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75" r:id="rId10"/>
    <p:sldId id="274" r:id="rId11"/>
    <p:sldId id="273" r:id="rId12"/>
    <p:sldId id="272" r:id="rId13"/>
    <p:sldId id="271" r:id="rId14"/>
    <p:sldId id="270" r:id="rId15"/>
    <p:sldId id="269" r:id="rId16"/>
    <p:sldId id="263" r:id="rId17"/>
    <p:sldId id="266" r:id="rId18"/>
    <p:sldId id="267" r:id="rId19"/>
    <p:sldId id="276" r:id="rId20"/>
    <p:sldId id="26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5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FF87E-2DDA-4CDF-94CD-455705F98FE8}" type="datetimeFigureOut">
              <a:rPr lang="ru-RU" smtClean="0"/>
              <a:pPr/>
              <a:t>26.06.2025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2BB3A-8D29-41BD-8CDC-5690996B9E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>
    <p:circl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21426" y="224591"/>
            <a:ext cx="662542" cy="827073"/>
          </a:xfrm>
          <a:prstGeom prst="rect">
            <a:avLst/>
          </a:prstGeom>
        </p:spPr>
      </p:pic>
      <p:pic>
        <p:nvPicPr>
          <p:cNvPr id="7" name="Рисунок 6" descr="Coat_of_Arms_of_Omsk_Oblast.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71410" y="97758"/>
            <a:ext cx="828242" cy="1035994"/>
          </a:xfrm>
          <a:prstGeom prst="rect">
            <a:avLst/>
          </a:prstGeom>
        </p:spPr>
      </p:pic>
      <p:pic>
        <p:nvPicPr>
          <p:cNvPr id="8" name="Рисунок 7" descr="f0h7ixfp9apfguyz3qg69vup5kibiao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3248" y="113428"/>
            <a:ext cx="1796388" cy="104190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1268760"/>
            <a:ext cx="864096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В рамках празднования Дня молодёжи</a:t>
            </a:r>
          </a:p>
          <a:p>
            <a:pPr algn="ctr"/>
            <a:r>
              <a:rPr lang="ru-RU" sz="2800" b="1" dirty="0"/>
              <a:t>29.06.2025 года в г. Называевске торжественно вручили Благодарственные письма</a:t>
            </a:r>
          </a:p>
          <a:p>
            <a:pPr algn="ctr"/>
            <a:r>
              <a:rPr lang="ru-RU" sz="2800" b="1" dirty="0"/>
              <a:t>работающей молодёжи, проявившей себя</a:t>
            </a:r>
          </a:p>
          <a:p>
            <a:pPr algn="ctr"/>
            <a:r>
              <a:rPr lang="ru-RU" sz="2800" b="1" dirty="0"/>
              <a:t>в профессиональной сфере</a:t>
            </a:r>
          </a:p>
          <a:p>
            <a:pPr algn="ctr"/>
            <a:r>
              <a:rPr lang="ru-RU" sz="2800" b="1" dirty="0"/>
              <a:t>и внесшей свой вклад</a:t>
            </a:r>
          </a:p>
          <a:p>
            <a:pPr algn="ctr"/>
            <a:r>
              <a:rPr lang="ru-RU" sz="2800" b="1" dirty="0"/>
              <a:t>в социально - экономическое развитие</a:t>
            </a:r>
          </a:p>
          <a:p>
            <a:pPr algn="ctr"/>
            <a:r>
              <a:rPr lang="ru-RU" sz="2800" b="1" dirty="0"/>
              <a:t> </a:t>
            </a:r>
            <a:r>
              <a:rPr lang="ru-RU" sz="2800" b="1" dirty="0" err="1"/>
              <a:t>Называевского</a:t>
            </a:r>
            <a:r>
              <a:rPr lang="ru-RU" sz="2800" b="1" dirty="0"/>
              <a:t> района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56176" y="4797152"/>
            <a:ext cx="2771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/>
              <a:t>Распоряжение</a:t>
            </a:r>
          </a:p>
          <a:p>
            <a:pPr algn="r"/>
            <a:r>
              <a:rPr lang="ru-RU" b="1" dirty="0"/>
              <a:t>Администрации </a:t>
            </a:r>
            <a:r>
              <a:rPr lang="ru-RU" b="1" dirty="0" err="1"/>
              <a:t>Называевского</a:t>
            </a:r>
            <a:r>
              <a:rPr lang="ru-RU" b="1" dirty="0"/>
              <a:t> района </a:t>
            </a:r>
          </a:p>
          <a:p>
            <a:pPr algn="r"/>
            <a:r>
              <a:rPr lang="ru-RU" b="1" dirty="0"/>
              <a:t>от 23.05.2025 № 538</a:t>
            </a:r>
          </a:p>
        </p:txBody>
      </p:sp>
    </p:spTree>
  </p:cSld>
  <p:clrMapOvr>
    <a:masterClrMapping/>
  </p:clrMapOvr>
  <p:transition spd="med" advTm="5000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44008" y="953345"/>
            <a:ext cx="424847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Блинков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Василий Сергеевич</a:t>
            </a:r>
          </a:p>
          <a:p>
            <a:endParaRPr lang="ru-RU" dirty="0"/>
          </a:p>
          <a:p>
            <a:pPr algn="ctr"/>
            <a:r>
              <a:rPr lang="ru-RU" sz="2000" dirty="0"/>
              <a:t>Участковый уполномоченный полиции отделения МВД РФ </a:t>
            </a:r>
          </a:p>
          <a:p>
            <a:pPr algn="ctr"/>
            <a:r>
              <a:rPr lang="ru-RU" sz="2000" dirty="0"/>
              <a:t>по </a:t>
            </a:r>
            <a:r>
              <a:rPr lang="ru-RU" sz="2000" dirty="0" err="1"/>
              <a:t>Называевскому</a:t>
            </a:r>
            <a:r>
              <a:rPr lang="ru-RU" sz="2000" dirty="0"/>
              <a:t> району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безупречное выполнение задач, поставленных перед органами внутренних дел по защите прав и свобод граждан, обеспечению общественной безопасности в </a:t>
            </a:r>
            <a:r>
              <a:rPr lang="ru-RU" sz="2000" dirty="0" err="1"/>
              <a:t>борьбес</a:t>
            </a:r>
            <a:r>
              <a:rPr lang="ru-RU" sz="2000" dirty="0"/>
              <a:t> преступностью и в связи </a:t>
            </a:r>
          </a:p>
          <a:p>
            <a:pPr algn="ctr"/>
            <a:r>
              <a:rPr lang="ru-RU" sz="2000" dirty="0"/>
              <a:t>с празднованием  Дня молодёжи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Блинков.jpg"/>
          <p:cNvPicPr>
            <a:picLocks noChangeAspect="1"/>
          </p:cNvPicPr>
          <p:nvPr/>
        </p:nvPicPr>
        <p:blipFill>
          <a:blip r:embed="rId4" cstate="print"/>
          <a:srcRect t="8001" r="16001" b="8001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16016" y="864669"/>
            <a:ext cx="4176464" cy="7113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Бобков Владислав Григорьевич</a:t>
            </a:r>
          </a:p>
          <a:p>
            <a:endParaRPr lang="ru-RU" dirty="0"/>
          </a:p>
          <a:p>
            <a:pPr algn="ctr"/>
            <a:r>
              <a:rPr lang="ru-RU" sz="2000" dirty="0"/>
              <a:t>Полицейский (водитель) Называевского отделения вневедомственной охраны ФГКУ «УВО ВНГ России по Омской области»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добросовестное выполнение служебно-боевых задач в Федеральной службе войск национальной  гвардии </a:t>
            </a:r>
          </a:p>
          <a:p>
            <a:pPr algn="ctr"/>
            <a:r>
              <a:rPr lang="ru-RU" sz="2000" dirty="0"/>
              <a:t>Российской </a:t>
            </a:r>
            <a:r>
              <a:rPr lang="ru-RU" sz="2000" dirty="0" err="1"/>
              <a:t>Федерациии</a:t>
            </a:r>
            <a:r>
              <a:rPr lang="ru-RU" sz="2000" dirty="0"/>
              <a:t> </a:t>
            </a:r>
          </a:p>
          <a:p>
            <a:pPr algn="ctr"/>
            <a:r>
              <a:rPr lang="ru-RU" sz="2000" dirty="0"/>
              <a:t>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8" name="Рисунок 7" descr="Влад Бобков.jpg"/>
          <p:cNvPicPr>
            <a:picLocks noChangeAspect="1"/>
          </p:cNvPicPr>
          <p:nvPr/>
        </p:nvPicPr>
        <p:blipFill>
          <a:blip r:embed="rId4" cstate="print"/>
          <a:srcRect l="16746" t="12560" r="11245" b="11799"/>
          <a:stretch>
            <a:fillRect/>
          </a:stretch>
        </p:blipFill>
        <p:spPr>
          <a:xfrm>
            <a:off x="251520" y="548679"/>
            <a:ext cx="4320480" cy="57606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7" name="Рисунок 6" descr="Катя Труфан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548680"/>
            <a:ext cx="4320479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 rot="10800000" flipV="1">
            <a:off x="4572000" y="960984"/>
            <a:ext cx="4320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Труфанова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Екатерина Владимировна</a:t>
            </a:r>
          </a:p>
          <a:p>
            <a:endParaRPr lang="ru-RU" dirty="0"/>
          </a:p>
          <a:p>
            <a:pPr algn="ctr"/>
            <a:r>
              <a:rPr lang="ru-RU" sz="2000" dirty="0"/>
              <a:t>Учитель истории и обществознания </a:t>
            </a:r>
          </a:p>
          <a:p>
            <a:pPr algn="ctr"/>
            <a:r>
              <a:rPr lang="ru-RU" sz="2000" dirty="0"/>
              <a:t>МБОУ "</a:t>
            </a:r>
            <a:r>
              <a:rPr lang="ru-RU" sz="2000" dirty="0" err="1"/>
              <a:t>Называевская</a:t>
            </a:r>
            <a:r>
              <a:rPr lang="ru-RU" sz="2000" dirty="0"/>
              <a:t> СОШ № 1" Называевского района </a:t>
            </a:r>
          </a:p>
          <a:p>
            <a:pPr algn="ctr"/>
            <a:r>
              <a:rPr lang="ru-RU" sz="2000" dirty="0"/>
              <a:t>Омской области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и высокие достижения в сфере образования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молодёжи!</a:t>
            </a:r>
          </a:p>
        </p:txBody>
      </p:sp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7" name="Рисунок 6" descr="Алёна Петроченко.jpg"/>
          <p:cNvPicPr>
            <a:picLocks noChangeAspect="1"/>
          </p:cNvPicPr>
          <p:nvPr/>
        </p:nvPicPr>
        <p:blipFill>
          <a:blip r:embed="rId4" cstate="print"/>
          <a:srcRect t="15544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268760"/>
            <a:ext cx="43204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Петроченко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Алёна Юрьевна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Учитель математики </a:t>
            </a:r>
          </a:p>
          <a:p>
            <a:pPr algn="ctr"/>
            <a:r>
              <a:rPr lang="ru-RU" sz="2000" dirty="0"/>
              <a:t>МБОУ «</a:t>
            </a:r>
            <a:r>
              <a:rPr lang="ru-RU" sz="2000" dirty="0" err="1"/>
              <a:t>Называевская</a:t>
            </a:r>
            <a:r>
              <a:rPr lang="ru-RU" sz="2000" dirty="0"/>
              <a:t> гимназия»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</a:t>
            </a:r>
          </a:p>
          <a:p>
            <a:pPr algn="ctr"/>
            <a:r>
              <a:rPr lang="ru-RU" sz="2000" dirty="0"/>
              <a:t>и высокие достижения </a:t>
            </a:r>
          </a:p>
          <a:p>
            <a:pPr algn="ctr"/>
            <a:r>
              <a:rPr lang="ru-RU" sz="2000" dirty="0"/>
              <a:t>в сфере образования 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7" name="Рисунок 6" descr="Вероника Тит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44008" y="1052736"/>
            <a:ext cx="4248472" cy="778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Титова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Вероника Александровна</a:t>
            </a:r>
          </a:p>
          <a:p>
            <a:endParaRPr lang="ru-RU" dirty="0"/>
          </a:p>
          <a:p>
            <a:pPr algn="ctr"/>
            <a:r>
              <a:rPr lang="ru-RU" sz="2000" dirty="0"/>
              <a:t>Руководитель первичного отделения Движения Первых</a:t>
            </a:r>
          </a:p>
          <a:p>
            <a:pPr algn="ctr"/>
            <a:r>
              <a:rPr lang="ru-RU" sz="2000" dirty="0"/>
              <a:t>МБОУ «</a:t>
            </a:r>
            <a:r>
              <a:rPr lang="ru-RU" sz="2000" dirty="0" err="1"/>
              <a:t>Князевская</a:t>
            </a:r>
            <a:r>
              <a:rPr lang="ru-RU" sz="2000" dirty="0"/>
              <a:t> СОШ» Называевского муниципального района Омской области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и высокие достижения </a:t>
            </a:r>
          </a:p>
          <a:p>
            <a:pPr algn="ctr"/>
            <a:r>
              <a:rPr lang="ru-RU" sz="2000" dirty="0"/>
              <a:t>в сфере образования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2000" dirty="0">
              <a:latin typeface="Arial Black" pitchFamily="34" charset="0"/>
            </a:endParaRPr>
          </a:p>
          <a:p>
            <a:endParaRPr lang="ru-RU" sz="2000" dirty="0">
              <a:latin typeface="Arial Black" pitchFamily="34" charset="0"/>
            </a:endParaRPr>
          </a:p>
        </p:txBody>
      </p:sp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8760"/>
            <a:ext cx="432048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Долгих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Дарья Игоревна</a:t>
            </a:r>
          </a:p>
          <a:p>
            <a:endParaRPr lang="ru-RU" sz="2000" dirty="0"/>
          </a:p>
          <a:p>
            <a:pPr algn="ctr"/>
            <a:r>
              <a:rPr lang="ru-RU" sz="2000" dirty="0"/>
              <a:t>Руководитель первичного отделения Движения Первых </a:t>
            </a:r>
          </a:p>
          <a:p>
            <a:pPr algn="ctr"/>
            <a:r>
              <a:rPr lang="ru-RU" sz="2000" dirty="0"/>
              <a:t>МБОУ «</a:t>
            </a:r>
            <a:r>
              <a:rPr lang="ru-RU" sz="2000" dirty="0" err="1"/>
              <a:t>Называевская</a:t>
            </a:r>
            <a:r>
              <a:rPr lang="ru-RU" sz="2000" dirty="0"/>
              <a:t> гимназия»</a:t>
            </a:r>
          </a:p>
          <a:p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</a:t>
            </a:r>
          </a:p>
          <a:p>
            <a:pPr algn="ctr"/>
            <a:r>
              <a:rPr lang="ru-RU" sz="2000" dirty="0"/>
              <a:t>и высокие достижения </a:t>
            </a:r>
          </a:p>
          <a:p>
            <a:pPr algn="ctr"/>
            <a:r>
              <a:rPr lang="ru-RU" sz="2000" dirty="0"/>
              <a:t>в сфере образования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9" name="Рисунок 8" descr="Дарья Долгих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7" name="Рисунок 6" descr="Ира Евстегнеева.jpg"/>
          <p:cNvPicPr>
            <a:picLocks noChangeAspect="1"/>
          </p:cNvPicPr>
          <p:nvPr/>
        </p:nvPicPr>
        <p:blipFill>
          <a:blip r:embed="rId4" cstate="print"/>
          <a:srcRect r="16667" b="12500"/>
          <a:stretch>
            <a:fillRect/>
          </a:stretch>
        </p:blipFill>
        <p:spPr>
          <a:xfrm>
            <a:off x="251521" y="548680"/>
            <a:ext cx="4320479" cy="5832648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571999" y="1052736"/>
            <a:ext cx="4571999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Евстегнеева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Ирина Николаевна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Специалист по работе с молодёжью </a:t>
            </a:r>
          </a:p>
          <a:p>
            <a:pPr algn="ctr"/>
            <a:r>
              <a:rPr lang="ru-RU" sz="2000" dirty="0"/>
              <a:t>казенного </a:t>
            </a:r>
            <a:r>
              <a:rPr lang="ru-RU" sz="2000"/>
              <a:t>учреждения </a:t>
            </a:r>
          </a:p>
          <a:p>
            <a:pPr algn="ctr"/>
            <a:r>
              <a:rPr lang="ru-RU" sz="2000"/>
              <a:t>Называевского</a:t>
            </a:r>
            <a:endParaRPr lang="ru-RU" sz="2000" dirty="0"/>
          </a:p>
          <a:p>
            <a:pPr algn="ctr"/>
            <a:r>
              <a:rPr lang="ru-RU" sz="2000" dirty="0"/>
              <a:t>муниципального района «</a:t>
            </a:r>
            <a:r>
              <a:rPr lang="ru-RU" sz="2000" dirty="0" err="1"/>
              <a:t>Называевский</a:t>
            </a:r>
            <a:r>
              <a:rPr lang="ru-RU" sz="2000" dirty="0"/>
              <a:t> </a:t>
            </a:r>
            <a:r>
              <a:rPr lang="ru-RU" sz="2000" dirty="0" err="1"/>
              <a:t>межпоселенческий</a:t>
            </a:r>
            <a:r>
              <a:rPr lang="ru-RU" sz="2000" dirty="0"/>
              <a:t> центр по работе с молодежью»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 за добросовестный труд </a:t>
            </a:r>
          </a:p>
          <a:p>
            <a:pPr algn="ctr"/>
            <a:r>
              <a:rPr lang="ru-RU" sz="2000" dirty="0"/>
              <a:t>в сфере молодёжной политики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95164" y="836712"/>
            <a:ext cx="4320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Куц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Евгений Сергеевич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Специалист по работе с молодёжью </a:t>
            </a:r>
          </a:p>
          <a:p>
            <a:pPr algn="ctr"/>
            <a:r>
              <a:rPr lang="ru-RU" sz="2000" dirty="0"/>
              <a:t>казенного учреждения </a:t>
            </a:r>
            <a:r>
              <a:rPr lang="ru-RU" sz="2000" dirty="0" err="1"/>
              <a:t>Называевского</a:t>
            </a:r>
            <a:endParaRPr lang="ru-RU" sz="2000" dirty="0"/>
          </a:p>
          <a:p>
            <a:pPr algn="ctr"/>
            <a:r>
              <a:rPr lang="ru-RU" sz="2000" dirty="0"/>
              <a:t>муниципального района «</a:t>
            </a:r>
            <a:r>
              <a:rPr lang="ru-RU" sz="2000" dirty="0" err="1"/>
              <a:t>Называевский</a:t>
            </a:r>
            <a:r>
              <a:rPr lang="ru-RU" sz="2000" dirty="0"/>
              <a:t> </a:t>
            </a:r>
            <a:r>
              <a:rPr lang="ru-RU" sz="2000" dirty="0" err="1"/>
              <a:t>межпоселенческий</a:t>
            </a:r>
            <a:r>
              <a:rPr lang="ru-RU" sz="2000" dirty="0"/>
              <a:t> центр по работе с молодежью»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</a:t>
            </a:r>
          </a:p>
          <a:p>
            <a:pPr algn="ctr"/>
            <a:r>
              <a:rPr lang="ru-RU" sz="2000" dirty="0"/>
              <a:t>в сфере молодёжной политики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8" name="Рисунок 7" descr="Женя Куц.jpg"/>
          <p:cNvPicPr>
            <a:picLocks noChangeAspect="1"/>
          </p:cNvPicPr>
          <p:nvPr/>
        </p:nvPicPr>
        <p:blipFill>
          <a:blip r:embed="rId4" cstate="print"/>
          <a:srcRect l="8333" r="9167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4008" y="864670"/>
            <a:ext cx="424847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Дзогий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Константин Игоревич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Волонтёр группы </a:t>
            </a:r>
          </a:p>
          <a:p>
            <a:pPr algn="ctr"/>
            <a:r>
              <a:rPr lang="ru-RU" sz="2000" dirty="0"/>
              <a:t>«Помощь нашим </a:t>
            </a:r>
            <a:r>
              <a:rPr lang="en-US" sz="2000" dirty="0"/>
              <a:t>Z</a:t>
            </a:r>
            <a:r>
              <a:rPr lang="ru-RU" sz="2000" dirty="0" err="1"/>
              <a:t>емлякам</a:t>
            </a:r>
            <a:r>
              <a:rPr lang="ru-RU" sz="2000" dirty="0"/>
              <a:t>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активное участие </a:t>
            </a:r>
          </a:p>
          <a:p>
            <a:pPr algn="ctr"/>
            <a:r>
              <a:rPr lang="ru-RU" sz="2000" dirty="0"/>
              <a:t>в общественно-полезной деятельности и большой личный вклад за подготовку и проведение мероприятий для граждан РФ, призванных на военную службу </a:t>
            </a:r>
          </a:p>
          <a:p>
            <a:pPr algn="ctr"/>
            <a:r>
              <a:rPr lang="ru-RU" sz="2000" dirty="0"/>
              <a:t>в период проведения СВО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7" name="Рисунок 6" descr="Дзогий.jpg"/>
          <p:cNvPicPr>
            <a:picLocks noChangeAspect="1"/>
          </p:cNvPicPr>
          <p:nvPr/>
        </p:nvPicPr>
        <p:blipFill>
          <a:blip r:embed="rId4" cstate="print"/>
          <a:srcRect l="30556" t="26250"/>
          <a:stretch>
            <a:fillRect/>
          </a:stretch>
        </p:blipFill>
        <p:spPr>
          <a:xfrm>
            <a:off x="251520" y="548680"/>
            <a:ext cx="4320480" cy="577788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9" name="Рисунок 8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06378" y="887483"/>
            <a:ext cx="4430117" cy="576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Куликова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Татьяна Викторовна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Волонтёр группы </a:t>
            </a:r>
          </a:p>
          <a:p>
            <a:pPr algn="ctr"/>
            <a:r>
              <a:rPr lang="ru-RU" sz="2000" dirty="0"/>
              <a:t>«Помощь нашим </a:t>
            </a:r>
            <a:r>
              <a:rPr lang="en-US" sz="2000" dirty="0"/>
              <a:t>Z</a:t>
            </a:r>
            <a:r>
              <a:rPr lang="ru-RU" sz="2000" dirty="0" err="1"/>
              <a:t>емлякам</a:t>
            </a:r>
            <a:r>
              <a:rPr lang="ru-RU" sz="2000" dirty="0"/>
              <a:t>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активное участие </a:t>
            </a:r>
          </a:p>
          <a:p>
            <a:pPr algn="ctr"/>
            <a:r>
              <a:rPr lang="ru-RU" sz="2000" dirty="0"/>
              <a:t>в общественно-полезной деятельности и большой личный вклад за подготовку и проведение мероприятий для граждан РФ, призванных на военную службу </a:t>
            </a:r>
          </a:p>
          <a:p>
            <a:pPr algn="ctr"/>
            <a:r>
              <a:rPr lang="ru-RU" sz="2000" dirty="0"/>
              <a:t>в период проведения СВО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9" name="Рисунок 8" descr="photo_2025-06-25_16-06-52.jpg"/>
          <p:cNvPicPr>
            <a:picLocks noChangeAspect="1"/>
          </p:cNvPicPr>
          <p:nvPr/>
        </p:nvPicPr>
        <p:blipFill>
          <a:blip r:embed="rId4" cstate="print"/>
          <a:srcRect l="19676" r="24543"/>
          <a:stretch>
            <a:fillRect/>
          </a:stretch>
        </p:blipFill>
        <p:spPr>
          <a:xfrm flipH="1"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1" name="Рисунок 10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7" name="Рисунок 6" descr="Лена Демид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674602" y="953344"/>
            <a:ext cx="4320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  <a:cs typeface="Aharoni" pitchFamily="2" charset="-79"/>
              </a:rPr>
              <a:t>Демиденко</a:t>
            </a:r>
            <a:r>
              <a:rPr lang="ru-RU" sz="2000" dirty="0">
                <a:latin typeface="Arial Black" pitchFamily="34" charset="0"/>
                <a:cs typeface="Aharoni" pitchFamily="2" charset="-79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  <a:cs typeface="Aharoni" pitchFamily="2" charset="-79"/>
              </a:rPr>
              <a:t>Елена Николаевна</a:t>
            </a:r>
          </a:p>
          <a:p>
            <a:endParaRPr lang="ru-RU" dirty="0"/>
          </a:p>
          <a:p>
            <a:pPr algn="ctr"/>
            <a:r>
              <a:rPr lang="ru-RU" sz="2000" dirty="0"/>
              <a:t>Бухгалтер обслуживающего</a:t>
            </a:r>
          </a:p>
          <a:p>
            <a:pPr algn="ctr"/>
            <a:r>
              <a:rPr lang="ru-RU" sz="2000" dirty="0"/>
              <a:t>сельскохозяйственного потребительского кооператива «Ласточка»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</a:t>
            </a:r>
          </a:p>
          <a:p>
            <a:pPr algn="ctr"/>
            <a:r>
              <a:rPr lang="ru-RU" sz="2000" dirty="0"/>
              <a:t>в сфере сельского хозяйства </a:t>
            </a:r>
          </a:p>
          <a:p>
            <a:pPr algn="ctr"/>
            <a:r>
              <a:rPr lang="ru-RU" sz="2000" dirty="0"/>
              <a:t>и перерабатывающей промышленности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12" name="Рисунок 11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3" name="Рисунок 12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87380" y="92010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268760"/>
            <a:ext cx="4320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Стефаненко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Александр Николаевич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Ветеран боевых действий</a:t>
            </a:r>
          </a:p>
          <a:p>
            <a:pPr algn="ctr"/>
            <a:r>
              <a:rPr lang="ru-RU" sz="2000" dirty="0"/>
              <a:t> участник специальной военной операции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мужество и отвагу</a:t>
            </a:r>
          </a:p>
          <a:p>
            <a:pPr algn="ctr"/>
            <a:r>
              <a:rPr lang="ru-RU" sz="2000" dirty="0"/>
              <a:t> при выполнении воинского долга </a:t>
            </a:r>
          </a:p>
          <a:p>
            <a:pPr algn="ctr"/>
            <a:r>
              <a:rPr lang="ru-RU" sz="2000" dirty="0"/>
              <a:t>в период проведения </a:t>
            </a:r>
          </a:p>
          <a:p>
            <a:pPr algn="ctr"/>
            <a:r>
              <a:rPr lang="ru-RU" sz="2000" dirty="0"/>
              <a:t>специальной военной операции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7" name="Рисунок 6" descr="Стефаненко.jpg"/>
          <p:cNvPicPr>
            <a:picLocks noChangeAspect="1"/>
          </p:cNvPicPr>
          <p:nvPr/>
        </p:nvPicPr>
        <p:blipFill>
          <a:blip r:embed="rId4" cstate="print"/>
          <a:srcRect t="15789" r="17038" b="25790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9" name="Рисунок 8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1268760"/>
            <a:ext cx="4320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Шкабарня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Данила Эдуардович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Ветеран боевых действий</a:t>
            </a:r>
          </a:p>
          <a:p>
            <a:pPr algn="ctr"/>
            <a:r>
              <a:rPr lang="ru-RU" sz="2000" dirty="0"/>
              <a:t>участник специальной военной операции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мужество и отвагу</a:t>
            </a:r>
          </a:p>
          <a:p>
            <a:pPr algn="ctr"/>
            <a:r>
              <a:rPr lang="ru-RU" sz="2000" dirty="0"/>
              <a:t> при выполнении воинского долга </a:t>
            </a:r>
          </a:p>
          <a:p>
            <a:pPr algn="ctr"/>
            <a:r>
              <a:rPr lang="ru-RU" sz="2000" dirty="0"/>
              <a:t>в период проведения </a:t>
            </a:r>
          </a:p>
          <a:p>
            <a:pPr algn="ctr"/>
            <a:r>
              <a:rPr lang="ru-RU" sz="2000" dirty="0"/>
              <a:t>специальной военной операции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7" name="Рисунок 6" descr="photo_2025-06-24_15-48-01.jpg"/>
          <p:cNvPicPr>
            <a:picLocks noChangeAspect="1"/>
          </p:cNvPicPr>
          <p:nvPr/>
        </p:nvPicPr>
        <p:blipFill>
          <a:blip r:embed="rId4" cstate="print"/>
          <a:srcRect l="9129" t="15789" r="8710" b="21164"/>
          <a:stretch>
            <a:fillRect/>
          </a:stretch>
        </p:blipFill>
        <p:spPr>
          <a:xfrm flipH="1"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9" name="Рисунок 8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8760"/>
            <a:ext cx="432048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Ерёмина Христина Александровна</a:t>
            </a:r>
          </a:p>
          <a:p>
            <a:endParaRPr lang="ru-RU" dirty="0"/>
          </a:p>
          <a:p>
            <a:pPr algn="ctr"/>
            <a:r>
              <a:rPr lang="ru-RU" sz="2000" dirty="0"/>
              <a:t>Заведующая отделом </a:t>
            </a:r>
          </a:p>
          <a:p>
            <a:pPr algn="ctr"/>
            <a:r>
              <a:rPr lang="ru-RU" sz="2000" dirty="0"/>
              <a:t>по воспитательной работе </a:t>
            </a:r>
          </a:p>
          <a:p>
            <a:pPr algn="ctr"/>
            <a:r>
              <a:rPr lang="ru-RU" sz="2000" dirty="0"/>
              <a:t>БПОУ «Называевский аграрно-индустриальный техникум»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в сфере образования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  <a:p>
            <a:endParaRPr lang="ru-RU" dirty="0"/>
          </a:p>
        </p:txBody>
      </p:sp>
      <p:pic>
        <p:nvPicPr>
          <p:cNvPr id="8" name="Рисунок 7" descr="Христина Ерёмин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8760"/>
            <a:ext cx="4320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Корнеенко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Екатерина Фёдоровна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Советник директора по воспитанию </a:t>
            </a:r>
          </a:p>
          <a:p>
            <a:pPr algn="ctr"/>
            <a:r>
              <a:rPr lang="ru-RU" sz="2000" dirty="0"/>
              <a:t>и взаимодействию с детскими общественными объединениями БПОУ «Называевский аграрно-индустриальный техникум»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в сфере профессионального образования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8" name="Рисунок 7" descr="Катя Корне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5918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7" name="Рисунок 6" descr="Алёена Бычков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48680"/>
            <a:ext cx="4318507" cy="575672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8" name="TextBox 7"/>
          <p:cNvSpPr txBox="1"/>
          <p:nvPr/>
        </p:nvSpPr>
        <p:spPr>
          <a:xfrm>
            <a:off x="4572000" y="1268760"/>
            <a:ext cx="4320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Бычкова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Алёна Александровна</a:t>
            </a:r>
          </a:p>
          <a:p>
            <a:endParaRPr lang="ru-RU" dirty="0"/>
          </a:p>
          <a:p>
            <a:pPr algn="ctr"/>
            <a:r>
              <a:rPr lang="ru-RU" sz="2000" dirty="0"/>
              <a:t>Архивист Первой категории  муниципального архива</a:t>
            </a:r>
          </a:p>
          <a:p>
            <a:pPr algn="ctr"/>
            <a:r>
              <a:rPr lang="ru-RU" sz="2000" dirty="0"/>
              <a:t> КУ «Хозяйственно-диспетчерская </a:t>
            </a:r>
          </a:p>
          <a:p>
            <a:pPr algn="ctr"/>
            <a:r>
              <a:rPr lang="ru-RU" sz="2000" dirty="0"/>
              <a:t>и архивная служба </a:t>
            </a:r>
          </a:p>
          <a:p>
            <a:pPr algn="ctr"/>
            <a:r>
              <a:rPr lang="ru-RU" sz="2000" dirty="0"/>
              <a:t>Администрации Называевского муниципального района»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в органах местного самоуправления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1" name="Рисунок 10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pic>
        <p:nvPicPr>
          <p:cNvPr id="8" name="Рисунок 7" descr="Толя Зубенко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537465"/>
            <a:ext cx="4320480" cy="577185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1268760"/>
            <a:ext cx="4320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Зубенко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Анатолий Сергеевич</a:t>
            </a:r>
          </a:p>
          <a:p>
            <a:endParaRPr lang="ru-RU" dirty="0"/>
          </a:p>
          <a:p>
            <a:pPr algn="ctr"/>
            <a:r>
              <a:rPr lang="ru-RU" sz="2000" dirty="0"/>
              <a:t>Оператор системы </a:t>
            </a:r>
          </a:p>
          <a:p>
            <a:pPr algn="ctr"/>
            <a:r>
              <a:rPr lang="ru-RU" sz="2000" dirty="0"/>
              <a:t>«112 – ЕДДС Называевского </a:t>
            </a:r>
          </a:p>
          <a:p>
            <a:pPr algn="ctr"/>
            <a:r>
              <a:rPr lang="ru-RU" sz="2000" dirty="0"/>
              <a:t>муниципального района»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за добросовестный труд </a:t>
            </a:r>
          </a:p>
          <a:p>
            <a:pPr algn="ctr"/>
            <a:r>
              <a:rPr lang="ru-RU" sz="2000" dirty="0"/>
              <a:t>в органах местного самоуправления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  <a:p>
            <a:pPr algn="ctr"/>
            <a:endParaRPr lang="ru-RU" sz="2000" dirty="0"/>
          </a:p>
          <a:p>
            <a:pPr algn="ctr"/>
            <a:endParaRPr lang="ru-RU" sz="2000" dirty="0"/>
          </a:p>
        </p:txBody>
      </p:sp>
      <p:pic>
        <p:nvPicPr>
          <p:cNvPr id="11" name="Рисунок 10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2" name="Рисунок 11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1" y="1268760"/>
            <a:ext cx="432048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>
                <a:latin typeface="Arial Black" pitchFamily="34" charset="0"/>
              </a:rPr>
              <a:t>Гартунг</a:t>
            </a:r>
            <a:r>
              <a:rPr lang="ru-RU" sz="2000" dirty="0">
                <a:latin typeface="Arial Black" pitchFamily="34" charset="0"/>
              </a:rPr>
              <a:t>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Алина Сергеевна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Участковый врач-педиатр </a:t>
            </a:r>
          </a:p>
          <a:p>
            <a:pPr algn="ctr"/>
            <a:r>
              <a:rPr lang="ru-RU" sz="2000" dirty="0"/>
              <a:t>детской поликлиники </a:t>
            </a:r>
          </a:p>
          <a:p>
            <a:pPr algn="ctr"/>
            <a:r>
              <a:rPr lang="ru-RU" sz="2000" dirty="0"/>
              <a:t>БУЗОО «</a:t>
            </a:r>
            <a:r>
              <a:rPr lang="ru-RU" sz="2000" dirty="0" err="1"/>
              <a:t>Называевская</a:t>
            </a:r>
            <a:r>
              <a:rPr lang="ru-RU" sz="2000" dirty="0"/>
              <a:t> центральная районная больница»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добросовестный труд в сфере здравоохранения 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9" name="Рисунок 8" descr="Алина Гартунг.jpg"/>
          <p:cNvPicPr>
            <a:picLocks noChangeAspect="1"/>
          </p:cNvPicPr>
          <p:nvPr/>
        </p:nvPicPr>
        <p:blipFill>
          <a:blip r:embed="rId4" cstate="print"/>
          <a:srcRect t="17450" b="15351"/>
          <a:stretch>
            <a:fillRect/>
          </a:stretch>
        </p:blipFill>
        <p:spPr>
          <a:xfrm>
            <a:off x="251521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1" name="Рисунок 10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0" y="1268760"/>
            <a:ext cx="432048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Хомяков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Егорий Сергеевич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Методист районного дворца культуры отдела </a:t>
            </a:r>
            <a:r>
              <a:rPr lang="ru-RU" sz="2000" dirty="0" err="1"/>
              <a:t>культурно-досуговой</a:t>
            </a:r>
            <a:r>
              <a:rPr lang="ru-RU" sz="2000" dirty="0"/>
              <a:t> деятельности БУК «Культура»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высокие достижения </a:t>
            </a:r>
          </a:p>
          <a:p>
            <a:pPr algn="ctr"/>
            <a:r>
              <a:rPr lang="ru-RU" sz="2000" dirty="0"/>
              <a:t>в области культуры  и искусства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7" name="Рисунок 6" descr="Хомяков.jpg"/>
          <p:cNvPicPr>
            <a:picLocks noChangeAspect="1"/>
          </p:cNvPicPr>
          <p:nvPr/>
        </p:nvPicPr>
        <p:blipFill>
          <a:blip r:embed="rId4" cstate="print"/>
          <a:srcRect t="7556" r="8696" b="1141"/>
          <a:stretch>
            <a:fillRect/>
          </a:stretch>
        </p:blipFill>
        <p:spPr>
          <a:xfrm>
            <a:off x="251520" y="548680"/>
            <a:ext cx="4320480" cy="57606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07bd3091142a6695420a035e2febe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Gerb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116632"/>
            <a:ext cx="576833" cy="7200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0" y="1268760"/>
            <a:ext cx="4320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Arial Black" pitchFamily="34" charset="0"/>
              </a:rPr>
              <a:t>Лычко </a:t>
            </a:r>
          </a:p>
          <a:p>
            <a:pPr algn="ctr"/>
            <a:r>
              <a:rPr lang="ru-RU" sz="2000" dirty="0">
                <a:latin typeface="Arial Black" pitchFamily="34" charset="0"/>
              </a:rPr>
              <a:t>Сергей Сергеевич</a:t>
            </a:r>
          </a:p>
          <a:p>
            <a:pPr algn="ctr"/>
            <a:endParaRPr lang="ru-RU" dirty="0"/>
          </a:p>
          <a:p>
            <a:pPr algn="ctr"/>
            <a:r>
              <a:rPr lang="ru-RU" sz="2000" dirty="0"/>
              <a:t>Пожарный 52 ПСЧ 15 ПСО ФПС ГПС Главного управления МЧС России </a:t>
            </a:r>
          </a:p>
          <a:p>
            <a:pPr algn="ctr"/>
            <a:r>
              <a:rPr lang="ru-RU" sz="2000" dirty="0"/>
              <a:t>по Омской области</a:t>
            </a:r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Благодарственное письмо</a:t>
            </a:r>
          </a:p>
          <a:p>
            <a:pPr algn="ctr"/>
            <a:r>
              <a:rPr lang="ru-RU" sz="2000" dirty="0"/>
              <a:t>Администрации </a:t>
            </a:r>
            <a:r>
              <a:rPr lang="ru-RU" sz="2000" dirty="0" err="1"/>
              <a:t>Называевского</a:t>
            </a:r>
            <a:r>
              <a:rPr lang="ru-RU" sz="2000" dirty="0"/>
              <a:t> района</a:t>
            </a:r>
          </a:p>
          <a:p>
            <a:pPr algn="ctr"/>
            <a:r>
              <a:rPr lang="ru-RU" sz="2000" dirty="0"/>
              <a:t> за добросовестное несение службы пожарного – спасателя, </a:t>
            </a:r>
          </a:p>
          <a:p>
            <a:pPr algn="ctr"/>
            <a:r>
              <a:rPr lang="ru-RU" sz="2000" dirty="0"/>
              <a:t>успешное укрепление пожаробезопасности района </a:t>
            </a:r>
          </a:p>
          <a:p>
            <a:pPr algn="ctr"/>
            <a:r>
              <a:rPr lang="ru-RU" sz="2000" dirty="0"/>
              <a:t>и в связи с празднованием </a:t>
            </a:r>
          </a:p>
          <a:p>
            <a:pPr algn="ctr"/>
            <a:r>
              <a:rPr lang="ru-RU" sz="2000" dirty="0"/>
              <a:t>Дня молодёжи</a:t>
            </a:r>
          </a:p>
        </p:txBody>
      </p:sp>
      <p:pic>
        <p:nvPicPr>
          <p:cNvPr id="8" name="Рисунок 7" descr="Лычко.jpg"/>
          <p:cNvPicPr>
            <a:picLocks noChangeAspect="1"/>
          </p:cNvPicPr>
          <p:nvPr/>
        </p:nvPicPr>
        <p:blipFill>
          <a:blip r:embed="rId4" cstate="print"/>
          <a:srcRect l="14000" t="16400" r="2001"/>
          <a:stretch>
            <a:fillRect/>
          </a:stretch>
        </p:blipFill>
        <p:spPr>
          <a:xfrm>
            <a:off x="251520" y="548680"/>
            <a:ext cx="4320480" cy="573325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Рисунок 8" descr="Coat_of_Arms_of_Omsk_Oblast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524328" y="0"/>
            <a:ext cx="668923" cy="836712"/>
          </a:xfrm>
          <a:prstGeom prst="rect">
            <a:avLst/>
          </a:prstGeom>
        </p:spPr>
      </p:pic>
      <p:pic>
        <p:nvPicPr>
          <p:cNvPr id="10" name="Рисунок 9" descr="f0h7ixfp9apfguyz3qg69vup5kibiao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56176" y="116632"/>
            <a:ext cx="1289720" cy="748037"/>
          </a:xfrm>
          <a:prstGeom prst="rect">
            <a:avLst/>
          </a:prstGeom>
        </p:spPr>
      </p:pic>
    </p:spTree>
  </p:cSld>
  <p:clrMapOvr>
    <a:masterClrMapping/>
  </p:clrMapOvr>
  <p:transition spd="med" advTm="5000">
    <p:circl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836</Words>
  <Application>Microsoft Office PowerPoint</Application>
  <PresentationFormat>Экран (4:3)</PresentationFormat>
  <Paragraphs>268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Arial Black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98</cp:revision>
  <dcterms:created xsi:type="dcterms:W3CDTF">2025-06-23T03:35:32Z</dcterms:created>
  <dcterms:modified xsi:type="dcterms:W3CDTF">2025-06-26T03:06:06Z</dcterms:modified>
</cp:coreProperties>
</file>