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920" r:id="rId2"/>
  </p:sldMasterIdLst>
  <p:notesMasterIdLst>
    <p:notesMasterId r:id="rId3"/>
  </p:notesMasterIdLst>
  <p:sldIdLst>
    <p:sldId id="4740" r:id="rId4"/>
    <p:sldId id="5599" r:id="rId5"/>
    <p:sldId id="5600" r:id="rId6"/>
    <p:sldId id="6190" r:id="rId7"/>
    <p:sldId id="5888" r:id="rId8"/>
    <p:sldId id="5614" r:id="rId9"/>
    <p:sldId id="5889" r:id="rId10"/>
    <p:sldId id="5630" r:id="rId11"/>
    <p:sldId id="6546" r:id="rId12"/>
    <p:sldId id="6554" r:id="rId13"/>
    <p:sldId id="6551" r:id="rId14"/>
    <p:sldId id="6555" r:id="rId15"/>
    <p:sldId id="6552" r:id="rId16"/>
    <p:sldId id="5609" r:id="rId17"/>
    <p:sldId id="5436" r:id="rId18"/>
    <p:sldId id="5437" r:id="rId19"/>
    <p:sldId id="5438" r:id="rId20"/>
    <p:sldId id="5447" r:id="rId21"/>
    <p:sldId id="5440" r:id="rId22"/>
    <p:sldId id="5460" r:id="rId23"/>
    <p:sldId id="5461" r:id="rId24"/>
    <p:sldId id="3532" r:id="rId25"/>
    <p:sldId id="4236" r:id="rId26"/>
    <p:sldId id="4237" r:id="rId27"/>
    <p:sldId id="6206" r:id="rId28"/>
  </p:sldIdLst>
  <p:sldSz cx="9144000" cy="5143500" type="screen16x9"/>
  <p:notesSz cx="6735763" cy="9866313"/>
  <p:custDataLst>
    <p:tags r:id="rId2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1pPr>
    <a:lvl2pPr marL="330791" indent="2446" algn="l" rtl="0" fontAlgn="base">
      <a:spcBef>
        <a:spcPct val="0"/>
      </a:spcBef>
      <a:spcAft>
        <a:spcPct val="0"/>
      </a:spcAft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2pPr>
    <a:lvl3pPr marL="663919" indent="2446" algn="l" rtl="0" fontAlgn="base">
      <a:spcBef>
        <a:spcPct val="0"/>
      </a:spcBef>
      <a:spcAft>
        <a:spcPct val="0"/>
      </a:spcAft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3pPr>
    <a:lvl4pPr marL="997016" indent="2446" algn="l" rtl="0" fontAlgn="base">
      <a:spcBef>
        <a:spcPct val="0"/>
      </a:spcBef>
      <a:spcAft>
        <a:spcPct val="0"/>
      </a:spcAft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4pPr>
    <a:lvl5pPr marL="1330135" indent="2446" algn="l" rtl="0" fontAlgn="base">
      <a:spcBef>
        <a:spcPct val="0"/>
      </a:spcBef>
      <a:spcAft>
        <a:spcPct val="0"/>
      </a:spcAft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5pPr>
    <a:lvl6pPr marL="1665564" algn="l" defTabSz="666231" rtl="0" eaLnBrk="1" latinLnBrk="0" hangingPunct="1"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6pPr>
    <a:lvl7pPr marL="1998668" algn="l" defTabSz="666231" rtl="0" eaLnBrk="1" latinLnBrk="0" hangingPunct="1"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7pPr>
    <a:lvl8pPr marL="2331793" algn="l" defTabSz="666231" rtl="0" eaLnBrk="1" latinLnBrk="0" hangingPunct="1"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8pPr>
    <a:lvl9pPr marL="2664899" algn="l" defTabSz="666231" rtl="0" eaLnBrk="1" latinLnBrk="0" hangingPunct="1">
      <a:defRPr sz="1600" b="1" kern="1200">
        <a:solidFill>
          <a:srgbClr val="0033CC"/>
        </a:solidFill>
        <a:latin typeface="Times New Roman" pitchFamily="18" charset="0"/>
        <a:ea typeface="+mn-ea"/>
        <a:cs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3333FF"/>
    <a:srgbClr val="BBE0E3"/>
    <a:srgbClr val="FF0000"/>
    <a:srgbClr val="0000FF"/>
    <a:srgbClr val="FF2121"/>
    <a:srgbClr val="000000"/>
    <a:srgbClr val="DEA900"/>
    <a:srgbClr val="72FA75"/>
    <a:srgbClr val="9FF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8796" autoAdjust="0"/>
  </p:normalViewPr>
  <p:slideViewPr>
    <p:cSldViewPr>
      <p:cViewPr>
        <p:scale>
          <a:sx n="150" d="100"/>
          <a:sy n="150" d="100"/>
        </p:scale>
        <p:origin x="-666" y="-192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notesMaster" Target="notesMasters/notes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4.png" /><Relationship Id="rId2" Type="http://schemas.openxmlformats.org/officeDocument/2006/relationships/image" Target="../media/image115.png" /><Relationship Id="rId3" Type="http://schemas.openxmlformats.org/officeDocument/2006/relationships/image" Target="../media/image116.png" /><Relationship Id="rId4" Type="http://schemas.openxmlformats.org/officeDocument/2006/relationships/image" Target="../media/image118.png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2.png" /><Relationship Id="rId2" Type="http://schemas.openxmlformats.org/officeDocument/2006/relationships/image" Target="../media/image123.png" /><Relationship Id="rId3" Type="http://schemas.openxmlformats.org/officeDocument/2006/relationships/image" Target="../media/image124.png" /><Relationship Id="rId4" Type="http://schemas.openxmlformats.org/officeDocument/2006/relationships/image" Target="../media/image126.png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0.png" /></Relationships>
</file>

<file path=ppt/drawings/_rels/vmlDrawing1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0.png" /></Relationships>
</file>

<file path=ppt/drawings/_rels/vmlDrawing1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0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1.png" /><Relationship Id="rId2" Type="http://schemas.openxmlformats.org/officeDocument/2006/relationships/image" Target="../media/image52.png" /><Relationship Id="rId3" Type="http://schemas.openxmlformats.org/officeDocument/2006/relationships/image" Target="../media/image54.png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2.png" /><Relationship Id="rId2" Type="http://schemas.openxmlformats.org/officeDocument/2006/relationships/image" Target="../media/image63.png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0.png" /><Relationship Id="rId2" Type="http://schemas.openxmlformats.org/officeDocument/2006/relationships/image" Target="../media/image71.png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4.png" /><Relationship Id="rId2" Type="http://schemas.openxmlformats.org/officeDocument/2006/relationships/image" Target="../media/image75.png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6.png" /><Relationship Id="rId2" Type="http://schemas.openxmlformats.org/officeDocument/2006/relationships/image" Target="../media/image77.png" /><Relationship Id="rId3" Type="http://schemas.openxmlformats.org/officeDocument/2006/relationships/image" Target="../media/image75.png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2.png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2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19565" cy="4933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56" tIns="45528" rIns="91056" bIns="45528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626" y="1"/>
            <a:ext cx="2919565" cy="4933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56" tIns="45528" rIns="91056" bIns="4552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0963" y="741363"/>
            <a:ext cx="657383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262" y="4687292"/>
            <a:ext cx="5389240" cy="4439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56" tIns="45528" rIns="91056" bIns="455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412"/>
            <a:ext cx="2919565" cy="4933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56" tIns="45528" rIns="91056" bIns="45528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626" y="9371412"/>
            <a:ext cx="2919565" cy="4933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56" tIns="45528" rIns="91056" bIns="4552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BC1795DB-0D8E-417F-94EC-5F253CE57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077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/>
        <a:ea typeface="+mn-ea"/>
        <a:cs typeface="+mn-cs"/>
      </a:defRPr>
    </a:lvl1pPr>
    <a:lvl2pPr marL="33079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/>
        <a:ea typeface="+mn-ea"/>
        <a:cs typeface="+mn-cs"/>
      </a:defRPr>
    </a:lvl2pPr>
    <a:lvl3pPr marL="66391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/>
        <a:ea typeface="+mn-ea"/>
        <a:cs typeface="+mn-cs"/>
      </a:defRPr>
    </a:lvl3pPr>
    <a:lvl4pPr marL="99701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/>
        <a:ea typeface="+mn-ea"/>
        <a:cs typeface="+mn-cs"/>
      </a:defRPr>
    </a:lvl4pPr>
    <a:lvl5pPr marL="133013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/>
        <a:ea typeface="+mn-ea"/>
        <a:cs typeface="+mn-cs"/>
      </a:defRPr>
    </a:lvl5pPr>
    <a:lvl6pPr marL="1665290" algn="l" defTabSz="66612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98337" algn="l" defTabSz="66612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31409" algn="l" defTabSz="66612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64465" algn="l" defTabSz="66612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3" y="741363"/>
            <a:ext cx="6575425" cy="3698875"/>
          </a:xfrm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207" y="4687292"/>
            <a:ext cx="4939350" cy="4439840"/>
          </a:xfrm>
          <a:noFill/>
        </p:spPr>
        <p:txBody>
          <a:bodyPr lIns="91052" tIns="45526" rIns="91052" bIns="45526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3" y="741363"/>
            <a:ext cx="6575425" cy="3698875"/>
          </a:xfrm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207" y="4687292"/>
            <a:ext cx="4939350" cy="4439840"/>
          </a:xfrm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3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3" y="741363"/>
            <a:ext cx="6575425" cy="3698875"/>
          </a:xfrm>
        </p:spPr>
      </p:sp>
      <p:sp>
        <p:nvSpPr>
          <p:cNvPr id="303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207" y="4687293"/>
            <a:ext cx="4939350" cy="44398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7B25E-416B-47B6-BCD1-FB63F9355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6574" y="206271"/>
            <a:ext cx="8230864" cy="4388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C1225-3E09-4767-8EE6-63AC92E08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574" y="206289"/>
            <a:ext cx="8230864" cy="8574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045" y="1200582"/>
            <a:ext cx="4047298" cy="33938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38861" y="1200603"/>
            <a:ext cx="4048703" cy="16491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8861" y="2945259"/>
            <a:ext cx="4048703" cy="16491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E1F3-C338-489F-AF8E-37B45486C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574" y="206289"/>
            <a:ext cx="8230864" cy="8574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045" y="1200582"/>
            <a:ext cx="4047298" cy="33938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38861" y="1200603"/>
            <a:ext cx="4048703" cy="16491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8861" y="2945259"/>
            <a:ext cx="4048703" cy="16491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E1F3-C338-489F-AF8E-37B45486C1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2205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574" y="206289"/>
            <a:ext cx="8230864" cy="8574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3671" tIns="36817" rIns="73671" bIns="368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574" y="1200582"/>
            <a:ext cx="8230864" cy="3393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3671" tIns="36817" rIns="73671" bIns="368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576" y="4683960"/>
            <a:ext cx="2133927" cy="35709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73671" tIns="36817" rIns="73671" bIns="36817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374" y="4683960"/>
            <a:ext cx="2895343" cy="35709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73671" tIns="36817" rIns="73671" bIns="36817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34" y="4683960"/>
            <a:ext cx="2133927" cy="35709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73671" tIns="36817" rIns="73671" bIns="3681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4F63B949-3300-4765-B9AC-53DA3E277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1" r:id="rId2"/>
    <p:sldLayoutId id="2147483650" r:id="rId3"/>
  </p:sldLayoutIdLst>
  <p:transition advTm="10000"/>
  <p:timing/>
  <p:txStyles>
    <p:titleStyle>
      <a:lvl1pPr algn="ctr" defTabSz="769164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9164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/>
        </a:defRPr>
      </a:lvl2pPr>
      <a:lvl3pPr algn="ctr" defTabSz="769164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/>
        </a:defRPr>
      </a:lvl3pPr>
      <a:lvl4pPr algn="ctr" defTabSz="769164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/>
        </a:defRPr>
      </a:lvl4pPr>
      <a:lvl5pPr algn="ctr" defTabSz="769164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/>
        </a:defRPr>
      </a:lvl5pPr>
      <a:lvl6pPr marL="33303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/>
        </a:defRPr>
      </a:lvl6pPr>
      <a:lvl7pPr marL="666126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/>
        </a:defRPr>
      </a:lvl7pPr>
      <a:lvl8pPr marL="999157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/>
        </a:defRPr>
      </a:lvl8pPr>
      <a:lvl9pPr marL="1332244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/>
        </a:defRPr>
      </a:lvl9pPr>
    </p:titleStyle>
    <p:bodyStyle>
      <a:lvl1pPr marL="286844" indent="-286844" algn="l" defTabSz="769164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22278" indent="-237140" algn="l" defTabSz="769164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2pPr>
      <a:lvl3pPr marL="962321" indent="-190807" algn="l" defTabSz="769164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346329" indent="-189597" algn="l" defTabSz="769164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4pPr>
      <a:lvl5pPr marL="1736123" indent="-192025" algn="l" defTabSz="769164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5pPr>
      <a:lvl6pPr marL="1831812" indent="-166545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164862" indent="-166545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497919" indent="-166545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830990" indent="-166545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33035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66126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999157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32244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665290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998337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331409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64465" algn="l" defTabSz="6661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0" tIns="45716" rIns="91430" bIns="457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30" tIns="45716" rIns="91430" bIns="457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30" tIns="45716" rIns="91430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ct val="0"/>
              </a:spcBef>
              <a:spcAft>
                <a:spcPct val="0"/>
              </a:spcAft>
            </a:pPr>
            <a:fld id="{CA6CD17D-16E1-4DC9-93C4-3DFB33DDC2F1}" type="datetimeFigureOut">
              <a:rPr lang="ru-RU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ct val="0"/>
                </a:spcBef>
                <a:spcAft>
                  <a:spcPct val="0"/>
                </a:spcAft>
              </a:pPr>
              <a:t>13.07.2024</a:t>
            </a:fld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91430" tIns="45716" rIns="91430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ct val="0"/>
              </a:spcBef>
              <a:spcAft>
                <a:spcPct val="0"/>
              </a:spcAft>
            </a:pPr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30" tIns="45716" rIns="91430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ct val="0"/>
              </a:spcBef>
              <a:spcAft>
                <a:spcPct val="0"/>
              </a:spcAft>
            </a:pPr>
            <a:fld id="{EE12F3A5-B0D2-4694-A803-BDB802A6E114}" type="slidenum">
              <a:rPr lang="ru-RU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316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</p:sldLayoutIdLst>
  <p:transition/>
  <p:timing/>
  <p:txStyles>
    <p:titleStyle>
      <a:lvl1pPr algn="ctr" defTabSz="91430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4" indent="-342864" algn="l" defTabSz="9143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2" indent="-285720" algn="l" defTabSz="91430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0" indent="-228576" algn="l" defTabSz="91430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1" indent="-228576" algn="l" defTabSz="91430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2" indent="-228576" algn="l" defTabSz="91430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35" indent="-228576" algn="l" defTabSz="91430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6" indent="-228576" algn="l" defTabSz="91430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8" indent="-228576" algn="l" defTabSz="91430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9" indent="-228576" algn="l" defTabSz="91430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1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4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5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7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8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1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2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4" algn="l" defTabSz="9143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oleObject8.bin" TargetMode="Internal" /><Relationship Id="rId11" Type="http://schemas.openxmlformats.org/officeDocument/2006/relationships/image" Target="../media/image54.png" /><Relationship Id="rId12" Type="http://schemas.openxmlformats.org/officeDocument/2006/relationships/image" Target="../media/image55.png" /><Relationship Id="rId13" Type="http://schemas.openxmlformats.org/officeDocument/2006/relationships/vmlDrawing" Target="../drawings/vmlDrawing3.v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51.png" /><Relationship Id="rId4" Type="http://schemas.openxmlformats.org/officeDocument/2006/relationships/oleObject" Target="../embeddings/oleObject4.bin" TargetMode="Internal" /><Relationship Id="rId5" Type="http://schemas.openxmlformats.org/officeDocument/2006/relationships/oleObject" Target="../embeddings/oleObject5.bin" TargetMode="Internal" /><Relationship Id="rId6" Type="http://schemas.openxmlformats.org/officeDocument/2006/relationships/oleObject" Target="../embeddings/oleObject6.bin" TargetMode="Internal" /><Relationship Id="rId7" Type="http://schemas.openxmlformats.org/officeDocument/2006/relationships/oleObject" Target="../embeddings/oleObject7.bin" TargetMode="Internal" /><Relationship Id="rId8" Type="http://schemas.openxmlformats.org/officeDocument/2006/relationships/image" Target="../media/image52.png" /><Relationship Id="rId9" Type="http://schemas.openxmlformats.org/officeDocument/2006/relationships/image" Target="../media/image5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7.jpeg" /><Relationship Id="rId4" Type="http://schemas.openxmlformats.org/officeDocument/2006/relationships/image" Target="../media/image5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vmlDrawing" Target="../drawings/vmlDrawing4.vml" /><Relationship Id="rId2" Type="http://schemas.openxmlformats.org/officeDocument/2006/relationships/image" Target="../media/image59.jpeg" /><Relationship Id="rId3" Type="http://schemas.openxmlformats.org/officeDocument/2006/relationships/image" Target="../media/image60.png" /><Relationship Id="rId4" Type="http://schemas.openxmlformats.org/officeDocument/2006/relationships/image" Target="../media/image61.jpeg" /><Relationship Id="rId5" Type="http://schemas.openxmlformats.org/officeDocument/2006/relationships/oleObject" Target="../embeddings/oleObject9.bin" TargetMode="Internal" /><Relationship Id="rId6" Type="http://schemas.openxmlformats.org/officeDocument/2006/relationships/image" Target="../media/image62.png" /><Relationship Id="rId7" Type="http://schemas.openxmlformats.org/officeDocument/2006/relationships/image" Target="../media/image5.png" /><Relationship Id="rId8" Type="http://schemas.openxmlformats.org/officeDocument/2006/relationships/oleObject" Target="../embeddings/oleObject10.bin" TargetMode="Internal" /><Relationship Id="rId9" Type="http://schemas.openxmlformats.org/officeDocument/2006/relationships/image" Target="../media/image6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4.jpeg" /><Relationship Id="rId3" Type="http://schemas.openxmlformats.org/officeDocument/2006/relationships/image" Target="../media/image65.jpeg" /><Relationship Id="rId4" Type="http://schemas.openxmlformats.org/officeDocument/2006/relationships/image" Target="../media/image66.jpeg" /><Relationship Id="rId5" Type="http://schemas.openxmlformats.org/officeDocument/2006/relationships/image" Target="../media/image67.jpeg" /><Relationship Id="rId6" Type="http://schemas.openxmlformats.org/officeDocument/2006/relationships/image" Target="../media/image6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9.jpeg" /><Relationship Id="rId3" Type="http://schemas.openxmlformats.org/officeDocument/2006/relationships/oleObject" Target="../embeddings/oleObject11.bin" TargetMode="Internal" /><Relationship Id="rId4" Type="http://schemas.openxmlformats.org/officeDocument/2006/relationships/image" Target="../media/image70.png" /><Relationship Id="rId5" Type="http://schemas.openxmlformats.org/officeDocument/2006/relationships/oleObject" Target="../embeddings/oleObject12.bin" TargetMode="Internal" /><Relationship Id="rId6" Type="http://schemas.openxmlformats.org/officeDocument/2006/relationships/image" Target="../media/image71.png" /><Relationship Id="rId7" Type="http://schemas.openxmlformats.org/officeDocument/2006/relationships/image" Target="../media/image72.jpeg" /><Relationship Id="rId8" Type="http://schemas.openxmlformats.org/officeDocument/2006/relationships/image" Target="../media/image73.png" /><Relationship Id="rId9" Type="http://schemas.openxmlformats.org/officeDocument/2006/relationships/vmlDrawing" Target="../drawings/vmlDrawing5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9.jpeg" /><Relationship Id="rId3" Type="http://schemas.openxmlformats.org/officeDocument/2006/relationships/oleObject" Target="../embeddings/oleObject13.bin" TargetMode="Internal" /><Relationship Id="rId4" Type="http://schemas.openxmlformats.org/officeDocument/2006/relationships/image" Target="../media/image74.png" /><Relationship Id="rId5" Type="http://schemas.openxmlformats.org/officeDocument/2006/relationships/oleObject" Target="../embeddings/oleObject14.bin" TargetMode="Internal" /><Relationship Id="rId6" Type="http://schemas.openxmlformats.org/officeDocument/2006/relationships/image" Target="../media/image75.png" /><Relationship Id="rId7" Type="http://schemas.openxmlformats.org/officeDocument/2006/relationships/image" Target="../media/image72.jpeg" /><Relationship Id="rId8" Type="http://schemas.openxmlformats.org/officeDocument/2006/relationships/image" Target="../media/image73.png" /><Relationship Id="rId9" Type="http://schemas.openxmlformats.org/officeDocument/2006/relationships/vmlDrawing" Target="../drawings/vmlDrawing6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5.png" /><Relationship Id="rId11" Type="http://schemas.openxmlformats.org/officeDocument/2006/relationships/vmlDrawing" Target="../drawings/vmlDrawing7.vml" /><Relationship Id="rId2" Type="http://schemas.openxmlformats.org/officeDocument/2006/relationships/image" Target="../media/image69.jpeg" /><Relationship Id="rId3" Type="http://schemas.openxmlformats.org/officeDocument/2006/relationships/oleObject" Target="../embeddings/oleObject15.bin" TargetMode="Internal" /><Relationship Id="rId4" Type="http://schemas.openxmlformats.org/officeDocument/2006/relationships/image" Target="../media/image76.png" /><Relationship Id="rId5" Type="http://schemas.openxmlformats.org/officeDocument/2006/relationships/oleObject" Target="../embeddings/oleObject16.bin" TargetMode="Internal" /><Relationship Id="rId6" Type="http://schemas.openxmlformats.org/officeDocument/2006/relationships/image" Target="../media/image77.png" /><Relationship Id="rId7" Type="http://schemas.openxmlformats.org/officeDocument/2006/relationships/image" Target="../media/image72.jpeg" /><Relationship Id="rId8" Type="http://schemas.openxmlformats.org/officeDocument/2006/relationships/image" Target="../media/image73.png" /><Relationship Id="rId9" Type="http://schemas.openxmlformats.org/officeDocument/2006/relationships/oleObject" Target="../embeddings/oleObject17.bin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4.jpeg" /><Relationship Id="rId11" Type="http://schemas.openxmlformats.org/officeDocument/2006/relationships/image" Target="../media/image85.jpeg" /><Relationship Id="rId12" Type="http://schemas.openxmlformats.org/officeDocument/2006/relationships/image" Target="../media/image86.jpeg" /><Relationship Id="rId13" Type="http://schemas.openxmlformats.org/officeDocument/2006/relationships/image" Target="../media/image87.jpeg" /><Relationship Id="rId14" Type="http://schemas.openxmlformats.org/officeDocument/2006/relationships/image" Target="../media/image88.jpeg" /><Relationship Id="rId15" Type="http://schemas.openxmlformats.org/officeDocument/2006/relationships/image" Target="../media/image89.jpeg" /><Relationship Id="rId16" Type="http://schemas.openxmlformats.org/officeDocument/2006/relationships/image" Target="../media/image90.png" /><Relationship Id="rId17" Type="http://schemas.openxmlformats.org/officeDocument/2006/relationships/image" Target="../media/image91.jpeg" /><Relationship Id="rId18" Type="http://schemas.openxmlformats.org/officeDocument/2006/relationships/image" Target="../media/image92.jpeg" /><Relationship Id="rId19" Type="http://schemas.openxmlformats.org/officeDocument/2006/relationships/image" Target="../media/image93.jpeg" /><Relationship Id="rId2" Type="http://schemas.openxmlformats.org/officeDocument/2006/relationships/image" Target="../media/image78.jpeg" /><Relationship Id="rId20" Type="http://schemas.openxmlformats.org/officeDocument/2006/relationships/image" Target="../media/image94.png" /><Relationship Id="rId21" Type="http://schemas.openxmlformats.org/officeDocument/2006/relationships/image" Target="../media/image95.jpeg" /><Relationship Id="rId22" Type="http://schemas.openxmlformats.org/officeDocument/2006/relationships/image" Target="../media/image96.jpeg" /><Relationship Id="rId23" Type="http://schemas.openxmlformats.org/officeDocument/2006/relationships/image" Target="../media/image97.jpeg" /><Relationship Id="rId24" Type="http://schemas.openxmlformats.org/officeDocument/2006/relationships/image" Target="../media/image98.jpeg" /><Relationship Id="rId25" Type="http://schemas.openxmlformats.org/officeDocument/2006/relationships/image" Target="../media/image99.jpeg" /><Relationship Id="rId26" Type="http://schemas.openxmlformats.org/officeDocument/2006/relationships/image" Target="../media/image100.jpeg" /><Relationship Id="rId27" Type="http://schemas.openxmlformats.org/officeDocument/2006/relationships/image" Target="../media/image101.png" /><Relationship Id="rId28" Type="http://schemas.openxmlformats.org/officeDocument/2006/relationships/image" Target="../media/image102.jpeg" /><Relationship Id="rId29" Type="http://schemas.openxmlformats.org/officeDocument/2006/relationships/image" Target="../media/image103.png" /><Relationship Id="rId3" Type="http://schemas.openxmlformats.org/officeDocument/2006/relationships/oleObject" Target="../embeddings/oleObject18.bin" TargetMode="Internal" /><Relationship Id="rId30" Type="http://schemas.openxmlformats.org/officeDocument/2006/relationships/image" Target="../media/image104.jpeg" /><Relationship Id="rId31" Type="http://schemas.openxmlformats.org/officeDocument/2006/relationships/image" Target="../media/image105.jpeg" /><Relationship Id="rId32" Type="http://schemas.openxmlformats.org/officeDocument/2006/relationships/image" Target="../media/image106.jpeg" /><Relationship Id="rId33" Type="http://schemas.openxmlformats.org/officeDocument/2006/relationships/image" Target="../media/image107.png" /><Relationship Id="rId34" Type="http://schemas.openxmlformats.org/officeDocument/2006/relationships/image" Target="../media/image108.jpeg" /><Relationship Id="rId35" Type="http://schemas.openxmlformats.org/officeDocument/2006/relationships/image" Target="../media/image109.jpeg" /><Relationship Id="rId36" Type="http://schemas.openxmlformats.org/officeDocument/2006/relationships/image" Target="../media/image110.jpeg" /><Relationship Id="rId37" Type="http://schemas.openxmlformats.org/officeDocument/2006/relationships/image" Target="../media/image111.jpeg" /><Relationship Id="rId38" Type="http://schemas.openxmlformats.org/officeDocument/2006/relationships/image" Target="../media/image112.png" /><Relationship Id="rId39" Type="http://schemas.openxmlformats.org/officeDocument/2006/relationships/image" Target="../media/image113.png" /><Relationship Id="rId4" Type="http://schemas.openxmlformats.org/officeDocument/2006/relationships/image" Target="../media/image52.png" /><Relationship Id="rId40" Type="http://schemas.openxmlformats.org/officeDocument/2006/relationships/vmlDrawing" Target="../drawings/vmlDrawing8.vml" /><Relationship Id="rId5" Type="http://schemas.openxmlformats.org/officeDocument/2006/relationships/image" Target="../media/image79.jpeg" /><Relationship Id="rId6" Type="http://schemas.openxmlformats.org/officeDocument/2006/relationships/image" Target="../media/image80.png" /><Relationship Id="rId7" Type="http://schemas.openxmlformats.org/officeDocument/2006/relationships/image" Target="../media/image81.png" /><Relationship Id="rId8" Type="http://schemas.openxmlformats.org/officeDocument/2006/relationships/image" Target="../media/image82.jpeg" /><Relationship Id="rId9" Type="http://schemas.openxmlformats.org/officeDocument/2006/relationships/image" Target="../media/image8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8.jpeg" /><Relationship Id="rId11" Type="http://schemas.openxmlformats.org/officeDocument/2006/relationships/image" Target="../media/image99.jpeg" /><Relationship Id="rId12" Type="http://schemas.openxmlformats.org/officeDocument/2006/relationships/image" Target="../media/image100.jpeg" /><Relationship Id="rId13" Type="http://schemas.openxmlformats.org/officeDocument/2006/relationships/image" Target="../media/image101.png" /><Relationship Id="rId14" Type="http://schemas.openxmlformats.org/officeDocument/2006/relationships/image" Target="../media/image102.jpeg" /><Relationship Id="rId15" Type="http://schemas.openxmlformats.org/officeDocument/2006/relationships/image" Target="../media/image103.png" /><Relationship Id="rId16" Type="http://schemas.openxmlformats.org/officeDocument/2006/relationships/image" Target="../media/image104.jpeg" /><Relationship Id="rId17" Type="http://schemas.openxmlformats.org/officeDocument/2006/relationships/image" Target="../media/image105.jpeg" /><Relationship Id="rId18" Type="http://schemas.openxmlformats.org/officeDocument/2006/relationships/image" Target="../media/image106.jpeg" /><Relationship Id="rId19" Type="http://schemas.openxmlformats.org/officeDocument/2006/relationships/image" Target="../media/image107.png" /><Relationship Id="rId2" Type="http://schemas.openxmlformats.org/officeDocument/2006/relationships/image" Target="../media/image78.jpeg" /><Relationship Id="rId20" Type="http://schemas.openxmlformats.org/officeDocument/2006/relationships/image" Target="../media/image108.jpeg" /><Relationship Id="rId21" Type="http://schemas.openxmlformats.org/officeDocument/2006/relationships/image" Target="../media/image109.jpeg" /><Relationship Id="rId22" Type="http://schemas.openxmlformats.org/officeDocument/2006/relationships/image" Target="../media/image110.jpeg" /><Relationship Id="rId23" Type="http://schemas.openxmlformats.org/officeDocument/2006/relationships/image" Target="../media/image93.jpeg" /><Relationship Id="rId24" Type="http://schemas.openxmlformats.org/officeDocument/2006/relationships/image" Target="../media/image111.jpeg" /><Relationship Id="rId25" Type="http://schemas.openxmlformats.org/officeDocument/2006/relationships/image" Target="../media/image112.png" /><Relationship Id="rId26" Type="http://schemas.openxmlformats.org/officeDocument/2006/relationships/image" Target="../media/image113.png" /><Relationship Id="rId27" Type="http://schemas.openxmlformats.org/officeDocument/2006/relationships/image" Target="../media/image79.jpeg" /><Relationship Id="rId28" Type="http://schemas.openxmlformats.org/officeDocument/2006/relationships/image" Target="../media/image80.png" /><Relationship Id="rId29" Type="http://schemas.openxmlformats.org/officeDocument/2006/relationships/image" Target="../media/image81.png" /><Relationship Id="rId3" Type="http://schemas.openxmlformats.org/officeDocument/2006/relationships/oleObject" Target="../embeddings/oleObject19.bin" TargetMode="Internal" /><Relationship Id="rId30" Type="http://schemas.openxmlformats.org/officeDocument/2006/relationships/image" Target="../media/image83.jpeg" /><Relationship Id="rId31" Type="http://schemas.openxmlformats.org/officeDocument/2006/relationships/image" Target="../media/image84.jpeg" /><Relationship Id="rId32" Type="http://schemas.openxmlformats.org/officeDocument/2006/relationships/image" Target="../media/image85.jpeg" /><Relationship Id="rId33" Type="http://schemas.openxmlformats.org/officeDocument/2006/relationships/image" Target="../media/image86.jpeg" /><Relationship Id="rId34" Type="http://schemas.openxmlformats.org/officeDocument/2006/relationships/image" Target="../media/image87.jpeg" /><Relationship Id="rId35" Type="http://schemas.openxmlformats.org/officeDocument/2006/relationships/image" Target="../media/image88.jpeg" /><Relationship Id="rId36" Type="http://schemas.openxmlformats.org/officeDocument/2006/relationships/image" Target="../media/image89.jpeg" /><Relationship Id="rId37" Type="http://schemas.openxmlformats.org/officeDocument/2006/relationships/image" Target="../media/image90.png" /><Relationship Id="rId38" Type="http://schemas.openxmlformats.org/officeDocument/2006/relationships/image" Target="../media/image91.jpeg" /><Relationship Id="rId39" Type="http://schemas.openxmlformats.org/officeDocument/2006/relationships/image" Target="../media/image92.jpeg" /><Relationship Id="rId4" Type="http://schemas.openxmlformats.org/officeDocument/2006/relationships/image" Target="../media/image52.png" /><Relationship Id="rId40" Type="http://schemas.openxmlformats.org/officeDocument/2006/relationships/vmlDrawing" Target="../drawings/vmlDrawing9.vml" /><Relationship Id="rId5" Type="http://schemas.openxmlformats.org/officeDocument/2006/relationships/image" Target="../media/image82.jpeg" /><Relationship Id="rId6" Type="http://schemas.openxmlformats.org/officeDocument/2006/relationships/image" Target="../media/image94.png" /><Relationship Id="rId7" Type="http://schemas.openxmlformats.org/officeDocument/2006/relationships/image" Target="../media/image95.jpeg" /><Relationship Id="rId8" Type="http://schemas.openxmlformats.org/officeDocument/2006/relationships/image" Target="../media/image96.jpeg" /><Relationship Id="rId9" Type="http://schemas.openxmlformats.org/officeDocument/2006/relationships/image" Target="../media/image9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3.png" /><Relationship Id="rId11" Type="http://schemas.openxmlformats.org/officeDocument/2006/relationships/image" Target="../media/image117.jpeg" /><Relationship Id="rId12" Type="http://schemas.openxmlformats.org/officeDocument/2006/relationships/oleObject" Target="../embeddings/oleObject23.bin" TargetMode="Internal" /><Relationship Id="rId13" Type="http://schemas.openxmlformats.org/officeDocument/2006/relationships/image" Target="../media/image118.png" /><Relationship Id="rId14" Type="http://schemas.openxmlformats.org/officeDocument/2006/relationships/image" Target="../media/image119.jpeg" /><Relationship Id="rId15" Type="http://schemas.openxmlformats.org/officeDocument/2006/relationships/image" Target="../media/image120.jpeg" /><Relationship Id="rId16" Type="http://schemas.openxmlformats.org/officeDocument/2006/relationships/vmlDrawing" Target="../drawings/vmlDrawing10.vml" /><Relationship Id="rId2" Type="http://schemas.openxmlformats.org/officeDocument/2006/relationships/image" Target="../media/image69.jpeg" /><Relationship Id="rId3" Type="http://schemas.openxmlformats.org/officeDocument/2006/relationships/oleObject" Target="../embeddings/oleObject20.bin" TargetMode="Internal" /><Relationship Id="rId4" Type="http://schemas.openxmlformats.org/officeDocument/2006/relationships/image" Target="../media/image114.png" /><Relationship Id="rId5" Type="http://schemas.openxmlformats.org/officeDocument/2006/relationships/oleObject" Target="../embeddings/oleObject21.bin" TargetMode="Internal" /><Relationship Id="rId6" Type="http://schemas.openxmlformats.org/officeDocument/2006/relationships/image" Target="../media/image115.png" /><Relationship Id="rId7" Type="http://schemas.openxmlformats.org/officeDocument/2006/relationships/oleObject" Target="../embeddings/oleObject22.bin" TargetMode="Internal" /><Relationship Id="rId8" Type="http://schemas.openxmlformats.org/officeDocument/2006/relationships/image" Target="../media/image116.png" /><Relationship Id="rId9" Type="http://schemas.openxmlformats.org/officeDocument/2006/relationships/image" Target="../media/image7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3.png" /><Relationship Id="rId11" Type="http://schemas.openxmlformats.org/officeDocument/2006/relationships/image" Target="../media/image125.jpeg" /><Relationship Id="rId12" Type="http://schemas.openxmlformats.org/officeDocument/2006/relationships/oleObject" Target="../embeddings/oleObject27.bin" TargetMode="Internal" /><Relationship Id="rId13" Type="http://schemas.openxmlformats.org/officeDocument/2006/relationships/image" Target="../media/image126.png" /><Relationship Id="rId14" Type="http://schemas.openxmlformats.org/officeDocument/2006/relationships/image" Target="../media/image127.jpeg" /><Relationship Id="rId15" Type="http://schemas.openxmlformats.org/officeDocument/2006/relationships/vmlDrawing" Target="../drawings/vmlDrawing11.vml" /><Relationship Id="rId2" Type="http://schemas.openxmlformats.org/officeDocument/2006/relationships/image" Target="../media/image121.jpeg" /><Relationship Id="rId3" Type="http://schemas.openxmlformats.org/officeDocument/2006/relationships/oleObject" Target="../embeddings/oleObject24.bin" TargetMode="Internal" /><Relationship Id="rId4" Type="http://schemas.openxmlformats.org/officeDocument/2006/relationships/image" Target="../media/image122.png" /><Relationship Id="rId5" Type="http://schemas.openxmlformats.org/officeDocument/2006/relationships/oleObject" Target="../embeddings/oleObject25.bin" TargetMode="Internal" /><Relationship Id="rId6" Type="http://schemas.openxmlformats.org/officeDocument/2006/relationships/image" Target="../media/image123.png" /><Relationship Id="rId7" Type="http://schemas.openxmlformats.org/officeDocument/2006/relationships/oleObject" Target="../embeddings/oleObject26.bin" TargetMode="Internal" /><Relationship Id="rId8" Type="http://schemas.openxmlformats.org/officeDocument/2006/relationships/image" Target="../media/image124.png" /><Relationship Id="rId9" Type="http://schemas.openxmlformats.org/officeDocument/2006/relationships/image" Target="../media/image7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9.jpeg" /><Relationship Id="rId3" Type="http://schemas.openxmlformats.org/officeDocument/2006/relationships/slide" Target="slide14.xml" TargetMode="Internal" /><Relationship Id="rId4" Type="http://schemas.openxmlformats.org/officeDocument/2006/relationships/oleObject" Target="../embeddings/oleObject28.bin" TargetMode="Internal" /><Relationship Id="rId5" Type="http://schemas.openxmlformats.org/officeDocument/2006/relationships/image" Target="../media/image130.png" /><Relationship Id="rId6" Type="http://schemas.openxmlformats.org/officeDocument/2006/relationships/oleObject" Target="../embeddings/oleObject29.bin" TargetMode="Internal" /><Relationship Id="rId7" Type="http://schemas.openxmlformats.org/officeDocument/2006/relationships/image" Target="../media/image131.png" /><Relationship Id="rId8" Type="http://schemas.openxmlformats.org/officeDocument/2006/relationships/oleObject" Target="../embeddings/oleObject30.bin" TargetMode="Internal" /><Relationship Id="rId9" Type="http://schemas.openxmlformats.org/officeDocument/2006/relationships/vmlDrawing" Target="../drawings/vmlDrawing12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2.jpeg" /><Relationship Id="rId3" Type="http://schemas.openxmlformats.org/officeDocument/2006/relationships/slide" Target="slide14.xml" TargetMode="Internal" /><Relationship Id="rId4" Type="http://schemas.openxmlformats.org/officeDocument/2006/relationships/oleObject" Target="../embeddings/oleObject31.bin" TargetMode="Internal" /><Relationship Id="rId5" Type="http://schemas.openxmlformats.org/officeDocument/2006/relationships/image" Target="../media/image130.png" /><Relationship Id="rId6" Type="http://schemas.openxmlformats.org/officeDocument/2006/relationships/oleObject" Target="../embeddings/oleObject32.bin" TargetMode="Internal" /><Relationship Id="rId7" Type="http://schemas.openxmlformats.org/officeDocument/2006/relationships/image" Target="../media/image131.png" /><Relationship Id="rId8" Type="http://schemas.openxmlformats.org/officeDocument/2006/relationships/oleObject" Target="../embeddings/oleObject33.bin" TargetMode="Internal" /><Relationship Id="rId9" Type="http://schemas.openxmlformats.org/officeDocument/2006/relationships/vmlDrawing" Target="../drawings/vmlDrawing13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3.jpeg" /><Relationship Id="rId3" Type="http://schemas.openxmlformats.org/officeDocument/2006/relationships/oleObject" Target="../embeddings/oleObject34.bin" TargetMode="Internal" /><Relationship Id="rId4" Type="http://schemas.openxmlformats.org/officeDocument/2006/relationships/image" Target="../media/image130.png" /><Relationship Id="rId5" Type="http://schemas.openxmlformats.org/officeDocument/2006/relationships/oleObject" Target="../embeddings/oleObject35.bin" TargetMode="Internal" /><Relationship Id="rId6" Type="http://schemas.openxmlformats.org/officeDocument/2006/relationships/image" Target="../media/image131.png" /><Relationship Id="rId7" Type="http://schemas.openxmlformats.org/officeDocument/2006/relationships/oleObject" Target="../embeddings/oleObject36.bin" TargetMode="Internal" /><Relationship Id="rId8" Type="http://schemas.openxmlformats.org/officeDocument/2006/relationships/vmlDrawing" Target="../drawings/vmlDrawing14.v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vmlDrawing" Target="../drawings/vmlDrawing1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vmlDrawing" Target="../drawings/vmlDrawing2.v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9.jpeg" /><Relationship Id="rId11" Type="http://schemas.openxmlformats.org/officeDocument/2006/relationships/image" Target="../media/image20.jpeg" /><Relationship Id="rId12" Type="http://schemas.openxmlformats.org/officeDocument/2006/relationships/image" Target="../media/image21.jpeg" /><Relationship Id="rId13" Type="http://schemas.openxmlformats.org/officeDocument/2006/relationships/image" Target="../media/image22.jpeg" /><Relationship Id="rId14" Type="http://schemas.openxmlformats.org/officeDocument/2006/relationships/image" Target="../media/image23.jpeg" /><Relationship Id="rId15" Type="http://schemas.openxmlformats.org/officeDocument/2006/relationships/image" Target="../media/image24.jpeg" /><Relationship Id="rId16" Type="http://schemas.openxmlformats.org/officeDocument/2006/relationships/image" Target="../media/image25.jpeg" /><Relationship Id="rId17" Type="http://schemas.openxmlformats.org/officeDocument/2006/relationships/image" Target="../media/image26.jpeg" /><Relationship Id="rId18" Type="http://schemas.openxmlformats.org/officeDocument/2006/relationships/image" Target="../media/image27.jpeg" /><Relationship Id="rId19" Type="http://schemas.openxmlformats.org/officeDocument/2006/relationships/image" Target="../media/image28.jpeg" /><Relationship Id="rId2" Type="http://schemas.openxmlformats.org/officeDocument/2006/relationships/image" Target="../media/image11.jpeg" /><Relationship Id="rId20" Type="http://schemas.openxmlformats.org/officeDocument/2006/relationships/image" Target="../media/image29.jpeg" /><Relationship Id="rId21" Type="http://schemas.openxmlformats.org/officeDocument/2006/relationships/image" Target="../media/image30.jpeg" /><Relationship Id="rId22" Type="http://schemas.openxmlformats.org/officeDocument/2006/relationships/image" Target="../media/image31.jpeg" /><Relationship Id="rId23" Type="http://schemas.openxmlformats.org/officeDocument/2006/relationships/image" Target="../media/image32.jpeg" /><Relationship Id="rId24" Type="http://schemas.openxmlformats.org/officeDocument/2006/relationships/image" Target="../media/image33.jpeg" /><Relationship Id="rId25" Type="http://schemas.openxmlformats.org/officeDocument/2006/relationships/image" Target="../media/image34.jpeg" /><Relationship Id="rId26" Type="http://schemas.openxmlformats.org/officeDocument/2006/relationships/image" Target="../media/image35.jpeg" /><Relationship Id="rId27" Type="http://schemas.openxmlformats.org/officeDocument/2006/relationships/image" Target="../media/image36.jpeg" /><Relationship Id="rId28" Type="http://schemas.openxmlformats.org/officeDocument/2006/relationships/image" Target="../media/image37.png" /><Relationship Id="rId29" Type="http://schemas.openxmlformats.org/officeDocument/2006/relationships/image" Target="../media/image38.jpeg" /><Relationship Id="rId3" Type="http://schemas.openxmlformats.org/officeDocument/2006/relationships/image" Target="../media/image12.jpeg" /><Relationship Id="rId30" Type="http://schemas.openxmlformats.org/officeDocument/2006/relationships/image" Target="../media/image39.png" /><Relationship Id="rId31" Type="http://schemas.openxmlformats.org/officeDocument/2006/relationships/image" Target="../media/image40.jpeg" /><Relationship Id="rId32" Type="http://schemas.openxmlformats.org/officeDocument/2006/relationships/image" Target="../media/image41.png" /><Relationship Id="rId33" Type="http://schemas.openxmlformats.org/officeDocument/2006/relationships/image" Target="../media/image10.pn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Relationship Id="rId7" Type="http://schemas.openxmlformats.org/officeDocument/2006/relationships/image" Target="../media/image16.jpeg" /><Relationship Id="rId8" Type="http://schemas.openxmlformats.org/officeDocument/2006/relationships/image" Target="../media/image17.jpeg" /><Relationship Id="rId9" Type="http://schemas.openxmlformats.org/officeDocument/2006/relationships/image" Target="../media/image1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Relationship Id="rId4" Type="http://schemas.openxmlformats.org/officeDocument/2006/relationships/image" Target="../media/image44.png" /><Relationship Id="rId5" Type="http://schemas.openxmlformats.org/officeDocument/2006/relationships/image" Target="../media/image45.jpeg" /><Relationship Id="rId6" Type="http://schemas.openxmlformats.org/officeDocument/2006/relationships/image" Target="../media/image10.png" /><Relationship Id="rId7" Type="http://schemas.openxmlformats.org/officeDocument/2006/relationships/image" Target="../media/image41.png" /><Relationship Id="rId8" Type="http://schemas.openxmlformats.org/officeDocument/2006/relationships/image" Target="../media/image4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jpeg" /><Relationship Id="rId3" Type="http://schemas.openxmlformats.org/officeDocument/2006/relationships/image" Target="../media/image48.jpeg" /><Relationship Id="rId4" Type="http://schemas.openxmlformats.org/officeDocument/2006/relationships/image" Target="../media/image49.jpeg" /><Relationship Id="rId5" Type="http://schemas.openxmlformats.org/officeDocument/2006/relationships/image" Target="../media/image50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99692"/>
            <a:ext cx="9154736" cy="4543805"/>
          </a:xfrm>
          <a:prstGeom prst="rect">
            <a:avLst/>
          </a:prstGeom>
          <a:ln w="571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370" name="Line 4"/>
          <p:cNvSpPr>
            <a:spLocks noChangeShapeType="1"/>
          </p:cNvSpPr>
          <p:nvPr/>
        </p:nvSpPr>
        <p:spPr bwMode="auto">
          <a:xfrm flipH="1">
            <a:off x="6588224" y="257175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 wrap="none" lIns="66643" tIns="33313" rIns="66643" bIns="33313"/>
          <a:lstStyle/>
          <a:p>
            <a:endParaRPr lang="ru-RU"/>
          </a:p>
        </p:txBody>
      </p:sp>
      <p:sp>
        <p:nvSpPr>
          <p:cNvPr id="58371" name="Line 5"/>
          <p:cNvSpPr>
            <a:spLocks noChangeShapeType="1"/>
          </p:cNvSpPr>
          <p:nvPr/>
        </p:nvSpPr>
        <p:spPr bwMode="auto">
          <a:xfrm flipH="1">
            <a:off x="6588224" y="257175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 wrap="none" lIns="66643" tIns="33313" rIns="66643" bIns="33313"/>
          <a:lstStyle/>
          <a:p>
            <a:endParaRPr lang="ru-RU"/>
          </a:p>
        </p:txBody>
      </p:sp>
      <p:sp>
        <p:nvSpPr>
          <p:cNvPr id="58373" name="Rectangle 7"/>
          <p:cNvSpPr>
            <a:spLocks noChangeArrowheads="1"/>
          </p:cNvSpPr>
          <p:nvPr/>
        </p:nvSpPr>
        <p:spPr bwMode="auto">
          <a:xfrm>
            <a:off x="0" y="20"/>
            <a:ext cx="9144000" cy="5143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lIns="64569" tIns="32297" rIns="64569" bIns="32297" anchor="ctr"/>
          <a:lstStyle/>
          <a:p>
            <a:pPr algn="r"/>
            <a:endParaRPr lang="ru-RU" b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Овал 198"/>
          <p:cNvSpPr>
            <a:spLocks noChangeArrowheads="1"/>
          </p:cNvSpPr>
          <p:nvPr/>
        </p:nvSpPr>
        <p:spPr bwMode="auto">
          <a:xfrm>
            <a:off x="6067" y="2082533"/>
            <a:ext cx="2382210" cy="20755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3671" tIns="51831" rIns="103671" bIns="51831" anchor="ctr"/>
          <a:lstStyle/>
          <a:p>
            <a:pPr algn="ctr" defTabSz="1053386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" name="Овал 198"/>
          <p:cNvSpPr>
            <a:spLocks noChangeArrowheads="1"/>
          </p:cNvSpPr>
          <p:nvPr/>
        </p:nvSpPr>
        <p:spPr bwMode="auto">
          <a:xfrm>
            <a:off x="176251" y="1156521"/>
            <a:ext cx="2919740" cy="262579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3794" tIns="51895" rIns="103794" bIns="51895" anchor="ctr"/>
          <a:lstStyle/>
          <a:p>
            <a:pPr algn="ctr" defTabSz="1054642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4" name="Овал 198"/>
          <p:cNvSpPr>
            <a:spLocks noChangeArrowheads="1"/>
          </p:cNvSpPr>
          <p:nvPr/>
        </p:nvSpPr>
        <p:spPr bwMode="auto">
          <a:xfrm>
            <a:off x="98960" y="812455"/>
            <a:ext cx="3263881" cy="30810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3956" tIns="51976" rIns="103956" bIns="51976" anchor="ctr"/>
          <a:lstStyle/>
          <a:p>
            <a:pPr algn="ctr" defTabSz="1056292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8376" name="Text Box 27"/>
          <p:cNvSpPr txBox="1">
            <a:spLocks noChangeArrowheads="1"/>
          </p:cNvSpPr>
          <p:nvPr/>
        </p:nvSpPr>
        <p:spPr bwMode="auto">
          <a:xfrm>
            <a:off x="-13366" y="-20538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>
                <a:latin typeface="Times New Roman" pitchFamily="18" charset="0"/>
              </a:rPr>
              <a:t>НА ТЕРРИТОРИИ ОМСКОЙ ОБЛАСТИ 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anose="02020603050405020304" pitchFamily="18" charset="0"/>
            </a:endParaRPr>
          </a:p>
        </p:txBody>
      </p:sp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164190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Овал 198"/>
          <p:cNvSpPr>
            <a:spLocks noChangeArrowheads="1"/>
          </p:cNvSpPr>
          <p:nvPr/>
        </p:nvSpPr>
        <p:spPr bwMode="auto">
          <a:xfrm>
            <a:off x="165132" y="1332441"/>
            <a:ext cx="2919740" cy="262579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4057" tIns="52021" rIns="104057" bIns="52021" anchor="ctr"/>
          <a:lstStyle/>
          <a:p>
            <a:pPr algn="ctr" defTabSz="1057275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" name="Овал 198"/>
          <p:cNvSpPr>
            <a:spLocks noChangeArrowheads="1"/>
          </p:cNvSpPr>
          <p:nvPr/>
        </p:nvSpPr>
        <p:spPr bwMode="auto">
          <a:xfrm>
            <a:off x="176250" y="1156512"/>
            <a:ext cx="2919740" cy="262579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4057" tIns="52021" rIns="104057" bIns="52021" anchor="ctr"/>
          <a:lstStyle/>
          <a:p>
            <a:pPr algn="ctr" defTabSz="1057275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8" name="Овал 198"/>
          <p:cNvSpPr>
            <a:spLocks noChangeArrowheads="1"/>
          </p:cNvSpPr>
          <p:nvPr/>
        </p:nvSpPr>
        <p:spPr bwMode="auto">
          <a:xfrm>
            <a:off x="176250" y="1156512"/>
            <a:ext cx="2919740" cy="262579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4057" tIns="52021" rIns="104057" bIns="52021" anchor="ctr"/>
          <a:lstStyle/>
          <a:p>
            <a:pPr algn="ctr" defTabSz="1057275" fontAlgn="auto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00" ker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7804543" y="2104568"/>
            <a:ext cx="892831" cy="323165"/>
          </a:xfrm>
          <a:prstGeom prst="rect">
            <a:avLst/>
          </a:prstGeom>
          <a:noFill/>
          <a:ln>
            <a:noFill/>
          </a:ln>
        </p:spPr>
        <p:txBody>
          <a:bodyPr lIns="104057" tIns="52021" rIns="104057" bIns="52021" anchor="ctr"/>
          <a:lstStyle>
            <a:defPPr>
              <a:defRPr lang="ru-RU"/>
            </a:defPPr>
            <a:lvl1pPr algn="ctr" defTabSz="1057275" fontAlgn="auto">
              <a:spcBef>
                <a:spcPct val="0"/>
              </a:spcBef>
              <a:spcAft>
                <a:spcPct val="0"/>
              </a:spcAft>
              <a:defRPr sz="2100" kern="0">
                <a:solidFill>
                  <a:srgbClr val="FF0000"/>
                </a:solidFill>
                <a:cs typeface="Arial" pitchFamily="34" charset="0"/>
              </a:defRPr>
            </a:lvl1pPr>
          </a:lstStyle>
          <a:p>
            <a:r>
              <a:rPr lang="ru-RU" sz="1800" smtClean="0">
                <a:solidFill>
                  <a:srgbClr val="E60000"/>
                </a:solidFill>
                <a:cs typeface="Times New Roman" pitchFamily="18" charset="0"/>
              </a:rPr>
              <a:t>14.07</a:t>
            </a:r>
            <a:endParaRPr lang="ru-RU" sz="1800">
              <a:solidFill>
                <a:srgbClr val="E6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8" name="Группа 89"/>
          <p:cNvGrpSpPr/>
          <p:nvPr/>
        </p:nvGrpSpPr>
        <p:grpSpPr>
          <a:xfrm>
            <a:off x="35808" y="1059582"/>
            <a:ext cx="3240048" cy="2940986"/>
            <a:chOff x="2043113" y="1208088"/>
            <a:chExt cx="4572000" cy="2232612"/>
          </a:xfrm>
        </p:grpSpPr>
        <p:pic>
          <p:nvPicPr>
            <p:cNvPr id="22" name="Picture 2" descr="C:\Users\arm28\Desktop\антициклон-испр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43113" y="1208088"/>
              <a:ext cx="4572000" cy="223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Овал 198"/>
            <p:cNvSpPr>
              <a:spLocks noChangeArrowheads="1"/>
            </p:cNvSpPr>
            <p:nvPr/>
          </p:nvSpPr>
          <p:spPr bwMode="auto">
            <a:xfrm>
              <a:off x="2241290" y="1327725"/>
              <a:ext cx="4120017" cy="19933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057" tIns="52021" rIns="104057" bIns="52021" anchor="ctr"/>
            <a:lstStyle/>
            <a:p>
              <a:pPr algn="ctr" defTabSz="1057275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100" kern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aphicFrame>
        <p:nvGraphicFramePr>
          <p:cNvPr id="29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575340"/>
              </p:ext>
            </p:extLst>
          </p:nvPr>
        </p:nvGraphicFramePr>
        <p:xfrm>
          <a:off x="-13782" y="3277057"/>
          <a:ext cx="9144416" cy="2021060"/>
        </p:xfrm>
        <a:graphic>
          <a:graphicData uri="http://schemas.openxmlformats.org/drawingml/2006/table">
            <a:tbl>
              <a:tblPr/>
              <a:tblGrid>
                <a:gridCol w="12083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372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208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78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 gridSpan="4"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Метеоданные на трое суток</a:t>
                      </a:r>
                    </a:p>
                  </a:txBody>
                  <a:tcPr marL="106036" marR="106036" marT="33453" marB="334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9530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Параметры/дата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Прогноз на 14.07.2024 г.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Прогноз на 15.07.2024 г.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Прогноз на 16.07.2024 г.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504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Температура, С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Ночью +15…+20°, днем +28…+33°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Ночью +15…+20°, днем +27…+32°, местами до +22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Ночью +13…+18°, днем +23…+28°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2054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Осадки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Ночью без существенных осадков, местами туман; днем по северной половине кратковременные дожди,  по южной  половине местами небольшие дожди. </a:t>
                      </a:r>
                    </a:p>
                    <a:p>
                      <a:pPr algn="ctr"/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отдельных районах грозы.</a:t>
                      </a:r>
                      <a:endParaRPr lang="ru-RU" sz="700" b="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Ночью без существенных осадков, местами туман; днем местами кратковременные дожди, грозы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Местами кратковременные дожди, грозы. Ночью в отдельных районах туман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023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Направление и скорость ветра, м/с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66126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Восточный, северо-восточный, ночью 4-9 м/с, днем 7-12 м/с, при грозе порывы 15-18 м/с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66126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Северо-восточный, ночью 5-10 м/с, днем 7-12 м/с, при грозе порывы 15-18 м/с</a:t>
                      </a:r>
                      <a:endParaRPr lang="ru-RU" sz="7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66126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b="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Северо-восточный, ночью 5-10 м/с, днем 8-13 м/с</a:t>
                      </a:r>
                    </a:p>
                  </a:txBody>
                  <a:tcPr marL="118664" marR="118664" marT="54706" marB="54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1504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Атмосферное давление, мм. рт. ст.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745</a:t>
                      </a:r>
                      <a:endParaRPr lang="ru-RU" sz="700" kern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746</a:t>
                      </a:r>
                      <a:endParaRPr lang="ru-RU" sz="700" kern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747</a:t>
                      </a:r>
                      <a:endParaRPr lang="ru-RU" sz="7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3462">
                <a:tc>
                  <a:txBody>
                    <a:bodyPr vert="horz" wrap="square"/>
                    <a:lstStyle/>
                    <a:p>
                      <a:pPr marL="0" marR="0" lvl="0" indent="0" algn="ctr" defTabSz="10572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/>
                        </a:rPr>
                        <a:t>Влажность, %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17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119824" marR="119824" marT="53391" marB="533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06266" y="843558"/>
            <a:ext cx="8937536" cy="4888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square" lIns="0" tIns="0" rIns="0" bIns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1pPr>
            <a:lvl2pPr marL="330791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2pPr>
            <a:lvl3pPr marL="663919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3pPr>
            <a:lvl4pPr marL="997016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4pPr>
            <a:lvl5pPr marL="1330135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5pPr>
            <a:lvl6pPr marL="1665564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6pPr>
            <a:lvl7pPr marL="1998668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7pPr>
            <a:lvl8pPr marL="2331793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8pPr>
            <a:lvl9pPr marL="2664899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9pPr>
          </a:lstStyle>
          <a:p>
            <a:pPr algn="ctr"/>
            <a:r>
              <a:rPr lang="ru-RU" sz="1100" smtClean="0">
                <a:solidFill>
                  <a:schemeClr val="tx1"/>
                </a:solidFill>
              </a:rPr>
              <a:t>Чрезвычайные </a:t>
            </a:r>
            <a:r>
              <a:rPr lang="ru-RU" sz="1100">
                <a:solidFill>
                  <a:schemeClr val="tx1"/>
                </a:solidFill>
              </a:rPr>
              <a:t>ситуации, связанные </a:t>
            </a:r>
            <a:r>
              <a:rPr lang="ru-RU" sz="1100" smtClean="0">
                <a:solidFill>
                  <a:schemeClr val="tx1"/>
                </a:solidFill>
              </a:rPr>
              <a:t>с опасными и неблагоприятными метеорологическими </a:t>
            </a:r>
            <a:r>
              <a:rPr lang="ru-RU" sz="1100">
                <a:solidFill>
                  <a:schemeClr val="tx1"/>
                </a:solidFill>
              </a:rPr>
              <a:t>явлениями, не прогнозируются</a:t>
            </a:r>
            <a:r>
              <a:rPr lang="ru-RU" sz="1100" smtClean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2.22222E-06 L 0.28195 0.01551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97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Freeform 2" descr="Мелкая клетка"/>
          <p:cNvSpPr/>
          <p:nvPr/>
        </p:nvSpPr>
        <p:spPr bwMode="auto">
          <a:xfrm>
            <a:off x="1476375" y="1383507"/>
            <a:ext cx="4016375" cy="3120629"/>
          </a:xfrm>
          <a:custGeom>
            <a:gdLst>
              <a:gd name="T0" fmla="*/ 2147483647 w 2621"/>
              <a:gd name="T1" fmla="*/ 2147483647 h 2757"/>
              <a:gd name="T2" fmla="*/ 2147483647 w 2621"/>
              <a:gd name="T3" fmla="*/ 2147483647 h 2757"/>
              <a:gd name="T4" fmla="*/ 2147483647 w 2621"/>
              <a:gd name="T5" fmla="*/ 2147483647 h 2757"/>
              <a:gd name="T6" fmla="*/ 2147483647 w 2621"/>
              <a:gd name="T7" fmla="*/ 2147483647 h 2757"/>
              <a:gd name="T8" fmla="*/ 2147483647 w 2621"/>
              <a:gd name="T9" fmla="*/ 2147483647 h 2757"/>
              <a:gd name="T10" fmla="*/ 2147483647 w 2621"/>
              <a:gd name="T11" fmla="*/ 2147483647 h 2757"/>
              <a:gd name="T12" fmla="*/ 2147483647 w 2621"/>
              <a:gd name="T13" fmla="*/ 2147483647 h 2757"/>
              <a:gd name="T14" fmla="*/ 2147483647 w 2621"/>
              <a:gd name="T15" fmla="*/ 2147483647 h 2757"/>
              <a:gd name="T16" fmla="*/ 2147483647 w 2621"/>
              <a:gd name="T17" fmla="*/ 2147483647 h 2757"/>
              <a:gd name="T18" fmla="*/ 2147483647 w 2621"/>
              <a:gd name="T19" fmla="*/ 2147483647 h 2757"/>
              <a:gd name="T20" fmla="*/ 2147483647 w 2621"/>
              <a:gd name="T21" fmla="*/ 2147483647 h 2757"/>
              <a:gd name="T22" fmla="*/ 2147483647 w 2621"/>
              <a:gd name="T23" fmla="*/ 2147483647 h 2757"/>
              <a:gd name="T24" fmla="*/ 2147483647 w 2621"/>
              <a:gd name="T25" fmla="*/ 2147483647 h 2757"/>
              <a:gd name="T26" fmla="*/ 2147483647 w 2621"/>
              <a:gd name="T27" fmla="*/ 2147483647 h 2757"/>
              <a:gd name="T28" fmla="*/ 2147483647 w 2621"/>
              <a:gd name="T29" fmla="*/ 2147483647 h 2757"/>
              <a:gd name="T30" fmla="*/ 2147483647 w 2621"/>
              <a:gd name="T31" fmla="*/ 2147483647 h 2757"/>
              <a:gd name="T32" fmla="*/ 2147483647 w 2621"/>
              <a:gd name="T33" fmla="*/ 2147483647 h 2757"/>
              <a:gd name="T34" fmla="*/ 2147483647 w 2621"/>
              <a:gd name="T35" fmla="*/ 2147483647 h 2757"/>
              <a:gd name="T36" fmla="*/ 2147483647 w 2621"/>
              <a:gd name="T37" fmla="*/ 2147483647 h 2757"/>
              <a:gd name="T38" fmla="*/ 2147483647 w 2621"/>
              <a:gd name="T39" fmla="*/ 2147483647 h 2757"/>
              <a:gd name="T40" fmla="*/ 2147483647 w 2621"/>
              <a:gd name="T41" fmla="*/ 2147483647 h 2757"/>
              <a:gd name="T42" fmla="*/ 2147483647 w 2621"/>
              <a:gd name="T43" fmla="*/ 2147483647 h 27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621" h="2757">
                <a:moveTo>
                  <a:pt x="136" y="227"/>
                </a:moveTo>
                <a:cubicBezTo>
                  <a:pt x="156" y="257"/>
                  <a:pt x="159" y="261"/>
                  <a:pt x="198" y="308"/>
                </a:cubicBezTo>
                <a:cubicBezTo>
                  <a:pt x="237" y="355"/>
                  <a:pt x="289" y="412"/>
                  <a:pt x="371" y="510"/>
                </a:cubicBezTo>
                <a:cubicBezTo>
                  <a:pt x="453" y="608"/>
                  <a:pt x="567" y="747"/>
                  <a:pt x="688" y="897"/>
                </a:cubicBezTo>
                <a:cubicBezTo>
                  <a:pt x="809" y="1047"/>
                  <a:pt x="967" y="1198"/>
                  <a:pt x="1096" y="1409"/>
                </a:cubicBezTo>
                <a:cubicBezTo>
                  <a:pt x="1225" y="1620"/>
                  <a:pt x="1384" y="1986"/>
                  <a:pt x="1464" y="2161"/>
                </a:cubicBezTo>
                <a:cubicBezTo>
                  <a:pt x="1544" y="2336"/>
                  <a:pt x="1535" y="2372"/>
                  <a:pt x="1576" y="2457"/>
                </a:cubicBezTo>
                <a:cubicBezTo>
                  <a:pt x="1617" y="2542"/>
                  <a:pt x="1587" y="2632"/>
                  <a:pt x="1712" y="2673"/>
                </a:cubicBezTo>
                <a:cubicBezTo>
                  <a:pt x="1837" y="2714"/>
                  <a:pt x="2192" y="2698"/>
                  <a:pt x="2328" y="2705"/>
                </a:cubicBezTo>
                <a:cubicBezTo>
                  <a:pt x="2464" y="2712"/>
                  <a:pt x="2481" y="2724"/>
                  <a:pt x="2528" y="2713"/>
                </a:cubicBezTo>
                <a:cubicBezTo>
                  <a:pt x="2575" y="2702"/>
                  <a:pt x="2595" y="2757"/>
                  <a:pt x="2608" y="2641"/>
                </a:cubicBezTo>
                <a:cubicBezTo>
                  <a:pt x="2621" y="2525"/>
                  <a:pt x="2613" y="2208"/>
                  <a:pt x="2608" y="2017"/>
                </a:cubicBezTo>
                <a:cubicBezTo>
                  <a:pt x="2603" y="1826"/>
                  <a:pt x="2611" y="1636"/>
                  <a:pt x="2576" y="1497"/>
                </a:cubicBezTo>
                <a:cubicBezTo>
                  <a:pt x="2541" y="1358"/>
                  <a:pt x="2529" y="1374"/>
                  <a:pt x="2400" y="1185"/>
                </a:cubicBezTo>
                <a:cubicBezTo>
                  <a:pt x="2271" y="996"/>
                  <a:pt x="1961" y="549"/>
                  <a:pt x="1800" y="361"/>
                </a:cubicBezTo>
                <a:cubicBezTo>
                  <a:pt x="1639" y="173"/>
                  <a:pt x="1514" y="114"/>
                  <a:pt x="1432" y="57"/>
                </a:cubicBezTo>
                <a:cubicBezTo>
                  <a:pt x="1350" y="0"/>
                  <a:pt x="1381" y="25"/>
                  <a:pt x="1307" y="20"/>
                </a:cubicBezTo>
                <a:cubicBezTo>
                  <a:pt x="1233" y="15"/>
                  <a:pt x="1116" y="23"/>
                  <a:pt x="986" y="25"/>
                </a:cubicBezTo>
                <a:cubicBezTo>
                  <a:pt x="856" y="27"/>
                  <a:pt x="660" y="30"/>
                  <a:pt x="525" y="30"/>
                </a:cubicBezTo>
                <a:cubicBezTo>
                  <a:pt x="390" y="30"/>
                  <a:pt x="260" y="20"/>
                  <a:pt x="174" y="25"/>
                </a:cubicBezTo>
                <a:cubicBezTo>
                  <a:pt x="88" y="30"/>
                  <a:pt x="12" y="25"/>
                  <a:pt x="6" y="59"/>
                </a:cubicBezTo>
                <a:cubicBezTo>
                  <a:pt x="0" y="93"/>
                  <a:pt x="109" y="192"/>
                  <a:pt x="136" y="227"/>
                </a:cubicBezTo>
                <a:close/>
              </a:path>
            </a:pathLst>
          </a:custGeom>
          <a:pattFill prst="smCheck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63" name="Freeform 3"/>
          <p:cNvSpPr/>
          <p:nvPr/>
        </p:nvSpPr>
        <p:spPr bwMode="auto">
          <a:xfrm rot="-3822220">
            <a:off x="2442965" y="2479080"/>
            <a:ext cx="784622" cy="1231900"/>
          </a:xfrm>
          <a:custGeom>
            <a:gdLst>
              <a:gd name="T0" fmla="*/ 2147483647 w 659"/>
              <a:gd name="T1" fmla="*/ 2147483647 h 776"/>
              <a:gd name="T2" fmla="*/ 2147483647 w 659"/>
              <a:gd name="T3" fmla="*/ 0 h 776"/>
              <a:gd name="T4" fmla="*/ 2147483647 w 659"/>
              <a:gd name="T5" fmla="*/ 2147483647 h 776"/>
              <a:gd name="T6" fmla="*/ 2147483647 w 659"/>
              <a:gd name="T7" fmla="*/ 2147483647 h 776"/>
              <a:gd name="T8" fmla="*/ 0 w 659"/>
              <a:gd name="T9" fmla="*/ 2147483647 h 776"/>
              <a:gd name="T10" fmla="*/ 2147483647 w 659"/>
              <a:gd name="T11" fmla="*/ 2147483647 h 776"/>
              <a:gd name="T12" fmla="*/ 2147483647 w 659"/>
              <a:gd name="T13" fmla="*/ 2147483647 h 7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59" h="776">
                <a:moveTo>
                  <a:pt x="294" y="90"/>
                </a:moveTo>
                <a:lnTo>
                  <a:pt x="346" y="0"/>
                </a:lnTo>
                <a:lnTo>
                  <a:pt x="659" y="177"/>
                </a:lnTo>
                <a:lnTo>
                  <a:pt x="308" y="776"/>
                </a:lnTo>
                <a:lnTo>
                  <a:pt x="0" y="597"/>
                </a:lnTo>
                <a:lnTo>
                  <a:pt x="131" y="365"/>
                </a:lnTo>
                <a:lnTo>
                  <a:pt x="294" y="90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5364" name="Group 10"/>
          <p:cNvGrpSpPr/>
          <p:nvPr/>
        </p:nvGrpSpPr>
        <p:grpSpPr>
          <a:xfrm>
            <a:off x="819150" y="4376739"/>
            <a:ext cx="838200" cy="584597"/>
            <a:chOff x="4558" y="1842"/>
            <a:chExt cx="396" cy="368"/>
          </a:xfrm>
        </p:grpSpPr>
        <p:graphicFrame>
          <p:nvGraphicFramePr>
            <p:cNvPr id="15516" name="Object 11"/>
            <p:cNvGraphicFramePr>
              <a:graphicFrameLocks noChangeAspect="1"/>
            </p:cNvGraphicFramePr>
            <p:nvPr/>
          </p:nvGraphicFramePr>
          <p:xfrm>
            <a:off x="4558" y="1842"/>
            <a:ext cx="214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CorelDRAW" r:id="rId2" imgW="1617158" imgH="2772190" progId="CorelDRAW.Graphic.14">
                    <p:embed/>
                  </p:oleObj>
                </mc:Choice>
                <mc:Fallback>
                  <p:oleObj name="CorelDRAW" r:id="rId2" imgW="1617158" imgH="2772190" progId="CorelDRAW.Graphic.1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58" y="1842"/>
                          <a:ext cx="214" cy="3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517" name="Object 12"/>
            <p:cNvGraphicFramePr>
              <a:graphicFrameLocks noChangeAspect="1"/>
            </p:cNvGraphicFramePr>
            <p:nvPr/>
          </p:nvGraphicFramePr>
          <p:xfrm>
            <a:off x="4740" y="1842"/>
            <a:ext cx="214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CorelDRAW" r:id="rId4" imgW="1617158" imgH="2772190" progId="CorelDRAW.Graphic.14">
                    <p:embed/>
                  </p:oleObj>
                </mc:Choice>
                <mc:Fallback>
                  <p:oleObj name="CorelDRAW" r:id="rId4" imgW="1617158" imgH="2772190" progId="CorelDRAW.Graphic.1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740" y="1842"/>
                          <a:ext cx="214" cy="3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65" name="Group 16"/>
          <p:cNvGrpSpPr/>
          <p:nvPr/>
        </p:nvGrpSpPr>
        <p:grpSpPr>
          <a:xfrm>
            <a:off x="217489" y="1824039"/>
            <a:ext cx="808037" cy="551260"/>
            <a:chOff x="2905" y="155"/>
            <a:chExt cx="412" cy="369"/>
          </a:xfrm>
        </p:grpSpPr>
        <p:graphicFrame>
          <p:nvGraphicFramePr>
            <p:cNvPr id="15514" name="Object 17"/>
            <p:cNvGraphicFramePr>
              <a:graphicFrameLocks noChangeAspect="1"/>
            </p:cNvGraphicFramePr>
            <p:nvPr/>
          </p:nvGraphicFramePr>
          <p:xfrm>
            <a:off x="2905" y="156"/>
            <a:ext cx="214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CorelDRAW" r:id="rId5" imgW="1617158" imgH="2772190" progId="CorelDRAW.Graphic.14">
                    <p:embed/>
                  </p:oleObj>
                </mc:Choice>
                <mc:Fallback>
                  <p:oleObj name="CorelDRAW" r:id="rId5" imgW="1617158" imgH="2772190" progId="CorelDRAW.Graphic.1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905" y="156"/>
                          <a:ext cx="214" cy="3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515" name="Object 18"/>
            <p:cNvGraphicFramePr>
              <a:graphicFrameLocks noChangeAspect="1"/>
            </p:cNvGraphicFramePr>
            <p:nvPr/>
          </p:nvGraphicFramePr>
          <p:xfrm>
            <a:off x="3103" y="155"/>
            <a:ext cx="214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CorelDRAW" r:id="rId6" imgW="1617158" imgH="2772190" progId="CorelDRAW.Graphic.14">
                    <p:embed/>
                  </p:oleObj>
                </mc:Choice>
                <mc:Fallback>
                  <p:oleObj name="CorelDRAW" r:id="rId6" imgW="1617158" imgH="2772190" progId="CorelDRAW.Graphic.1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03" y="155"/>
                          <a:ext cx="214" cy="3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66" name="Group 25"/>
          <p:cNvGrpSpPr/>
          <p:nvPr/>
        </p:nvGrpSpPr>
        <p:grpSpPr>
          <a:xfrm>
            <a:off x="7837491" y="3139680"/>
            <a:ext cx="1106487" cy="797719"/>
            <a:chOff x="2744" y="3612"/>
            <a:chExt cx="590" cy="602"/>
          </a:xfrm>
        </p:grpSpPr>
        <p:sp>
          <p:nvSpPr>
            <p:cNvPr id="531482" name="Rectangle 26"/>
            <p:cNvSpPr>
              <a:spLocks noChangeArrowheads="1"/>
            </p:cNvSpPr>
            <p:nvPr/>
          </p:nvSpPr>
          <p:spPr bwMode="auto">
            <a:xfrm>
              <a:off x="2744" y="3612"/>
              <a:ext cx="590" cy="602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47625" cmpd="thickThin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sz="1000" b="0">
                <a:solidFill>
                  <a:srgbClr val="000000"/>
                </a:solidFill>
                <a:latin typeface="Arial"/>
              </a:endParaRPr>
            </a:p>
          </p:txBody>
        </p:sp>
        <p:graphicFrame>
          <p:nvGraphicFramePr>
            <p:cNvPr id="15502" name="Object 27"/>
            <p:cNvGraphicFramePr/>
            <p:nvPr/>
          </p:nvGraphicFramePr>
          <p:xfrm>
            <a:off x="2757" y="3902"/>
            <a:ext cx="209" cy="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Clip" r:id="rId7" imgW="1848520" imgH="2286519" progId="MS_ClipArt_Gallery.2">
                    <p:embed/>
                  </p:oleObj>
                </mc:Choice>
                <mc:Fallback>
                  <p:oleObj name="Clip" r:id="rId7" imgW="1848520" imgH="2286519" progId="MS_ClipArt_Gallery.2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757" y="3902"/>
                          <a:ext cx="209" cy="1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503" name="Text Box 28"/>
            <p:cNvSpPr txBox="1">
              <a:spLocks noChangeArrowheads="1"/>
            </p:cNvSpPr>
            <p:nvPr/>
          </p:nvSpPr>
          <p:spPr bwMode="auto">
            <a:xfrm>
              <a:off x="2886" y="4017"/>
              <a:ext cx="266" cy="16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4218" tIns="47109" rIns="94218" bIns="47109">
              <a:spAutoFit/>
            </a:bodyPr>
            <a:lstStyle>
              <a:lvl1pPr defTabSz="941388">
                <a:defRPr sz="33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471488" defTabSz="941388">
                <a:defRPr sz="3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941388" defTabSz="941388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412875" defTabSz="941388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1884363" defTabSz="941388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341563" defTabSz="941388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798763" defTabSz="941388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255963" defTabSz="941388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713163" defTabSz="941388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hangingPunct="0"/>
              <a:r>
                <a:rPr lang="ru-RU" altLang="ru-RU" sz="800" b="0" u="sng" smtClean="0">
                  <a:solidFill>
                    <a:srgbClr val="000000"/>
                  </a:solidFill>
                  <a:latin typeface="Arial"/>
                </a:rPr>
                <a:t>Омск</a:t>
              </a:r>
            </a:p>
          </p:txBody>
        </p:sp>
        <p:grpSp>
          <p:nvGrpSpPr>
            <p:cNvPr id="15504" name="Group 29"/>
            <p:cNvGrpSpPr/>
            <p:nvPr/>
          </p:nvGrpSpPr>
          <p:grpSpPr>
            <a:xfrm>
              <a:off x="2841" y="3663"/>
              <a:ext cx="354" cy="262"/>
              <a:chOff x="6192" y="6432"/>
              <a:chExt cx="528" cy="576"/>
            </a:xfrm>
          </p:grpSpPr>
          <p:sp>
            <p:nvSpPr>
              <p:cNvPr id="15506" name="Freeform 30"/>
              <p:cNvSpPr/>
              <p:nvPr/>
            </p:nvSpPr>
            <p:spPr bwMode="auto">
              <a:xfrm>
                <a:off x="6192" y="6432"/>
                <a:ext cx="528" cy="286"/>
              </a:xfrm>
              <a:custGeom>
                <a:gdLst>
                  <a:gd name="T0" fmla="*/ 1 w 1040"/>
                  <a:gd name="T1" fmla="*/ 0 h 552"/>
                  <a:gd name="T2" fmla="*/ 1 w 1040"/>
                  <a:gd name="T3" fmla="*/ 0 h 552"/>
                  <a:gd name="T4" fmla="*/ 7 w 1040"/>
                  <a:gd name="T5" fmla="*/ 0 h 552"/>
                  <a:gd name="T6" fmla="*/ 9 w 1040"/>
                  <a:gd name="T7" fmla="*/ 6 h 552"/>
                  <a:gd name="T8" fmla="*/ 0 w 1040"/>
                  <a:gd name="T9" fmla="*/ 6 h 552"/>
                  <a:gd name="T10" fmla="*/ 1 w 1040"/>
                  <a:gd name="T11" fmla="*/ 0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40" h="552">
                    <a:moveTo>
                      <a:pt x="2" y="0"/>
                    </a:moveTo>
                    <a:cubicBezTo>
                      <a:pt x="15" y="0"/>
                      <a:pt x="27" y="0"/>
                      <a:pt x="40" y="0"/>
                    </a:cubicBezTo>
                    <a:lnTo>
                      <a:pt x="816" y="0"/>
                    </a:lnTo>
                    <a:lnTo>
                      <a:pt x="1040" y="552"/>
                    </a:lnTo>
                    <a:lnTo>
                      <a:pt x="0" y="552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9999"/>
                  </a:gs>
                  <a:gs pos="5000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 w="19050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507" name="Line 31"/>
              <p:cNvSpPr>
                <a:spLocks noChangeShapeType="1"/>
              </p:cNvSpPr>
              <p:nvPr/>
            </p:nvSpPr>
            <p:spPr bwMode="auto">
              <a:xfrm>
                <a:off x="6192" y="6498"/>
                <a:ext cx="439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508" name="Line 32"/>
              <p:cNvSpPr>
                <a:spLocks noChangeShapeType="1"/>
              </p:cNvSpPr>
              <p:nvPr/>
            </p:nvSpPr>
            <p:spPr bwMode="auto">
              <a:xfrm>
                <a:off x="6192" y="6656"/>
                <a:ext cx="49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15509" name="Group 33"/>
              <p:cNvGrpSpPr/>
              <p:nvPr/>
            </p:nvGrpSpPr>
            <p:grpSpPr>
              <a:xfrm>
                <a:off x="6192" y="6432"/>
                <a:ext cx="526" cy="576"/>
                <a:chOff x="-1228" y="3317"/>
                <a:chExt cx="1036" cy="1111"/>
              </a:xfrm>
            </p:grpSpPr>
            <p:sp>
              <p:nvSpPr>
                <p:cNvPr id="15510" name="Line 34"/>
                <p:cNvSpPr>
                  <a:spLocks noChangeShapeType="1"/>
                </p:cNvSpPr>
                <p:nvPr/>
              </p:nvSpPr>
              <p:spPr bwMode="auto">
                <a:xfrm>
                  <a:off x="-422" y="3317"/>
                  <a:ext cx="230" cy="556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ru-RU" sz="1000" b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5511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-1228" y="3872"/>
                  <a:ext cx="1036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ru-RU" sz="1000" b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5512" name="Line 36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1" cy="111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ru-RU" sz="1000" b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5513" name="Line 37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806" cy="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ru-RU" sz="1000" b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15505" name="Text Box 38"/>
            <p:cNvSpPr txBox="1">
              <a:spLocks noChangeArrowheads="1"/>
            </p:cNvSpPr>
            <p:nvPr/>
          </p:nvSpPr>
          <p:spPr bwMode="auto">
            <a:xfrm>
              <a:off x="2820" y="3662"/>
              <a:ext cx="387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5474" tIns="52737" rIns="105474" bIns="52737">
              <a:spAutoFit/>
            </a:bodyPr>
            <a:lstStyle>
              <a:lvl1pPr defTabSz="1054100">
                <a:defRPr sz="33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527050" defTabSz="1054100">
                <a:defRPr sz="3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054100" defTabSz="105410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582738" defTabSz="10541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109788" defTabSz="10541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66988" defTabSz="10541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024188" defTabSz="10541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81388" defTabSz="10541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938588" defTabSz="10541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hangingPunct="0"/>
              <a:r>
                <a:rPr lang="ru-RU" altLang="ru-RU" sz="1000" smtClean="0">
                  <a:solidFill>
                    <a:srgbClr val="000000"/>
                  </a:solidFill>
                  <a:latin typeface="Arial"/>
                </a:rPr>
                <a:t>ГУ  МЧС</a:t>
              </a:r>
            </a:p>
          </p:txBody>
        </p:sp>
      </p:grpSp>
      <p:grpSp>
        <p:nvGrpSpPr>
          <p:cNvPr id="15367" name="Group 39"/>
          <p:cNvGrpSpPr/>
          <p:nvPr/>
        </p:nvGrpSpPr>
        <p:grpSpPr>
          <a:xfrm>
            <a:off x="8053392" y="699491"/>
            <a:ext cx="1015809" cy="946881"/>
            <a:chOff x="3123" y="368"/>
            <a:chExt cx="2300" cy="2878"/>
          </a:xfrm>
        </p:grpSpPr>
        <p:sp>
          <p:nvSpPr>
            <p:cNvPr id="15484" name="Freeform 40"/>
            <p:cNvSpPr/>
            <p:nvPr/>
          </p:nvSpPr>
          <p:spPr bwMode="auto">
            <a:xfrm>
              <a:off x="3501" y="902"/>
              <a:ext cx="1488" cy="1489"/>
            </a:xfrm>
            <a:custGeom>
              <a:gdLst>
                <a:gd name="T0" fmla="*/ 0 w 1488"/>
                <a:gd name="T1" fmla="*/ 744 h 1489"/>
                <a:gd name="T2" fmla="*/ 492 w 1488"/>
                <a:gd name="T3" fmla="*/ 618 h 1489"/>
                <a:gd name="T4" fmla="*/ 372 w 1488"/>
                <a:gd name="T5" fmla="*/ 372 h 1489"/>
                <a:gd name="T6" fmla="*/ 618 w 1488"/>
                <a:gd name="T7" fmla="*/ 492 h 1489"/>
                <a:gd name="T8" fmla="*/ 744 w 1488"/>
                <a:gd name="T9" fmla="*/ 0 h 1489"/>
                <a:gd name="T10" fmla="*/ 870 w 1488"/>
                <a:gd name="T11" fmla="*/ 492 h 1489"/>
                <a:gd name="T12" fmla="*/ 1116 w 1488"/>
                <a:gd name="T13" fmla="*/ 372 h 1489"/>
                <a:gd name="T14" fmla="*/ 990 w 1488"/>
                <a:gd name="T15" fmla="*/ 618 h 1489"/>
                <a:gd name="T16" fmla="*/ 1488 w 1488"/>
                <a:gd name="T17" fmla="*/ 744 h 1489"/>
                <a:gd name="T18" fmla="*/ 990 w 1488"/>
                <a:gd name="T19" fmla="*/ 870 h 1489"/>
                <a:gd name="T20" fmla="*/ 1116 w 1488"/>
                <a:gd name="T21" fmla="*/ 1116 h 1489"/>
                <a:gd name="T22" fmla="*/ 870 w 1488"/>
                <a:gd name="T23" fmla="*/ 990 h 1489"/>
                <a:gd name="T24" fmla="*/ 744 w 1488"/>
                <a:gd name="T25" fmla="*/ 1489 h 1489"/>
                <a:gd name="T26" fmla="*/ 618 w 1488"/>
                <a:gd name="T27" fmla="*/ 990 h 1489"/>
                <a:gd name="T28" fmla="*/ 372 w 1488"/>
                <a:gd name="T29" fmla="*/ 1116 h 1489"/>
                <a:gd name="T30" fmla="*/ 492 w 1488"/>
                <a:gd name="T31" fmla="*/ 870 h 1489"/>
                <a:gd name="T32" fmla="*/ 0 w 1488"/>
                <a:gd name="T33" fmla="*/ 744 h 14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88" h="1489">
                  <a:moveTo>
                    <a:pt x="0" y="744"/>
                  </a:moveTo>
                  <a:lnTo>
                    <a:pt x="492" y="618"/>
                  </a:lnTo>
                  <a:lnTo>
                    <a:pt x="372" y="372"/>
                  </a:lnTo>
                  <a:lnTo>
                    <a:pt x="618" y="492"/>
                  </a:lnTo>
                  <a:lnTo>
                    <a:pt x="744" y="0"/>
                  </a:lnTo>
                  <a:lnTo>
                    <a:pt x="870" y="492"/>
                  </a:lnTo>
                  <a:lnTo>
                    <a:pt x="1116" y="372"/>
                  </a:lnTo>
                  <a:lnTo>
                    <a:pt x="990" y="618"/>
                  </a:lnTo>
                  <a:lnTo>
                    <a:pt x="1488" y="744"/>
                  </a:lnTo>
                  <a:lnTo>
                    <a:pt x="990" y="870"/>
                  </a:lnTo>
                  <a:lnTo>
                    <a:pt x="1116" y="1116"/>
                  </a:lnTo>
                  <a:lnTo>
                    <a:pt x="870" y="990"/>
                  </a:lnTo>
                  <a:lnTo>
                    <a:pt x="744" y="1489"/>
                  </a:lnTo>
                  <a:lnTo>
                    <a:pt x="618" y="990"/>
                  </a:lnTo>
                  <a:lnTo>
                    <a:pt x="372" y="1116"/>
                  </a:lnTo>
                  <a:lnTo>
                    <a:pt x="492" y="870"/>
                  </a:lnTo>
                  <a:lnTo>
                    <a:pt x="0" y="74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85" name="Freeform 41"/>
            <p:cNvSpPr/>
            <p:nvPr/>
          </p:nvSpPr>
          <p:spPr bwMode="auto">
            <a:xfrm>
              <a:off x="4245" y="902"/>
              <a:ext cx="126" cy="744"/>
            </a:xfrm>
            <a:custGeom>
              <a:gdLst>
                <a:gd name="T0" fmla="*/ 0 w 126"/>
                <a:gd name="T1" fmla="*/ 0 h 744"/>
                <a:gd name="T2" fmla="*/ 0 w 126"/>
                <a:gd name="T3" fmla="*/ 744 h 744"/>
                <a:gd name="T4" fmla="*/ 126 w 126"/>
                <a:gd name="T5" fmla="*/ 492 h 744"/>
                <a:gd name="T6" fmla="*/ 0 w 126"/>
                <a:gd name="T7" fmla="*/ 0 h 7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744">
                  <a:moveTo>
                    <a:pt x="0" y="0"/>
                  </a:moveTo>
                  <a:lnTo>
                    <a:pt x="0" y="744"/>
                  </a:lnTo>
                  <a:lnTo>
                    <a:pt x="126" y="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86" name="Freeform 42"/>
            <p:cNvSpPr/>
            <p:nvPr/>
          </p:nvSpPr>
          <p:spPr bwMode="auto">
            <a:xfrm>
              <a:off x="4245" y="1646"/>
              <a:ext cx="744" cy="126"/>
            </a:xfrm>
            <a:custGeom>
              <a:gdLst>
                <a:gd name="T0" fmla="*/ 0 w 744"/>
                <a:gd name="T1" fmla="*/ 0 h 126"/>
                <a:gd name="T2" fmla="*/ 744 w 744"/>
                <a:gd name="T3" fmla="*/ 0 h 126"/>
                <a:gd name="T4" fmla="*/ 246 w 744"/>
                <a:gd name="T5" fmla="*/ 126 h 126"/>
                <a:gd name="T6" fmla="*/ 0 w 744"/>
                <a:gd name="T7" fmla="*/ 0 h 1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4" h="125">
                  <a:moveTo>
                    <a:pt x="0" y="0"/>
                  </a:moveTo>
                  <a:lnTo>
                    <a:pt x="744" y="0"/>
                  </a:lnTo>
                  <a:lnTo>
                    <a:pt x="246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87" name="Freeform 43"/>
            <p:cNvSpPr/>
            <p:nvPr/>
          </p:nvSpPr>
          <p:spPr bwMode="auto">
            <a:xfrm>
              <a:off x="4119" y="1646"/>
              <a:ext cx="126" cy="745"/>
            </a:xfrm>
            <a:custGeom>
              <a:gdLst>
                <a:gd name="T0" fmla="*/ 126 w 126"/>
                <a:gd name="T1" fmla="*/ 0 h 745"/>
                <a:gd name="T2" fmla="*/ 126 w 126"/>
                <a:gd name="T3" fmla="*/ 745 h 745"/>
                <a:gd name="T4" fmla="*/ 0 w 126"/>
                <a:gd name="T5" fmla="*/ 246 h 745"/>
                <a:gd name="T6" fmla="*/ 126 w 126"/>
                <a:gd name="T7" fmla="*/ 0 h 7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745">
                  <a:moveTo>
                    <a:pt x="126" y="0"/>
                  </a:moveTo>
                  <a:lnTo>
                    <a:pt x="126" y="745"/>
                  </a:lnTo>
                  <a:lnTo>
                    <a:pt x="0" y="246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88" name="Freeform 44"/>
            <p:cNvSpPr/>
            <p:nvPr/>
          </p:nvSpPr>
          <p:spPr bwMode="auto">
            <a:xfrm>
              <a:off x="3501" y="1520"/>
              <a:ext cx="744" cy="126"/>
            </a:xfrm>
            <a:custGeom>
              <a:gdLst>
                <a:gd name="T0" fmla="*/ 744 w 744"/>
                <a:gd name="T1" fmla="*/ 126 h 126"/>
                <a:gd name="T2" fmla="*/ 0 w 744"/>
                <a:gd name="T3" fmla="*/ 126 h 126"/>
                <a:gd name="T4" fmla="*/ 492 w 744"/>
                <a:gd name="T5" fmla="*/ 0 h 126"/>
                <a:gd name="T6" fmla="*/ 744 w 744"/>
                <a:gd name="T7" fmla="*/ 126 h 1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4" h="125">
                  <a:moveTo>
                    <a:pt x="744" y="126"/>
                  </a:moveTo>
                  <a:lnTo>
                    <a:pt x="0" y="126"/>
                  </a:lnTo>
                  <a:lnTo>
                    <a:pt x="492" y="0"/>
                  </a:lnTo>
                  <a:lnTo>
                    <a:pt x="744" y="1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89" name="Freeform 45"/>
            <p:cNvSpPr/>
            <p:nvPr/>
          </p:nvSpPr>
          <p:spPr bwMode="auto">
            <a:xfrm>
              <a:off x="4245" y="1274"/>
              <a:ext cx="372" cy="372"/>
            </a:xfrm>
            <a:custGeom>
              <a:gdLst>
                <a:gd name="T0" fmla="*/ 0 w 372"/>
                <a:gd name="T1" fmla="*/ 372 h 372"/>
                <a:gd name="T2" fmla="*/ 372 w 372"/>
                <a:gd name="T3" fmla="*/ 0 h 372"/>
                <a:gd name="T4" fmla="*/ 246 w 372"/>
                <a:gd name="T5" fmla="*/ 246 h 372"/>
                <a:gd name="T6" fmla="*/ 0 w 372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372">
                  <a:moveTo>
                    <a:pt x="0" y="372"/>
                  </a:moveTo>
                  <a:lnTo>
                    <a:pt x="372" y="0"/>
                  </a:lnTo>
                  <a:lnTo>
                    <a:pt x="246" y="246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0" name="Freeform 46"/>
            <p:cNvSpPr/>
            <p:nvPr/>
          </p:nvSpPr>
          <p:spPr bwMode="auto">
            <a:xfrm>
              <a:off x="4245" y="1646"/>
              <a:ext cx="372" cy="372"/>
            </a:xfrm>
            <a:custGeom>
              <a:gdLst>
                <a:gd name="T0" fmla="*/ 0 w 372"/>
                <a:gd name="T1" fmla="*/ 0 h 372"/>
                <a:gd name="T2" fmla="*/ 372 w 372"/>
                <a:gd name="T3" fmla="*/ 372 h 372"/>
                <a:gd name="T4" fmla="*/ 126 w 372"/>
                <a:gd name="T5" fmla="*/ 246 h 372"/>
                <a:gd name="T6" fmla="*/ 0 w 372"/>
                <a:gd name="T7" fmla="*/ 0 h 3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372">
                  <a:moveTo>
                    <a:pt x="0" y="0"/>
                  </a:moveTo>
                  <a:lnTo>
                    <a:pt x="372" y="372"/>
                  </a:lnTo>
                  <a:lnTo>
                    <a:pt x="126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1" name="Freeform 47"/>
            <p:cNvSpPr/>
            <p:nvPr/>
          </p:nvSpPr>
          <p:spPr bwMode="auto">
            <a:xfrm>
              <a:off x="3873" y="1646"/>
              <a:ext cx="372" cy="372"/>
            </a:xfrm>
            <a:custGeom>
              <a:gdLst>
                <a:gd name="T0" fmla="*/ 372 w 372"/>
                <a:gd name="T1" fmla="*/ 0 h 372"/>
                <a:gd name="T2" fmla="*/ 0 w 372"/>
                <a:gd name="T3" fmla="*/ 372 h 372"/>
                <a:gd name="T4" fmla="*/ 120 w 372"/>
                <a:gd name="T5" fmla="*/ 126 h 372"/>
                <a:gd name="T6" fmla="*/ 372 w 372"/>
                <a:gd name="T7" fmla="*/ 0 h 3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372">
                  <a:moveTo>
                    <a:pt x="372" y="0"/>
                  </a:moveTo>
                  <a:lnTo>
                    <a:pt x="0" y="372"/>
                  </a:lnTo>
                  <a:lnTo>
                    <a:pt x="120" y="126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2" name="Freeform 48"/>
            <p:cNvSpPr/>
            <p:nvPr/>
          </p:nvSpPr>
          <p:spPr bwMode="auto">
            <a:xfrm>
              <a:off x="3873" y="1274"/>
              <a:ext cx="372" cy="372"/>
            </a:xfrm>
            <a:custGeom>
              <a:gdLst>
                <a:gd name="T0" fmla="*/ 372 w 372"/>
                <a:gd name="T1" fmla="*/ 372 h 372"/>
                <a:gd name="T2" fmla="*/ 0 w 372"/>
                <a:gd name="T3" fmla="*/ 0 h 372"/>
                <a:gd name="T4" fmla="*/ 246 w 372"/>
                <a:gd name="T5" fmla="*/ 120 h 372"/>
                <a:gd name="T6" fmla="*/ 372 w 372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372">
                  <a:moveTo>
                    <a:pt x="372" y="372"/>
                  </a:moveTo>
                  <a:lnTo>
                    <a:pt x="0" y="0"/>
                  </a:lnTo>
                  <a:lnTo>
                    <a:pt x="246" y="120"/>
                  </a:lnTo>
                  <a:lnTo>
                    <a:pt x="372" y="3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3" name="Rectangle 49"/>
            <p:cNvSpPr>
              <a:spLocks noChangeArrowheads="1"/>
            </p:cNvSpPr>
            <p:nvPr/>
          </p:nvSpPr>
          <p:spPr bwMode="auto">
            <a:xfrm flipH="1">
              <a:off x="4125" y="482"/>
              <a:ext cx="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4" name="Rectangle 50"/>
            <p:cNvSpPr>
              <a:spLocks noChangeArrowheads="1"/>
            </p:cNvSpPr>
            <p:nvPr/>
          </p:nvSpPr>
          <p:spPr bwMode="auto">
            <a:xfrm>
              <a:off x="4126" y="368"/>
              <a:ext cx="294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1157288" eaLnBrk="0" hangingPunct="0"/>
              <a:r>
                <a:rPr lang="ru-RU" altLang="ru-RU" sz="1400" smtClean="0">
                  <a:solidFill>
                    <a:srgbClr val="000000"/>
                  </a:solidFill>
                </a:rPr>
                <a:t>С</a:t>
              </a:r>
            </a:p>
          </p:txBody>
        </p:sp>
        <p:sp>
          <p:nvSpPr>
            <p:cNvPr id="15495" name="Rectangle 51"/>
            <p:cNvSpPr>
              <a:spLocks noChangeArrowheads="1"/>
            </p:cNvSpPr>
            <p:nvPr/>
          </p:nvSpPr>
          <p:spPr bwMode="auto">
            <a:xfrm flipH="1">
              <a:off x="5115" y="1538"/>
              <a:ext cx="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6" name="Rectangle 52"/>
            <p:cNvSpPr>
              <a:spLocks noChangeArrowheads="1"/>
            </p:cNvSpPr>
            <p:nvPr/>
          </p:nvSpPr>
          <p:spPr bwMode="auto">
            <a:xfrm>
              <a:off x="5114" y="1564"/>
              <a:ext cx="309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1157288" eaLnBrk="0" hangingPunct="0"/>
              <a:r>
                <a:rPr lang="ru-RU" altLang="ru-RU" smtClean="0">
                  <a:solidFill>
                    <a:srgbClr val="000000"/>
                  </a:solidFill>
                </a:rPr>
                <a:t>В</a:t>
              </a:r>
            </a:p>
          </p:txBody>
        </p:sp>
        <p:sp>
          <p:nvSpPr>
            <p:cNvPr id="15497" name="Rectangle 53"/>
            <p:cNvSpPr>
              <a:spLocks noChangeArrowheads="1"/>
            </p:cNvSpPr>
            <p:nvPr/>
          </p:nvSpPr>
          <p:spPr bwMode="auto">
            <a:xfrm flipH="1">
              <a:off x="3123" y="1538"/>
              <a:ext cx="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98" name="Rectangle 54"/>
            <p:cNvSpPr>
              <a:spLocks noChangeArrowheads="1"/>
            </p:cNvSpPr>
            <p:nvPr/>
          </p:nvSpPr>
          <p:spPr bwMode="auto">
            <a:xfrm>
              <a:off x="3123" y="1564"/>
              <a:ext cx="247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1157288" eaLnBrk="0" hangingPunct="0"/>
              <a:r>
                <a:rPr lang="ru-RU" altLang="ru-RU" smtClean="0">
                  <a:solidFill>
                    <a:srgbClr val="000000"/>
                  </a:solidFill>
                </a:rPr>
                <a:t>З</a:t>
              </a:r>
            </a:p>
          </p:txBody>
        </p:sp>
        <p:sp>
          <p:nvSpPr>
            <p:cNvPr id="15499" name="Rectangle 55"/>
            <p:cNvSpPr>
              <a:spLocks noChangeArrowheads="1"/>
            </p:cNvSpPr>
            <p:nvPr/>
          </p:nvSpPr>
          <p:spPr bwMode="auto">
            <a:xfrm flipH="1">
              <a:off x="4155" y="2469"/>
              <a:ext cx="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00" name="Rectangle 56"/>
            <p:cNvSpPr>
              <a:spLocks noChangeArrowheads="1"/>
            </p:cNvSpPr>
            <p:nvPr/>
          </p:nvSpPr>
          <p:spPr bwMode="auto">
            <a:xfrm>
              <a:off x="4154" y="2498"/>
              <a:ext cx="523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1157288" eaLnBrk="0" hangingPunct="0"/>
              <a:r>
                <a:rPr lang="ru-RU" altLang="ru-RU" smtClean="0">
                  <a:solidFill>
                    <a:srgbClr val="000000"/>
                  </a:solidFill>
                </a:rPr>
                <a:t>Ю</a:t>
              </a:r>
            </a:p>
          </p:txBody>
        </p:sp>
      </p:grpSp>
      <p:sp>
        <p:nvSpPr>
          <p:cNvPr id="15368" name="Text Box 57"/>
          <p:cNvSpPr txBox="1">
            <a:spLocks noChangeArrowheads="1"/>
          </p:cNvSpPr>
          <p:nvPr/>
        </p:nvSpPr>
        <p:spPr bwMode="auto">
          <a:xfrm>
            <a:off x="31667" y="4445801"/>
            <a:ext cx="2736850" cy="64632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900" smtClean="0">
                <a:solidFill>
                  <a:srgbClr val="000000"/>
                </a:solidFill>
                <a:latin typeface="Arial"/>
              </a:rPr>
              <a:t>Условные обозначения</a:t>
            </a:r>
          </a:p>
          <a:p>
            <a:pPr>
              <a:spcBef>
                <a:spcPct val="50000"/>
              </a:spcBef>
            </a:pPr>
            <a:endParaRPr lang="ru-RU" altLang="ru-RU" sz="900" smtClean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50000"/>
              </a:spcBef>
            </a:pPr>
            <a:endParaRPr lang="ru-RU" altLang="ru-RU" sz="900" b="0" smtClean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9" name="Picture 58" descr="ГИМС%20ГЛАВНЫЙ"/>
          <p:cNvPicPr preferRelativeResize="0"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50" y="4624388"/>
            <a:ext cx="2603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 Box 59"/>
          <p:cNvSpPr txBox="1">
            <a:spLocks noChangeArrowheads="1"/>
          </p:cNvSpPr>
          <p:nvPr/>
        </p:nvSpPr>
        <p:spPr bwMode="auto">
          <a:xfrm>
            <a:off x="323850" y="4624389"/>
            <a:ext cx="2419350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7" tIns="45718" rIns="91437" bIns="45718"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000" b="0" smtClean="0">
                <a:solidFill>
                  <a:srgbClr val="000000"/>
                </a:solidFill>
                <a:latin typeface="Arial"/>
              </a:rPr>
              <a:t>инспекторское подразделение ГИМС</a:t>
            </a:r>
          </a:p>
        </p:txBody>
      </p:sp>
      <p:grpSp>
        <p:nvGrpSpPr>
          <p:cNvPr id="15371" name="Group 60"/>
          <p:cNvGrpSpPr/>
          <p:nvPr/>
        </p:nvGrpSpPr>
        <p:grpSpPr>
          <a:xfrm>
            <a:off x="107950" y="4839896"/>
            <a:ext cx="2452688" cy="246460"/>
            <a:chOff x="68" y="3312"/>
            <a:chExt cx="1545" cy="207"/>
          </a:xfrm>
        </p:grpSpPr>
        <p:grpSp>
          <p:nvGrpSpPr>
            <p:cNvPr id="15479" name="Group 61"/>
            <p:cNvGrpSpPr/>
            <p:nvPr/>
          </p:nvGrpSpPr>
          <p:grpSpPr>
            <a:xfrm>
              <a:off x="68" y="3339"/>
              <a:ext cx="129" cy="90"/>
              <a:chOff x="84" y="3667"/>
              <a:chExt cx="129" cy="90"/>
            </a:xfrm>
          </p:grpSpPr>
          <p:sp>
            <p:nvSpPr>
              <p:cNvPr id="15481" name="AutoShape 62"/>
              <p:cNvSpPr>
                <a:spLocks noChangeAspect="1" noChangeArrowheads="1"/>
              </p:cNvSpPr>
              <p:nvPr/>
            </p:nvSpPr>
            <p:spPr bwMode="auto">
              <a:xfrm>
                <a:off x="84" y="3667"/>
                <a:ext cx="129" cy="9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FF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alt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82" name="Line 63"/>
              <p:cNvSpPr>
                <a:spLocks noChangeAspect="1" noChangeShapeType="1"/>
              </p:cNvSpPr>
              <p:nvPr/>
            </p:nvSpPr>
            <p:spPr bwMode="auto">
              <a:xfrm flipH="1">
                <a:off x="149" y="3718"/>
                <a:ext cx="0" cy="36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83" name="Line 64"/>
              <p:cNvSpPr>
                <a:spLocks noChangeAspect="1" noChangeShapeType="1"/>
              </p:cNvSpPr>
              <p:nvPr/>
            </p:nvSpPr>
            <p:spPr bwMode="auto">
              <a:xfrm>
                <a:off x="129" y="3736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5480" name="Text Box 65"/>
            <p:cNvSpPr txBox="1">
              <a:spLocks noChangeArrowheads="1"/>
            </p:cNvSpPr>
            <p:nvPr/>
          </p:nvSpPr>
          <p:spPr bwMode="auto">
            <a:xfrm>
              <a:off x="204" y="3312"/>
              <a:ext cx="1409" cy="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37" tIns="45718" rIns="91437" bIns="45718">
              <a:spAutoFit/>
            </a:bodyPr>
            <a:lstStyle>
              <a:lvl1pPr>
                <a:defRPr sz="33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altLang="ru-RU" sz="1000" b="0" smtClean="0">
                  <a:solidFill>
                    <a:srgbClr val="000000"/>
                  </a:solidFill>
                  <a:latin typeface="Arial"/>
                </a:rPr>
                <a:t>ближайшее лечебное учреждение</a:t>
              </a:r>
            </a:p>
          </p:txBody>
        </p:sp>
      </p:grpSp>
      <p:sp>
        <p:nvSpPr>
          <p:cNvPr id="15372" name="Text Box 67"/>
          <p:cNvSpPr txBox="1">
            <a:spLocks noChangeArrowheads="1"/>
          </p:cNvSpPr>
          <p:nvPr/>
        </p:nvSpPr>
        <p:spPr bwMode="auto">
          <a:xfrm>
            <a:off x="2918939" y="4386599"/>
            <a:ext cx="1944688" cy="721795"/>
          </a:xfrm>
          <a:prstGeom prst="rect">
            <a:avLst/>
          </a:prstGeom>
          <a:solidFill>
            <a:srgbClr val="66CCFF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Координаты:</a:t>
            </a:r>
          </a:p>
          <a:p>
            <a:pPr>
              <a:spcBef>
                <a:spcPct val="50000"/>
              </a:spcBef>
            </a:pP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54</a:t>
            </a:r>
            <a:r>
              <a:rPr lang="en-US" altLang="ru-RU" sz="1000" smtClean="0">
                <a:solidFill>
                  <a:srgbClr val="000000"/>
                </a:solidFill>
                <a:latin typeface="Arial"/>
              </a:rPr>
              <a:t>°</a:t>
            </a: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10</a:t>
            </a:r>
            <a:r>
              <a:rPr lang="en-US" altLang="ru-RU" sz="1000" smtClean="0">
                <a:solidFill>
                  <a:srgbClr val="000000"/>
                </a:solidFill>
                <a:latin typeface="Arial"/>
              </a:rPr>
              <a:t>‘</a:t>
            </a: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 северной широты</a:t>
            </a:r>
          </a:p>
          <a:p>
            <a:pPr>
              <a:spcBef>
                <a:spcPct val="50000"/>
              </a:spcBef>
            </a:pP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74</a:t>
            </a:r>
            <a:r>
              <a:rPr lang="en-US" altLang="ru-RU" sz="1000" smtClean="0">
                <a:solidFill>
                  <a:srgbClr val="000000"/>
                </a:solidFill>
                <a:latin typeface="Arial"/>
              </a:rPr>
              <a:t>°</a:t>
            </a: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45</a:t>
            </a:r>
            <a:r>
              <a:rPr lang="en-US" altLang="ru-RU" sz="1000" smtClean="0">
                <a:solidFill>
                  <a:srgbClr val="000000"/>
                </a:solidFill>
                <a:latin typeface="Arial"/>
              </a:rPr>
              <a:t>‘</a:t>
            </a: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 восточной долготы</a:t>
            </a:r>
          </a:p>
        </p:txBody>
      </p:sp>
      <p:sp>
        <p:nvSpPr>
          <p:cNvPr id="15373" name="Text Box 68"/>
          <p:cNvSpPr txBox="1">
            <a:spLocks noChangeArrowheads="1"/>
          </p:cNvSpPr>
          <p:nvPr/>
        </p:nvSpPr>
        <p:spPr bwMode="auto">
          <a:xfrm>
            <a:off x="7097716" y="2269331"/>
            <a:ext cx="1944687" cy="598684"/>
          </a:xfrm>
          <a:prstGeom prst="rect">
            <a:avLst/>
          </a:prstGeom>
          <a:solidFill>
            <a:srgbClr val="66CCFF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1600" smtClean="0">
                <a:solidFill>
                  <a:srgbClr val="000000"/>
                </a:solidFill>
                <a:latin typeface="Arial"/>
              </a:rPr>
              <a:t>открыта 20.04.2024 г.</a:t>
            </a:r>
          </a:p>
        </p:txBody>
      </p:sp>
      <p:grpSp>
        <p:nvGrpSpPr>
          <p:cNvPr id="15374" name="Group 69"/>
          <p:cNvGrpSpPr/>
          <p:nvPr/>
        </p:nvGrpSpPr>
        <p:grpSpPr>
          <a:xfrm rot="3167117" flipV="1">
            <a:off x="4908750" y="1875830"/>
            <a:ext cx="839390" cy="71438"/>
            <a:chOff x="2312" y="162"/>
            <a:chExt cx="705" cy="46"/>
          </a:xfrm>
        </p:grpSpPr>
        <p:sp>
          <p:nvSpPr>
            <p:cNvPr id="15463" name="Rectangle 70"/>
            <p:cNvSpPr>
              <a:spLocks noChangeAspect="1" noChangeArrowheads="1"/>
            </p:cNvSpPr>
            <p:nvPr/>
          </p:nvSpPr>
          <p:spPr bwMode="auto">
            <a:xfrm>
              <a:off x="2312" y="162"/>
              <a:ext cx="705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4" name="Rectangle 71"/>
            <p:cNvSpPr>
              <a:spLocks noChangeArrowheads="1"/>
            </p:cNvSpPr>
            <p:nvPr/>
          </p:nvSpPr>
          <p:spPr bwMode="auto">
            <a:xfrm>
              <a:off x="2336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5" name="Rectangle 72"/>
            <p:cNvSpPr>
              <a:spLocks noChangeArrowheads="1"/>
            </p:cNvSpPr>
            <p:nvPr/>
          </p:nvSpPr>
          <p:spPr bwMode="auto">
            <a:xfrm>
              <a:off x="2381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6" name="Rectangle 73"/>
            <p:cNvSpPr>
              <a:spLocks noChangeArrowheads="1"/>
            </p:cNvSpPr>
            <p:nvPr/>
          </p:nvSpPr>
          <p:spPr bwMode="auto">
            <a:xfrm>
              <a:off x="2426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7" name="Rectangle 74"/>
            <p:cNvSpPr>
              <a:spLocks noChangeArrowheads="1"/>
            </p:cNvSpPr>
            <p:nvPr/>
          </p:nvSpPr>
          <p:spPr bwMode="auto">
            <a:xfrm>
              <a:off x="2472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8" name="Rectangle 75"/>
            <p:cNvSpPr>
              <a:spLocks noChangeArrowheads="1"/>
            </p:cNvSpPr>
            <p:nvPr/>
          </p:nvSpPr>
          <p:spPr bwMode="auto">
            <a:xfrm>
              <a:off x="2517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9" name="Rectangle 76"/>
            <p:cNvSpPr>
              <a:spLocks noChangeArrowheads="1"/>
            </p:cNvSpPr>
            <p:nvPr/>
          </p:nvSpPr>
          <p:spPr bwMode="auto">
            <a:xfrm>
              <a:off x="2562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0" name="Rectangle 77"/>
            <p:cNvSpPr>
              <a:spLocks noChangeArrowheads="1"/>
            </p:cNvSpPr>
            <p:nvPr/>
          </p:nvSpPr>
          <p:spPr bwMode="auto">
            <a:xfrm>
              <a:off x="2608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1" name="Rectangle 78"/>
            <p:cNvSpPr>
              <a:spLocks noChangeArrowheads="1"/>
            </p:cNvSpPr>
            <p:nvPr/>
          </p:nvSpPr>
          <p:spPr bwMode="auto">
            <a:xfrm>
              <a:off x="2653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2" name="Rectangle 79"/>
            <p:cNvSpPr>
              <a:spLocks noChangeArrowheads="1"/>
            </p:cNvSpPr>
            <p:nvPr/>
          </p:nvSpPr>
          <p:spPr bwMode="auto">
            <a:xfrm>
              <a:off x="2698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3" name="Rectangle 80"/>
            <p:cNvSpPr>
              <a:spLocks noChangeArrowheads="1"/>
            </p:cNvSpPr>
            <p:nvPr/>
          </p:nvSpPr>
          <p:spPr bwMode="auto">
            <a:xfrm>
              <a:off x="2744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4" name="Rectangle 81"/>
            <p:cNvSpPr>
              <a:spLocks noChangeArrowheads="1"/>
            </p:cNvSpPr>
            <p:nvPr/>
          </p:nvSpPr>
          <p:spPr bwMode="auto">
            <a:xfrm>
              <a:off x="2789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5" name="Rectangle 82"/>
            <p:cNvSpPr>
              <a:spLocks noChangeArrowheads="1"/>
            </p:cNvSpPr>
            <p:nvPr/>
          </p:nvSpPr>
          <p:spPr bwMode="auto">
            <a:xfrm>
              <a:off x="2834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6" name="Rectangle 83"/>
            <p:cNvSpPr>
              <a:spLocks noChangeArrowheads="1"/>
            </p:cNvSpPr>
            <p:nvPr/>
          </p:nvSpPr>
          <p:spPr bwMode="auto">
            <a:xfrm>
              <a:off x="2880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7" name="Rectangle 84"/>
            <p:cNvSpPr>
              <a:spLocks noChangeArrowheads="1"/>
            </p:cNvSpPr>
            <p:nvPr/>
          </p:nvSpPr>
          <p:spPr bwMode="auto">
            <a:xfrm>
              <a:off x="2925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78" name="Rectangle 85"/>
            <p:cNvSpPr>
              <a:spLocks noChangeArrowheads="1"/>
            </p:cNvSpPr>
            <p:nvPr/>
          </p:nvSpPr>
          <p:spPr bwMode="auto">
            <a:xfrm>
              <a:off x="2971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375" name="Group 86"/>
          <p:cNvGrpSpPr/>
          <p:nvPr/>
        </p:nvGrpSpPr>
        <p:grpSpPr>
          <a:xfrm rot="-7358159">
            <a:off x="2091732" y="3246638"/>
            <a:ext cx="839390" cy="73025"/>
            <a:chOff x="2312" y="162"/>
            <a:chExt cx="705" cy="46"/>
          </a:xfrm>
        </p:grpSpPr>
        <p:sp>
          <p:nvSpPr>
            <p:cNvPr id="15447" name="Rectangle 87"/>
            <p:cNvSpPr>
              <a:spLocks noChangeAspect="1" noChangeArrowheads="1"/>
            </p:cNvSpPr>
            <p:nvPr/>
          </p:nvSpPr>
          <p:spPr bwMode="auto">
            <a:xfrm>
              <a:off x="2312" y="162"/>
              <a:ext cx="705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8" name="Rectangle 88"/>
            <p:cNvSpPr>
              <a:spLocks noChangeArrowheads="1"/>
            </p:cNvSpPr>
            <p:nvPr/>
          </p:nvSpPr>
          <p:spPr bwMode="auto">
            <a:xfrm>
              <a:off x="2336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9" name="Rectangle 89"/>
            <p:cNvSpPr>
              <a:spLocks noChangeArrowheads="1"/>
            </p:cNvSpPr>
            <p:nvPr/>
          </p:nvSpPr>
          <p:spPr bwMode="auto">
            <a:xfrm>
              <a:off x="2381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0" name="Rectangle 90"/>
            <p:cNvSpPr>
              <a:spLocks noChangeArrowheads="1"/>
            </p:cNvSpPr>
            <p:nvPr/>
          </p:nvSpPr>
          <p:spPr bwMode="auto">
            <a:xfrm>
              <a:off x="2426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1" name="Rectangle 91"/>
            <p:cNvSpPr>
              <a:spLocks noChangeArrowheads="1"/>
            </p:cNvSpPr>
            <p:nvPr/>
          </p:nvSpPr>
          <p:spPr bwMode="auto">
            <a:xfrm>
              <a:off x="2472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2" name="Rectangle 92"/>
            <p:cNvSpPr>
              <a:spLocks noChangeArrowheads="1"/>
            </p:cNvSpPr>
            <p:nvPr/>
          </p:nvSpPr>
          <p:spPr bwMode="auto">
            <a:xfrm>
              <a:off x="2517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3" name="Rectangle 93"/>
            <p:cNvSpPr>
              <a:spLocks noChangeArrowheads="1"/>
            </p:cNvSpPr>
            <p:nvPr/>
          </p:nvSpPr>
          <p:spPr bwMode="auto">
            <a:xfrm>
              <a:off x="2562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4" name="Rectangle 94"/>
            <p:cNvSpPr>
              <a:spLocks noChangeArrowheads="1"/>
            </p:cNvSpPr>
            <p:nvPr/>
          </p:nvSpPr>
          <p:spPr bwMode="auto">
            <a:xfrm>
              <a:off x="2608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5" name="Rectangle 95"/>
            <p:cNvSpPr>
              <a:spLocks noChangeArrowheads="1"/>
            </p:cNvSpPr>
            <p:nvPr/>
          </p:nvSpPr>
          <p:spPr bwMode="auto">
            <a:xfrm>
              <a:off x="2653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6" name="Rectangle 96"/>
            <p:cNvSpPr>
              <a:spLocks noChangeArrowheads="1"/>
            </p:cNvSpPr>
            <p:nvPr/>
          </p:nvSpPr>
          <p:spPr bwMode="auto">
            <a:xfrm>
              <a:off x="2698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7" name="Rectangle 97"/>
            <p:cNvSpPr>
              <a:spLocks noChangeArrowheads="1"/>
            </p:cNvSpPr>
            <p:nvPr/>
          </p:nvSpPr>
          <p:spPr bwMode="auto">
            <a:xfrm>
              <a:off x="2744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8" name="Rectangle 98"/>
            <p:cNvSpPr>
              <a:spLocks noChangeArrowheads="1"/>
            </p:cNvSpPr>
            <p:nvPr/>
          </p:nvSpPr>
          <p:spPr bwMode="auto">
            <a:xfrm>
              <a:off x="2789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59" name="Rectangle 99"/>
            <p:cNvSpPr>
              <a:spLocks noChangeArrowheads="1"/>
            </p:cNvSpPr>
            <p:nvPr/>
          </p:nvSpPr>
          <p:spPr bwMode="auto">
            <a:xfrm>
              <a:off x="2834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0" name="Rectangle 100"/>
            <p:cNvSpPr>
              <a:spLocks noChangeArrowheads="1"/>
            </p:cNvSpPr>
            <p:nvPr/>
          </p:nvSpPr>
          <p:spPr bwMode="auto">
            <a:xfrm>
              <a:off x="2880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1" name="Rectangle 101"/>
            <p:cNvSpPr>
              <a:spLocks noChangeArrowheads="1"/>
            </p:cNvSpPr>
            <p:nvPr/>
          </p:nvSpPr>
          <p:spPr bwMode="auto">
            <a:xfrm>
              <a:off x="2925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62" name="Rectangle 102"/>
            <p:cNvSpPr>
              <a:spLocks noChangeArrowheads="1"/>
            </p:cNvSpPr>
            <p:nvPr/>
          </p:nvSpPr>
          <p:spPr bwMode="auto">
            <a:xfrm>
              <a:off x="2971" y="162"/>
              <a:ext cx="22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5376" name="Freeform 103"/>
          <p:cNvSpPr/>
          <p:nvPr/>
        </p:nvSpPr>
        <p:spPr bwMode="auto">
          <a:xfrm rot="-3972850">
            <a:off x="4617840" y="1489671"/>
            <a:ext cx="784622" cy="1231900"/>
          </a:xfrm>
          <a:custGeom>
            <a:gdLst>
              <a:gd name="T0" fmla="*/ 2147483647 w 659"/>
              <a:gd name="T1" fmla="*/ 2147483647 h 776"/>
              <a:gd name="T2" fmla="*/ 2147483647 w 659"/>
              <a:gd name="T3" fmla="*/ 0 h 776"/>
              <a:gd name="T4" fmla="*/ 2147483647 w 659"/>
              <a:gd name="T5" fmla="*/ 2147483647 h 776"/>
              <a:gd name="T6" fmla="*/ 2147483647 w 659"/>
              <a:gd name="T7" fmla="*/ 2147483647 h 776"/>
              <a:gd name="T8" fmla="*/ 0 w 659"/>
              <a:gd name="T9" fmla="*/ 2147483647 h 776"/>
              <a:gd name="T10" fmla="*/ 2147483647 w 659"/>
              <a:gd name="T11" fmla="*/ 2147483647 h 776"/>
              <a:gd name="T12" fmla="*/ 2147483647 w 659"/>
              <a:gd name="T13" fmla="*/ 2147483647 h 7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59" h="776">
                <a:moveTo>
                  <a:pt x="294" y="90"/>
                </a:moveTo>
                <a:lnTo>
                  <a:pt x="346" y="0"/>
                </a:lnTo>
                <a:lnTo>
                  <a:pt x="659" y="177"/>
                </a:lnTo>
                <a:lnTo>
                  <a:pt x="308" y="776"/>
                </a:lnTo>
                <a:lnTo>
                  <a:pt x="0" y="597"/>
                </a:lnTo>
                <a:lnTo>
                  <a:pt x="131" y="365"/>
                </a:lnTo>
                <a:lnTo>
                  <a:pt x="294" y="90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77" name="Text Box 104"/>
          <p:cNvSpPr txBox="1">
            <a:spLocks noChangeArrowheads="1"/>
          </p:cNvSpPr>
          <p:nvPr/>
        </p:nvSpPr>
        <p:spPr bwMode="auto">
          <a:xfrm rot="-1860114">
            <a:off x="1547815" y="2254330"/>
            <a:ext cx="998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1800" b="0" smtClean="0">
                <a:solidFill>
                  <a:srgbClr val="000000"/>
                </a:solidFill>
                <a:latin typeface="Arial"/>
              </a:rPr>
              <a:t> 200м</a:t>
            </a:r>
          </a:p>
        </p:txBody>
      </p:sp>
      <p:grpSp>
        <p:nvGrpSpPr>
          <p:cNvPr id="15378" name="Group 105"/>
          <p:cNvGrpSpPr/>
          <p:nvPr/>
        </p:nvGrpSpPr>
        <p:grpSpPr>
          <a:xfrm rot="-7252104">
            <a:off x="3504209" y="1640881"/>
            <a:ext cx="917972" cy="1808162"/>
            <a:chOff x="1908" y="2102"/>
            <a:chExt cx="578" cy="1020"/>
          </a:xfrm>
        </p:grpSpPr>
        <p:sp>
          <p:nvSpPr>
            <p:cNvPr id="15427" name="Oval 106"/>
            <p:cNvSpPr>
              <a:spLocks noChangeAspect="1" noChangeArrowheads="1"/>
            </p:cNvSpPr>
            <p:nvPr/>
          </p:nvSpPr>
          <p:spPr bwMode="auto">
            <a:xfrm>
              <a:off x="1908" y="243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28" name="Oval 107"/>
            <p:cNvSpPr>
              <a:spLocks noChangeAspect="1" noChangeArrowheads="1"/>
            </p:cNvSpPr>
            <p:nvPr/>
          </p:nvSpPr>
          <p:spPr bwMode="auto">
            <a:xfrm>
              <a:off x="1908" y="258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29" name="Oval 108"/>
            <p:cNvSpPr>
              <a:spLocks noChangeAspect="1" noChangeArrowheads="1"/>
            </p:cNvSpPr>
            <p:nvPr/>
          </p:nvSpPr>
          <p:spPr bwMode="auto">
            <a:xfrm>
              <a:off x="1908" y="3036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0" name="Oval 109"/>
            <p:cNvSpPr>
              <a:spLocks noChangeAspect="1" noChangeArrowheads="1"/>
            </p:cNvSpPr>
            <p:nvPr/>
          </p:nvSpPr>
          <p:spPr bwMode="auto">
            <a:xfrm>
              <a:off x="1908" y="213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1" name="Oval 110"/>
            <p:cNvSpPr>
              <a:spLocks noChangeAspect="1" noChangeArrowheads="1"/>
            </p:cNvSpPr>
            <p:nvPr/>
          </p:nvSpPr>
          <p:spPr bwMode="auto">
            <a:xfrm>
              <a:off x="1908" y="288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2" name="Oval 111"/>
            <p:cNvSpPr>
              <a:spLocks noChangeAspect="1" noChangeArrowheads="1"/>
            </p:cNvSpPr>
            <p:nvPr/>
          </p:nvSpPr>
          <p:spPr bwMode="auto">
            <a:xfrm>
              <a:off x="1908" y="228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3" name="Oval 112"/>
            <p:cNvSpPr>
              <a:spLocks noChangeAspect="1" noChangeArrowheads="1"/>
            </p:cNvSpPr>
            <p:nvPr/>
          </p:nvSpPr>
          <p:spPr bwMode="auto">
            <a:xfrm>
              <a:off x="1908" y="273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4" name="Oval 113"/>
            <p:cNvSpPr>
              <a:spLocks noChangeAspect="1" noChangeArrowheads="1"/>
            </p:cNvSpPr>
            <p:nvPr/>
          </p:nvSpPr>
          <p:spPr bwMode="auto">
            <a:xfrm>
              <a:off x="2440" y="243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5" name="Oval 114"/>
            <p:cNvSpPr>
              <a:spLocks noChangeAspect="1" noChangeArrowheads="1"/>
            </p:cNvSpPr>
            <p:nvPr/>
          </p:nvSpPr>
          <p:spPr bwMode="auto">
            <a:xfrm>
              <a:off x="2440" y="258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6" name="Oval 115"/>
            <p:cNvSpPr>
              <a:spLocks noChangeAspect="1" noChangeArrowheads="1"/>
            </p:cNvSpPr>
            <p:nvPr/>
          </p:nvSpPr>
          <p:spPr bwMode="auto">
            <a:xfrm>
              <a:off x="2440" y="3036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7" name="Oval 116"/>
            <p:cNvSpPr>
              <a:spLocks noChangeAspect="1" noChangeArrowheads="1"/>
            </p:cNvSpPr>
            <p:nvPr/>
          </p:nvSpPr>
          <p:spPr bwMode="auto">
            <a:xfrm>
              <a:off x="2440" y="213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8" name="Oval 117"/>
            <p:cNvSpPr>
              <a:spLocks noChangeAspect="1" noChangeArrowheads="1"/>
            </p:cNvSpPr>
            <p:nvPr/>
          </p:nvSpPr>
          <p:spPr bwMode="auto">
            <a:xfrm>
              <a:off x="2440" y="288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39" name="Oval 118"/>
            <p:cNvSpPr>
              <a:spLocks noChangeAspect="1" noChangeArrowheads="1"/>
            </p:cNvSpPr>
            <p:nvPr/>
          </p:nvSpPr>
          <p:spPr bwMode="auto">
            <a:xfrm>
              <a:off x="2440" y="2284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0" name="Oval 119"/>
            <p:cNvSpPr>
              <a:spLocks noChangeAspect="1" noChangeArrowheads="1"/>
            </p:cNvSpPr>
            <p:nvPr/>
          </p:nvSpPr>
          <p:spPr bwMode="auto">
            <a:xfrm>
              <a:off x="2440" y="2735"/>
              <a:ext cx="46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1" name="Line 120"/>
            <p:cNvSpPr>
              <a:spLocks noChangeShapeType="1"/>
            </p:cNvSpPr>
            <p:nvPr/>
          </p:nvSpPr>
          <p:spPr bwMode="auto">
            <a:xfrm flipH="1">
              <a:off x="1984" y="2158"/>
              <a:ext cx="0" cy="922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2" name="Line 121"/>
            <p:cNvSpPr>
              <a:spLocks noChangeShapeType="1"/>
            </p:cNvSpPr>
            <p:nvPr/>
          </p:nvSpPr>
          <p:spPr bwMode="auto">
            <a:xfrm flipH="1">
              <a:off x="2412" y="2160"/>
              <a:ext cx="0" cy="922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3" name="Line 122"/>
            <p:cNvSpPr>
              <a:spLocks noChangeShapeType="1"/>
            </p:cNvSpPr>
            <p:nvPr/>
          </p:nvSpPr>
          <p:spPr bwMode="auto">
            <a:xfrm flipV="1">
              <a:off x="2410" y="2102"/>
              <a:ext cx="30" cy="6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4" name="Line 123"/>
            <p:cNvSpPr>
              <a:spLocks noChangeShapeType="1"/>
            </p:cNvSpPr>
            <p:nvPr/>
          </p:nvSpPr>
          <p:spPr bwMode="auto">
            <a:xfrm flipH="1" flipV="1">
              <a:off x="1956" y="2102"/>
              <a:ext cx="30" cy="6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5" name="Line 124"/>
            <p:cNvSpPr>
              <a:spLocks noChangeShapeType="1"/>
            </p:cNvSpPr>
            <p:nvPr/>
          </p:nvSpPr>
          <p:spPr bwMode="auto">
            <a:xfrm>
              <a:off x="2410" y="3062"/>
              <a:ext cx="30" cy="6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46" name="Line 125"/>
            <p:cNvSpPr>
              <a:spLocks noChangeShapeType="1"/>
            </p:cNvSpPr>
            <p:nvPr/>
          </p:nvSpPr>
          <p:spPr bwMode="auto">
            <a:xfrm flipH="1">
              <a:off x="1956" y="3062"/>
              <a:ext cx="30" cy="6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379" name="Group 126"/>
          <p:cNvGrpSpPr/>
          <p:nvPr/>
        </p:nvGrpSpPr>
        <p:grpSpPr>
          <a:xfrm rot="6075500">
            <a:off x="4062217" y="1891706"/>
            <a:ext cx="298847" cy="720725"/>
            <a:chOff x="1338" y="2523"/>
            <a:chExt cx="296" cy="515"/>
          </a:xfrm>
        </p:grpSpPr>
        <p:sp>
          <p:nvSpPr>
            <p:cNvPr id="15422" name="Freeform 127"/>
            <p:cNvSpPr/>
            <p:nvPr/>
          </p:nvSpPr>
          <p:spPr bwMode="auto">
            <a:xfrm rot="2907541">
              <a:off x="1433" y="2836"/>
              <a:ext cx="288" cy="115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00" h="20000">
                  <a:moveTo>
                    <a:pt x="0" y="9956"/>
                  </a:moveTo>
                  <a:lnTo>
                    <a:pt x="2854" y="0"/>
                  </a:lnTo>
                  <a:lnTo>
                    <a:pt x="17121" y="0"/>
                  </a:lnTo>
                  <a:lnTo>
                    <a:pt x="19975" y="9956"/>
                  </a:lnTo>
                  <a:lnTo>
                    <a:pt x="17121" y="19913"/>
                  </a:lnTo>
                  <a:lnTo>
                    <a:pt x="2854" y="19913"/>
                  </a:lnTo>
                  <a:lnTo>
                    <a:pt x="0" y="9956"/>
                  </a:lnTo>
                  <a:close/>
                </a:path>
              </a:pathLst>
            </a:custGeom>
            <a:noFill/>
            <a:ln w="254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5423" name="Group 128"/>
            <p:cNvGrpSpPr/>
            <p:nvPr/>
          </p:nvGrpSpPr>
          <p:grpSpPr>
            <a:xfrm rot="-7717756">
              <a:off x="1252" y="2609"/>
              <a:ext cx="288" cy="115"/>
              <a:chExt cx="20001" cy="20000"/>
            </a:xfrm>
          </p:grpSpPr>
          <p:sp>
            <p:nvSpPr>
              <p:cNvPr id="15424" name="Freeform 129"/>
              <p:cNvSpPr/>
              <p:nvPr/>
            </p:nvSpPr>
            <p:spPr bwMode="auto">
              <a:xfrm>
                <a:off x="0" y="0"/>
                <a:ext cx="10018" cy="20000"/>
              </a:xfrm>
              <a:custGeom>
                <a:gdLst>
                  <a:gd name="T0" fmla="*/ 0 w 20000"/>
                  <a:gd name="T1" fmla="*/ 9978 h 20000"/>
                  <a:gd name="T2" fmla="*/ 158 w 20000"/>
                  <a:gd name="T3" fmla="*/ 0 h 20000"/>
                  <a:gd name="T4" fmla="*/ 158 w 20000"/>
                  <a:gd name="T5" fmla="*/ 19956 h 20000"/>
                  <a:gd name="T6" fmla="*/ 0 w 20000"/>
                  <a:gd name="T7" fmla="*/ 9978 h 200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9978"/>
                    </a:moveTo>
                    <a:lnTo>
                      <a:pt x="19930" y="0"/>
                    </a:lnTo>
                    <a:lnTo>
                      <a:pt x="19930" y="19956"/>
                    </a:lnTo>
                    <a:lnTo>
                      <a:pt x="0" y="997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25" name="Line 130"/>
              <p:cNvSpPr>
                <a:spLocks noChangeShapeType="1"/>
              </p:cNvSpPr>
              <p:nvPr/>
            </p:nvSpPr>
            <p:spPr bwMode="auto">
              <a:xfrm>
                <a:off x="9983" y="9978"/>
                <a:ext cx="6025" cy="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26" name="Oval 131"/>
              <p:cNvSpPr>
                <a:spLocks noChangeArrowheads="1"/>
              </p:cNvSpPr>
              <p:nvPr/>
            </p:nvSpPr>
            <p:spPr bwMode="auto">
              <a:xfrm>
                <a:off x="15973" y="7484"/>
                <a:ext cx="4028" cy="5032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alt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5380" name="Group 132"/>
          <p:cNvGrpSpPr/>
          <p:nvPr/>
        </p:nvGrpSpPr>
        <p:grpSpPr>
          <a:xfrm rot="-4988637">
            <a:off x="2608662" y="946151"/>
            <a:ext cx="797719" cy="1684338"/>
            <a:chOff x="1973" y="1147"/>
            <a:chExt cx="635" cy="786"/>
          </a:xfrm>
        </p:grpSpPr>
        <p:sp>
          <p:nvSpPr>
            <p:cNvPr id="15420" name="Line 133"/>
            <p:cNvSpPr>
              <a:spLocks noChangeShapeType="1"/>
            </p:cNvSpPr>
            <p:nvPr/>
          </p:nvSpPr>
          <p:spPr bwMode="auto">
            <a:xfrm flipH="1" flipV="1">
              <a:off x="1973" y="1298"/>
              <a:ext cx="635" cy="6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21" name="Text Box 134"/>
            <p:cNvSpPr txBox="1">
              <a:spLocks noChangeArrowheads="1"/>
            </p:cNvSpPr>
            <p:nvPr/>
          </p:nvSpPr>
          <p:spPr bwMode="auto">
            <a:xfrm rot="2791364">
              <a:off x="2023" y="1341"/>
              <a:ext cx="681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3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hangingPunct="0">
                <a:defRPr sz="21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altLang="ru-RU" sz="1800" smtClean="0">
                  <a:solidFill>
                    <a:srgbClr val="000000"/>
                  </a:solidFill>
                  <a:latin typeface="Arial"/>
                </a:rPr>
                <a:t>450 м</a:t>
              </a:r>
            </a:p>
          </p:txBody>
        </p:sp>
      </p:grpSp>
      <p:sp>
        <p:nvSpPr>
          <p:cNvPr id="15381" name="Line 135"/>
          <p:cNvSpPr>
            <a:spLocks noChangeShapeType="1"/>
          </p:cNvSpPr>
          <p:nvPr/>
        </p:nvSpPr>
        <p:spPr bwMode="auto">
          <a:xfrm rot="2980139" flipH="1">
            <a:off x="4463854" y="2079427"/>
            <a:ext cx="2413397" cy="262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82" name="Line 136"/>
          <p:cNvSpPr>
            <a:spLocks noChangeShapeType="1"/>
          </p:cNvSpPr>
          <p:nvPr/>
        </p:nvSpPr>
        <p:spPr bwMode="auto">
          <a:xfrm flipH="1">
            <a:off x="4427538" y="1491853"/>
            <a:ext cx="576262" cy="2702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83" name="Text Box 137"/>
          <p:cNvSpPr txBox="1">
            <a:spLocks noChangeArrowheads="1"/>
          </p:cNvSpPr>
          <p:nvPr/>
        </p:nvSpPr>
        <p:spPr bwMode="auto">
          <a:xfrm rot="1587534">
            <a:off x="5865816" y="3307911"/>
            <a:ext cx="720725" cy="2755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100" b="0" smtClean="0">
                <a:solidFill>
                  <a:srgbClr val="000000"/>
                </a:solidFill>
                <a:latin typeface="Arial"/>
              </a:rPr>
              <a:t>145 км</a:t>
            </a:r>
          </a:p>
        </p:txBody>
      </p:sp>
      <p:sp>
        <p:nvSpPr>
          <p:cNvPr id="15384" name="Text Box 138"/>
          <p:cNvSpPr txBox="1">
            <a:spLocks noChangeArrowheads="1"/>
          </p:cNvSpPr>
          <p:nvPr/>
        </p:nvSpPr>
        <p:spPr bwMode="auto">
          <a:xfrm rot="-942382">
            <a:off x="1611313" y="3082883"/>
            <a:ext cx="576262" cy="2755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100" b="0" smtClean="0">
                <a:solidFill>
                  <a:srgbClr val="000000"/>
                </a:solidFill>
                <a:latin typeface="Arial"/>
              </a:rPr>
              <a:t>3 км</a:t>
            </a:r>
          </a:p>
        </p:txBody>
      </p:sp>
      <p:sp>
        <p:nvSpPr>
          <p:cNvPr id="15385" name="Text Box 139"/>
          <p:cNvSpPr txBox="1">
            <a:spLocks noChangeArrowheads="1"/>
          </p:cNvSpPr>
          <p:nvPr/>
        </p:nvSpPr>
        <p:spPr bwMode="auto">
          <a:xfrm rot="-989960">
            <a:off x="5502275" y="2407798"/>
            <a:ext cx="677863" cy="2755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100" b="0" smtClean="0">
                <a:solidFill>
                  <a:srgbClr val="000000"/>
                </a:solidFill>
                <a:latin typeface="Arial"/>
              </a:rPr>
              <a:t> 1,5 км</a:t>
            </a:r>
          </a:p>
        </p:txBody>
      </p:sp>
      <p:sp>
        <p:nvSpPr>
          <p:cNvPr id="15386" name="Text Box 140"/>
          <p:cNvSpPr txBox="1">
            <a:spLocks noChangeArrowheads="1"/>
          </p:cNvSpPr>
          <p:nvPr/>
        </p:nvSpPr>
        <p:spPr bwMode="auto">
          <a:xfrm>
            <a:off x="3924303" y="4030266"/>
            <a:ext cx="1223963" cy="307766"/>
          </a:xfrm>
          <a:prstGeom prst="rect">
            <a:avLst/>
          </a:prstGeom>
          <a:solidFill>
            <a:srgbClr val="B1BC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2" tIns="60955" rIns="121912" bIns="60955">
            <a:spAutoFit/>
          </a:bodyPr>
          <a:lstStyle>
            <a:lvl1pPr defTabSz="1219200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609600" defTabSz="121920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219200" defTabSz="12192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4384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8956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3528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8100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42672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200" smtClean="0">
                <a:solidFill>
                  <a:srgbClr val="000000"/>
                </a:solidFill>
                <a:latin typeface="Arial"/>
              </a:rPr>
              <a:t>р. Иртыш</a:t>
            </a:r>
          </a:p>
        </p:txBody>
      </p:sp>
      <p:sp>
        <p:nvSpPr>
          <p:cNvPr id="15387" name="Text Box 141"/>
          <p:cNvSpPr txBox="1">
            <a:spLocks noChangeArrowheads="1"/>
          </p:cNvSpPr>
          <p:nvPr/>
        </p:nvSpPr>
        <p:spPr bwMode="auto">
          <a:xfrm rot="-2051600">
            <a:off x="4067175" y="1228011"/>
            <a:ext cx="998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1800" b="0" smtClean="0">
                <a:solidFill>
                  <a:srgbClr val="000000"/>
                </a:solidFill>
                <a:latin typeface="Arial"/>
              </a:rPr>
              <a:t> 200м</a:t>
            </a:r>
          </a:p>
        </p:txBody>
      </p:sp>
      <p:sp>
        <p:nvSpPr>
          <p:cNvPr id="15388" name="Text Box 142"/>
          <p:cNvSpPr txBox="1">
            <a:spLocks noChangeArrowheads="1"/>
          </p:cNvSpPr>
          <p:nvPr/>
        </p:nvSpPr>
        <p:spPr bwMode="auto">
          <a:xfrm>
            <a:off x="2555878" y="2895600"/>
            <a:ext cx="576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800" b="0" smtClean="0">
                <a:solidFill>
                  <a:srgbClr val="000000"/>
                </a:solidFill>
                <a:latin typeface="Arial"/>
              </a:rPr>
              <a:t>ПП</a:t>
            </a:r>
          </a:p>
        </p:txBody>
      </p:sp>
      <p:sp>
        <p:nvSpPr>
          <p:cNvPr id="15389" name="Text Box 143"/>
          <p:cNvSpPr txBox="1">
            <a:spLocks noChangeArrowheads="1"/>
          </p:cNvSpPr>
          <p:nvPr/>
        </p:nvSpPr>
        <p:spPr bwMode="auto">
          <a:xfrm rot="-270862">
            <a:off x="4787902" y="1930480"/>
            <a:ext cx="576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800" b="0" smtClean="0">
                <a:solidFill>
                  <a:srgbClr val="000000"/>
                </a:solidFill>
                <a:latin typeface="Arial"/>
              </a:rPr>
              <a:t>ПП</a:t>
            </a:r>
          </a:p>
        </p:txBody>
      </p:sp>
      <p:pic>
        <p:nvPicPr>
          <p:cNvPr id="15390" name="Picture 144" descr="ГИМС%20ГЛАВНЫЙ"/>
          <p:cNvPicPr preferRelativeResize="0"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25" y="3706416"/>
            <a:ext cx="2603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1" name="Freeform 146"/>
          <p:cNvSpPr/>
          <p:nvPr/>
        </p:nvSpPr>
        <p:spPr bwMode="auto">
          <a:xfrm>
            <a:off x="5148263" y="1059656"/>
            <a:ext cx="2565400" cy="1144191"/>
          </a:xfrm>
          <a:custGeom>
            <a:gdLst>
              <a:gd name="T0" fmla="*/ 0 w 1616"/>
              <a:gd name="T1" fmla="*/ 2147483647 h 961"/>
              <a:gd name="T2" fmla="*/ 2147483647 w 1616"/>
              <a:gd name="T3" fmla="*/ 2147483647 h 961"/>
              <a:gd name="T4" fmla="*/ 2147483647 w 1616"/>
              <a:gd name="T5" fmla="*/ 2147483647 h 961"/>
              <a:gd name="T6" fmla="*/ 2147483647 w 1616"/>
              <a:gd name="T7" fmla="*/ 2147483647 h 961"/>
              <a:gd name="T8" fmla="*/ 2147483647 w 1616"/>
              <a:gd name="T9" fmla="*/ 2147483647 h 961"/>
              <a:gd name="T10" fmla="*/ 2147483647 w 1616"/>
              <a:gd name="T11" fmla="*/ 0 h 961"/>
              <a:gd name="T12" fmla="*/ 0 w 1616"/>
              <a:gd name="T13" fmla="*/ 2147483647 h 9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5" h="961">
                <a:moveTo>
                  <a:pt x="0" y="8"/>
                </a:moveTo>
                <a:lnTo>
                  <a:pt x="637" y="961"/>
                </a:lnTo>
                <a:lnTo>
                  <a:pt x="1608" y="920"/>
                </a:lnTo>
                <a:lnTo>
                  <a:pt x="1616" y="176"/>
                </a:lnTo>
                <a:lnTo>
                  <a:pt x="368" y="184"/>
                </a:lnTo>
                <a:lnTo>
                  <a:pt x="272" y="0"/>
                </a:lnTo>
                <a:lnTo>
                  <a:pt x="0" y="8"/>
                </a:lnTo>
                <a:close/>
              </a:path>
            </a:pathLst>
          </a:custGeom>
          <a:solidFill>
            <a:srgbClr val="99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92" name="Freeform 147"/>
          <p:cNvSpPr/>
          <p:nvPr/>
        </p:nvSpPr>
        <p:spPr bwMode="auto">
          <a:xfrm>
            <a:off x="107950" y="3436145"/>
            <a:ext cx="903288" cy="873919"/>
          </a:xfrm>
          <a:custGeom>
            <a:gdLst>
              <a:gd name="T0" fmla="*/ 0 w 569"/>
              <a:gd name="T1" fmla="*/ 2147483647 h 734"/>
              <a:gd name="T2" fmla="*/ 2147483647 w 569"/>
              <a:gd name="T3" fmla="*/ 2147483647 h 734"/>
              <a:gd name="T4" fmla="*/ 2147483647 w 569"/>
              <a:gd name="T5" fmla="*/ 2147483647 h 734"/>
              <a:gd name="T6" fmla="*/ 2147483647 w 569"/>
              <a:gd name="T7" fmla="*/ 2147483647 h 734"/>
              <a:gd name="T8" fmla="*/ 2147483647 w 569"/>
              <a:gd name="T9" fmla="*/ 2147483647 h 734"/>
              <a:gd name="T10" fmla="*/ 2147483647 w 569"/>
              <a:gd name="T11" fmla="*/ 2147483647 h 734"/>
              <a:gd name="T12" fmla="*/ 2147483647 w 569"/>
              <a:gd name="T13" fmla="*/ 0 h 734"/>
              <a:gd name="T14" fmla="*/ 0 w 569"/>
              <a:gd name="T15" fmla="*/ 2147483647 h 734"/>
              <a:gd name="T16" fmla="*/ 0 w 569"/>
              <a:gd name="T17" fmla="*/ 2147483647 h 7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9" h="734">
                <a:moveTo>
                  <a:pt x="0" y="494"/>
                </a:moveTo>
                <a:lnTo>
                  <a:pt x="136" y="686"/>
                </a:lnTo>
                <a:lnTo>
                  <a:pt x="432" y="734"/>
                </a:lnTo>
                <a:lnTo>
                  <a:pt x="552" y="638"/>
                </a:lnTo>
                <a:lnTo>
                  <a:pt x="569" y="504"/>
                </a:lnTo>
                <a:lnTo>
                  <a:pt x="430" y="247"/>
                </a:lnTo>
                <a:lnTo>
                  <a:pt x="179" y="0"/>
                </a:lnTo>
                <a:lnTo>
                  <a:pt x="0" y="94"/>
                </a:lnTo>
                <a:lnTo>
                  <a:pt x="0" y="494"/>
                </a:lnTo>
                <a:close/>
              </a:path>
            </a:pathLst>
          </a:custGeom>
          <a:solidFill>
            <a:srgbClr val="99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93" name="Text Box 148"/>
          <p:cNvSpPr txBox="1">
            <a:spLocks noChangeArrowheads="1"/>
          </p:cNvSpPr>
          <p:nvPr/>
        </p:nvSpPr>
        <p:spPr bwMode="auto">
          <a:xfrm>
            <a:off x="6138863" y="1291829"/>
            <a:ext cx="1079500" cy="307766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2" tIns="60955" rIns="121912" bIns="60955">
            <a:spAutoFit/>
          </a:bodyPr>
          <a:lstStyle>
            <a:lvl1pPr defTabSz="1219200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609600" defTabSz="121920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219200" defTabSz="12192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4384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8956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3528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8100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42672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200" smtClean="0">
                <a:solidFill>
                  <a:srgbClr val="000000"/>
                </a:solidFill>
                <a:latin typeface="Arial"/>
              </a:rPr>
              <a:t>р.п.Черлак</a:t>
            </a:r>
          </a:p>
        </p:txBody>
      </p:sp>
      <p:sp>
        <p:nvSpPr>
          <p:cNvPr id="15394" name="Text Box 149"/>
          <p:cNvSpPr txBox="1">
            <a:spLocks noChangeArrowheads="1"/>
          </p:cNvSpPr>
          <p:nvPr/>
        </p:nvSpPr>
        <p:spPr bwMode="auto">
          <a:xfrm>
            <a:off x="1116013" y="3759993"/>
            <a:ext cx="1008062" cy="307766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2" tIns="60955" rIns="121912" bIns="60955">
            <a:spAutoFit/>
          </a:bodyPr>
          <a:lstStyle>
            <a:lvl1pPr defTabSz="1219200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609600" defTabSz="121920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219200" defTabSz="12192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4384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8956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3528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8100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42672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200" smtClean="0">
                <a:solidFill>
                  <a:srgbClr val="000000"/>
                </a:solidFill>
                <a:latin typeface="Arial"/>
              </a:rPr>
              <a:t>п. Затон</a:t>
            </a:r>
          </a:p>
        </p:txBody>
      </p:sp>
      <p:sp>
        <p:nvSpPr>
          <p:cNvPr id="15395" name="Line 150"/>
          <p:cNvSpPr>
            <a:spLocks noChangeShapeType="1"/>
          </p:cNvSpPr>
          <p:nvPr/>
        </p:nvSpPr>
        <p:spPr bwMode="auto">
          <a:xfrm rot="2980139" flipV="1">
            <a:off x="5145683" y="1477764"/>
            <a:ext cx="579834" cy="1993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96" name="Line 151"/>
          <p:cNvSpPr>
            <a:spLocks noChangeShapeType="1"/>
          </p:cNvSpPr>
          <p:nvPr/>
        </p:nvSpPr>
        <p:spPr bwMode="auto">
          <a:xfrm flipH="1">
            <a:off x="755653" y="3057526"/>
            <a:ext cx="2879725" cy="594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97" name="Line 152"/>
          <p:cNvSpPr>
            <a:spLocks noChangeShapeType="1"/>
          </p:cNvSpPr>
          <p:nvPr/>
        </p:nvSpPr>
        <p:spPr bwMode="auto">
          <a:xfrm flipH="1">
            <a:off x="2124075" y="2518174"/>
            <a:ext cx="431800" cy="2155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000" b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98" name="Text Box 153"/>
          <p:cNvSpPr txBox="1">
            <a:spLocks noChangeArrowheads="1"/>
          </p:cNvSpPr>
          <p:nvPr/>
        </p:nvSpPr>
        <p:spPr bwMode="auto">
          <a:xfrm>
            <a:off x="5957888" y="798866"/>
            <a:ext cx="1441450" cy="430877"/>
          </a:xfrm>
          <a:prstGeom prst="rect">
            <a:avLst/>
          </a:prstGeom>
          <a:solidFill>
            <a:srgbClr val="B1BC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2" tIns="60955" rIns="121912" bIns="60955">
            <a:spAutoFit/>
          </a:bodyPr>
          <a:lstStyle>
            <a:lvl1pPr defTabSz="1219200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609600" defTabSz="1219200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219200" defTabSz="121920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438400" defTabSz="121920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8956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3528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8100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4267200" defTabSz="1219200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000" smtClean="0">
                <a:solidFill>
                  <a:srgbClr val="000000"/>
                </a:solidFill>
                <a:latin typeface="Arial"/>
              </a:rPr>
              <a:t>Черлакский ИУ ГИМС</a:t>
            </a:r>
          </a:p>
        </p:txBody>
      </p:sp>
      <p:pic>
        <p:nvPicPr>
          <p:cNvPr id="15399" name="Picture 154" descr="ГИМС%20ГЛАВНЫЙ"/>
          <p:cNvPicPr preferRelativeResize="0"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125" y="1653779"/>
            <a:ext cx="2603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400" name="Group 155"/>
          <p:cNvGrpSpPr/>
          <p:nvPr/>
        </p:nvGrpSpPr>
        <p:grpSpPr>
          <a:xfrm>
            <a:off x="217488" y="3613548"/>
            <a:ext cx="347662" cy="216694"/>
            <a:chOff x="3243" y="3612"/>
            <a:chExt cx="219" cy="182"/>
          </a:xfrm>
        </p:grpSpPr>
        <p:sp>
          <p:nvSpPr>
            <p:cNvPr id="15417" name="AutoShape 156"/>
            <p:cNvSpPr>
              <a:spLocks noChangeAspect="1" noChangeArrowheads="1"/>
            </p:cNvSpPr>
            <p:nvPr/>
          </p:nvSpPr>
          <p:spPr bwMode="auto">
            <a:xfrm>
              <a:off x="3243" y="3612"/>
              <a:ext cx="219" cy="182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18" name="Line 157"/>
            <p:cNvSpPr>
              <a:spLocks noChangeAspect="1" noChangeShapeType="1"/>
            </p:cNvSpPr>
            <p:nvPr/>
          </p:nvSpPr>
          <p:spPr bwMode="auto">
            <a:xfrm flipH="1">
              <a:off x="3353" y="3691"/>
              <a:ext cx="0" cy="7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19" name="Line 158"/>
            <p:cNvSpPr>
              <a:spLocks noChangeAspect="1" noChangeShapeType="1"/>
            </p:cNvSpPr>
            <p:nvPr/>
          </p:nvSpPr>
          <p:spPr bwMode="auto">
            <a:xfrm>
              <a:off x="3319" y="3727"/>
              <a:ext cx="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402" name="Group 126"/>
          <p:cNvGrpSpPr/>
          <p:nvPr/>
        </p:nvGrpSpPr>
        <p:grpSpPr>
          <a:xfrm rot="-5052815">
            <a:off x="3470077" y="2544169"/>
            <a:ext cx="298847" cy="720725"/>
            <a:chOff x="1338" y="2523"/>
            <a:chExt cx="296" cy="515"/>
          </a:xfrm>
        </p:grpSpPr>
        <p:sp>
          <p:nvSpPr>
            <p:cNvPr id="15412" name="Freeform 127"/>
            <p:cNvSpPr/>
            <p:nvPr/>
          </p:nvSpPr>
          <p:spPr bwMode="auto">
            <a:xfrm rot="2907541">
              <a:off x="1433" y="2836"/>
              <a:ext cx="288" cy="115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00" h="20000">
                  <a:moveTo>
                    <a:pt x="0" y="9956"/>
                  </a:moveTo>
                  <a:lnTo>
                    <a:pt x="2854" y="0"/>
                  </a:lnTo>
                  <a:lnTo>
                    <a:pt x="17121" y="0"/>
                  </a:lnTo>
                  <a:lnTo>
                    <a:pt x="19975" y="9956"/>
                  </a:lnTo>
                  <a:lnTo>
                    <a:pt x="17121" y="19913"/>
                  </a:lnTo>
                  <a:lnTo>
                    <a:pt x="2854" y="19913"/>
                  </a:lnTo>
                  <a:lnTo>
                    <a:pt x="0" y="9956"/>
                  </a:lnTo>
                  <a:close/>
                </a:path>
              </a:pathLst>
            </a:custGeom>
            <a:noFill/>
            <a:ln w="254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5413" name="Group 128"/>
            <p:cNvGrpSpPr/>
            <p:nvPr/>
          </p:nvGrpSpPr>
          <p:grpSpPr>
            <a:xfrm rot="-7717756">
              <a:off x="1252" y="2609"/>
              <a:ext cx="288" cy="115"/>
              <a:chExt cx="20001" cy="20000"/>
            </a:xfrm>
          </p:grpSpPr>
          <p:sp>
            <p:nvSpPr>
              <p:cNvPr id="15414" name="Freeform 129"/>
              <p:cNvSpPr/>
              <p:nvPr/>
            </p:nvSpPr>
            <p:spPr bwMode="auto">
              <a:xfrm>
                <a:off x="0" y="0"/>
                <a:ext cx="10018" cy="20000"/>
              </a:xfrm>
              <a:custGeom>
                <a:gdLst>
                  <a:gd name="T0" fmla="*/ 0 w 20000"/>
                  <a:gd name="T1" fmla="*/ 9978 h 20000"/>
                  <a:gd name="T2" fmla="*/ 158 w 20000"/>
                  <a:gd name="T3" fmla="*/ 0 h 20000"/>
                  <a:gd name="T4" fmla="*/ 158 w 20000"/>
                  <a:gd name="T5" fmla="*/ 19956 h 20000"/>
                  <a:gd name="T6" fmla="*/ 0 w 20000"/>
                  <a:gd name="T7" fmla="*/ 9978 h 200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9978"/>
                    </a:moveTo>
                    <a:lnTo>
                      <a:pt x="19930" y="0"/>
                    </a:lnTo>
                    <a:lnTo>
                      <a:pt x="19930" y="19956"/>
                    </a:lnTo>
                    <a:lnTo>
                      <a:pt x="0" y="997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15" name="Line 130"/>
              <p:cNvSpPr>
                <a:spLocks noChangeShapeType="1"/>
              </p:cNvSpPr>
              <p:nvPr/>
            </p:nvSpPr>
            <p:spPr bwMode="auto">
              <a:xfrm>
                <a:off x="9983" y="9978"/>
                <a:ext cx="6025" cy="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16" name="Oval 131"/>
              <p:cNvSpPr>
                <a:spLocks noChangeArrowheads="1"/>
              </p:cNvSpPr>
              <p:nvPr/>
            </p:nvSpPr>
            <p:spPr bwMode="auto">
              <a:xfrm>
                <a:off x="15973" y="7484"/>
                <a:ext cx="4028" cy="5032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altLang="ru-RU" sz="1000" b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sp>
        <p:nvSpPr>
          <p:cNvPr id="15404" name="Text Box 66"/>
          <p:cNvSpPr txBox="1">
            <a:spLocks noChangeArrowheads="1"/>
          </p:cNvSpPr>
          <p:nvPr/>
        </p:nvSpPr>
        <p:spPr bwMode="auto">
          <a:xfrm>
            <a:off x="17463" y="3868341"/>
            <a:ext cx="1241425" cy="22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800" b="0" smtClean="0">
                <a:solidFill>
                  <a:srgbClr val="FFFFFF"/>
                </a:solidFill>
                <a:latin typeface="Arial"/>
              </a:rPr>
              <a:t>ФАП – 10 койко-м</a:t>
            </a:r>
            <a:r>
              <a:rPr lang="ru-RU" altLang="ru-RU" sz="800" b="0" smtClean="0">
                <a:solidFill>
                  <a:srgbClr val="000000"/>
                </a:solidFill>
                <a:latin typeface="Arial"/>
              </a:rPr>
              <a:t>ест</a:t>
            </a:r>
          </a:p>
        </p:txBody>
      </p:sp>
      <p:grpSp>
        <p:nvGrpSpPr>
          <p:cNvPr id="15405" name="Group 155"/>
          <p:cNvGrpSpPr/>
          <p:nvPr/>
        </p:nvGrpSpPr>
        <p:grpSpPr>
          <a:xfrm>
            <a:off x="7097713" y="1549005"/>
            <a:ext cx="347662" cy="216694"/>
            <a:chOff x="3243" y="3612"/>
            <a:chExt cx="219" cy="182"/>
          </a:xfrm>
        </p:grpSpPr>
        <p:sp>
          <p:nvSpPr>
            <p:cNvPr id="15409" name="AutoShape 156"/>
            <p:cNvSpPr>
              <a:spLocks noChangeAspect="1" noChangeArrowheads="1"/>
            </p:cNvSpPr>
            <p:nvPr/>
          </p:nvSpPr>
          <p:spPr bwMode="auto">
            <a:xfrm>
              <a:off x="3243" y="3612"/>
              <a:ext cx="219" cy="182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alt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10" name="Line 157"/>
            <p:cNvSpPr>
              <a:spLocks noChangeAspect="1" noChangeShapeType="1"/>
            </p:cNvSpPr>
            <p:nvPr/>
          </p:nvSpPr>
          <p:spPr bwMode="auto">
            <a:xfrm flipH="1">
              <a:off x="3353" y="3691"/>
              <a:ext cx="0" cy="7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11" name="Line 158"/>
            <p:cNvSpPr>
              <a:spLocks noChangeAspect="1" noChangeShapeType="1"/>
            </p:cNvSpPr>
            <p:nvPr/>
          </p:nvSpPr>
          <p:spPr bwMode="auto">
            <a:xfrm>
              <a:off x="3319" y="3727"/>
              <a:ext cx="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000" b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5406" name="Text Box 66"/>
          <p:cNvSpPr txBox="1">
            <a:spLocks noChangeArrowheads="1"/>
          </p:cNvSpPr>
          <p:nvPr/>
        </p:nvSpPr>
        <p:spPr bwMode="auto">
          <a:xfrm>
            <a:off x="6985000" y="1808561"/>
            <a:ext cx="852488" cy="3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214" tIns="52607" rIns="105214" bIns="52607">
            <a:spAutoFit/>
          </a:bodyPr>
          <a:lstStyle>
            <a:lvl1pPr defTabSz="1052513">
              <a:defRPr sz="3300">
                <a:solidFill>
                  <a:schemeClr val="tx1"/>
                </a:solidFill>
                <a:latin typeface="Times New Roman" pitchFamily="18" charset="0"/>
              </a:defRPr>
            </a:lvl1pPr>
            <a:lvl2pPr marL="525463" defTabSz="1052513">
              <a:defRPr sz="3000">
                <a:solidFill>
                  <a:schemeClr val="tx1"/>
                </a:solidFill>
                <a:latin typeface="Times New Roman" pitchFamily="18" charset="0"/>
              </a:defRPr>
            </a:lvl2pPr>
            <a:lvl3pPr marL="1052513" defTabSz="1052513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57797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105025" defTabSz="1052513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622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30194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766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933825" defTabSz="1052513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800" b="0" smtClean="0">
                <a:solidFill>
                  <a:srgbClr val="000000"/>
                </a:solidFill>
                <a:latin typeface="Arial"/>
              </a:rPr>
              <a:t>ЦРБ - 150  койко-мест </a:t>
            </a:r>
          </a:p>
        </p:txBody>
      </p:sp>
      <p:sp>
        <p:nvSpPr>
          <p:cNvPr id="157" name="Rectangle 8"/>
          <p:cNvSpPr>
            <a:spLocks noChangeArrowheads="1"/>
          </p:cNvSpPr>
          <p:nvPr/>
        </p:nvSpPr>
        <p:spPr bwMode="auto">
          <a:xfrm>
            <a:off x="7938" y="1"/>
            <a:ext cx="9144000" cy="672704"/>
          </a:xfrm>
          <a:prstGeom prst="rect">
            <a:avLst/>
          </a:prstGeom>
          <a:solidFill>
            <a:srgbClr val="204D84"/>
          </a:solidFill>
          <a:ln w="9525">
            <a:solidFill>
              <a:srgbClr val="000000"/>
            </a:solidFill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673" tIns="44844" rIns="89673" bIns="44844" anchor="ctr"/>
          <a:lstStyle/>
          <a:p>
            <a:pPr algn="ctr" defTabSz="3001466" eaLnBrk="0" hangingPunct="0"/>
            <a:r>
              <a:rPr lang="ru-RU" b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МОДЕЛЬ РАЗВИТИЯ ВОЗМОЖНЫХ ЧС</a:t>
            </a:r>
          </a:p>
          <a:p>
            <a:pPr algn="ctr" defTabSz="3001466" eaLnBrk="0" hangingPunct="0"/>
            <a:r>
              <a:rPr lang="ru-RU" b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 ВОДНЫХ ОБЪЕКТАХ НА ТЕРРИТОРИИ ЧЕРЛАКСКОГО РАЙОНА</a:t>
            </a:r>
          </a:p>
          <a:p>
            <a:pPr algn="ctr" defTabSz="3001466" eaLnBrk="0" hangingPunct="0"/>
            <a:r>
              <a:rPr lang="ru-RU" b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ОМСКОЙ ОБЛАСТИ </a:t>
            </a:r>
            <a:r>
              <a:rPr lang="ru-RU" b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(на 14 июля 2024 г.)</a:t>
            </a:r>
            <a:endParaRPr lang="ru-RU" b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033981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9" name="TextBox 167"/>
          <p:cNvSpPr txBox="1">
            <a:spLocks noChangeArrowheads="1"/>
          </p:cNvSpPr>
          <p:nvPr/>
        </p:nvSpPr>
        <p:spPr bwMode="auto">
          <a:xfrm>
            <a:off x="6750047" y="4215798"/>
            <a:ext cx="2401891" cy="92770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770" tIns="47885" rIns="95770" bIns="4788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/>
              </a:defRPr>
            </a:lvl1pPr>
            <a:lvl2pPr marL="777875" indent="-298450" defTabSz="957263" eaLnBrk="0" hangingPunct="0">
              <a:defRPr sz="1000">
                <a:solidFill>
                  <a:schemeClr val="tx1"/>
                </a:solidFill>
                <a:latin typeface="Arial"/>
              </a:defRPr>
            </a:lvl2pPr>
            <a:lvl3pPr marL="1196975" indent="-239713" defTabSz="957263" eaLnBrk="0" hangingPunct="0">
              <a:defRPr sz="1000">
                <a:solidFill>
                  <a:schemeClr val="tx1"/>
                </a:solidFill>
                <a:latin typeface="Arial"/>
              </a:defRPr>
            </a:lvl3pPr>
            <a:lvl4pPr marL="1676400" indent="-239713" defTabSz="957263" eaLnBrk="0" hangingPunct="0">
              <a:defRPr sz="1000">
                <a:solidFill>
                  <a:schemeClr val="tx1"/>
                </a:solidFill>
                <a:latin typeface="Arial"/>
              </a:defRPr>
            </a:lvl4pPr>
            <a:lvl5pPr marL="2155825" indent="-239713" defTabSz="957263" eaLnBrk="0" hangingPunct="0">
              <a:defRPr sz="1000">
                <a:solidFill>
                  <a:schemeClr val="tx1"/>
                </a:solidFill>
                <a:latin typeface="Arial"/>
              </a:defRPr>
            </a:lvl5pPr>
            <a:lvl6pPr marL="2613025" indent="-239713" defTabSz="95726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/>
              </a:defRPr>
            </a:lvl6pPr>
            <a:lvl7pPr marL="3070225" indent="-239713" defTabSz="95726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/>
              </a:defRPr>
            </a:lvl7pPr>
            <a:lvl8pPr marL="3527425" indent="-239713" defTabSz="95726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/>
              </a:defRPr>
            </a:lvl8pPr>
            <a:lvl9pPr marL="3984625" indent="-239713" defTabSz="95726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/>
              </a:defRPr>
            </a:lvl9pPr>
          </a:lstStyle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Владелец : ИП Верлов Т.В. </a:t>
            </a:r>
          </a:p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</a:rPr>
              <a:t>Лицензия МР - 2 № 001650 от 06.05.2015 г. выдана Минтранс РФ надзор в сфере транспорта. Распоряжение администрации №01-22/47 от 24.02.2014г. об устройстве паромной переправы.</a:t>
            </a:r>
            <a:endParaRPr lang="ru-RU" altLang="ru-RU" sz="600" b="0" smtClean="0">
              <a:solidFill>
                <a:srgbClr val="000000"/>
              </a:solidFill>
              <a:latin typeface="Times New Roman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Переправа через реку Иртыш между населенными пунктами: р.п. Черлак – п. Нововаршавка с 24.04.2021 двумя паромами.</a:t>
            </a:r>
          </a:p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График: 06:00 с левого и правого берега, интервал 30 мин, до 22:00. </a:t>
            </a:r>
          </a:p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Подъездные пути - грунтовка.  </a:t>
            </a:r>
          </a:p>
          <a:p>
            <a:pPr algn="just" eaLnBrk="1" hangingPunct="1">
              <a:defRPr/>
            </a:pPr>
            <a:r>
              <a:rPr lang="ru-RU" altLang="ru-RU" sz="600" b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Длина 200 м., ширина 16 м.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815410"/>
              </p:ext>
            </p:extLst>
          </p:nvPr>
        </p:nvGraphicFramePr>
        <p:xfrm>
          <a:off x="-36512" y="699542"/>
          <a:ext cx="381000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Лист" r:id="rId10" imgW="4505277" imgH="2104920" progId="Excel.Sheet.8">
                  <p:embed/>
                </p:oleObj>
              </mc:Choice>
              <mc:Fallback>
                <p:oleObj name="Лист" r:id="rId10" imgW="4505277" imgH="210492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-36512" y="699542"/>
                        <a:ext cx="3810000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0" name="Объект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9"/>
          <a:stretch>
            <a:fillRect/>
          </a:stretch>
        </p:blipFill>
        <p:spPr>
          <a:xfrm>
            <a:off x="103928" y="80176"/>
            <a:ext cx="503330" cy="52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0618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94" name="Picture 5"/>
          <p:cNvPicPr/>
          <p:nvPr/>
        </p:nvPicPr>
        <p:blipFill>
          <a:blip r:embed="rId2"/>
          <a:srcRect l="12681" t="15990" r="1138" b="8269"/>
          <a:stretch>
            <a:fillRect/>
          </a:stretch>
        </p:blipFill>
        <p:spPr bwMode="auto">
          <a:xfrm>
            <a:off x="0" y="530624"/>
            <a:ext cx="9144000" cy="4612875"/>
          </a:xfrm>
          <a:prstGeom prst="rect">
            <a:avLst/>
          </a:prstGeom>
          <a:ln w="0">
            <a:noFill/>
          </a:ln>
        </p:spPr>
      </p:pic>
      <p:sp>
        <p:nvSpPr>
          <p:cNvPr id="895" name="Полилиния 25"/>
          <p:cNvSpPr/>
          <p:nvPr/>
        </p:nvSpPr>
        <p:spPr bwMode="auto">
          <a:xfrm>
            <a:off x="6103241" y="4783807"/>
            <a:ext cx="16981" cy="160331"/>
          </a:xfrm>
          <a:custGeom>
            <a:rect l="l" t="t" r="r" b="b"/>
            <a:pathLst>
              <a:path w="211695" h="354807" extrusionOk="0">
                <a:moveTo>
                  <a:pt x="169069" y="354807"/>
                </a:moveTo>
                <a:cubicBezTo>
                  <a:pt x="172243" y="314127"/>
                  <a:pt x="202407" y="287735"/>
                  <a:pt x="207169" y="261938"/>
                </a:cubicBezTo>
                <a:cubicBezTo>
                  <a:pt x="211931" y="236141"/>
                  <a:pt x="217488" y="214710"/>
                  <a:pt x="197644" y="200026"/>
                </a:cubicBezTo>
                <a:cubicBezTo>
                  <a:pt x="177800" y="185342"/>
                  <a:pt x="104378" y="183754"/>
                  <a:pt x="88106" y="173832"/>
                </a:cubicBezTo>
                <a:cubicBezTo>
                  <a:pt x="71834" y="163910"/>
                  <a:pt x="98028" y="153591"/>
                  <a:pt x="100012" y="140494"/>
                </a:cubicBezTo>
                <a:cubicBezTo>
                  <a:pt x="101996" y="127397"/>
                  <a:pt x="103981" y="111920"/>
                  <a:pt x="100012" y="95251"/>
                </a:cubicBezTo>
                <a:cubicBezTo>
                  <a:pt x="96043" y="78582"/>
                  <a:pt x="88106" y="49610"/>
                  <a:pt x="76200" y="40482"/>
                </a:cubicBezTo>
                <a:cubicBezTo>
                  <a:pt x="64294" y="31354"/>
                  <a:pt x="41275" y="47229"/>
                  <a:pt x="28575" y="40482"/>
                </a:cubicBezTo>
                <a:cubicBezTo>
                  <a:pt x="15875" y="33735"/>
                  <a:pt x="19644" y="14883"/>
                  <a:pt x="0" y="0"/>
                </a:cubicBez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63998" rIns="81630" bIns="6399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2" name="Полилиния 46"/>
          <p:cNvSpPr/>
          <p:nvPr/>
        </p:nvSpPr>
        <p:spPr bwMode="auto">
          <a:xfrm>
            <a:off x="6002011" y="2155162"/>
            <a:ext cx="703718" cy="124412"/>
          </a:xfrm>
          <a:custGeom>
            <a:rect l="l" t="t" r="r" b="b"/>
            <a:pathLst>
              <a:path w="815975" h="319028" extrusionOk="0">
                <a:moveTo>
                  <a:pt x="815975" y="263525"/>
                </a:moveTo>
                <a:cubicBezTo>
                  <a:pt x="750623" y="281516"/>
                  <a:pt x="685271" y="299508"/>
                  <a:pt x="622300" y="307975"/>
                </a:cubicBezTo>
                <a:cubicBezTo>
                  <a:pt x="559329" y="316442"/>
                  <a:pt x="501121" y="324379"/>
                  <a:pt x="438150" y="314325"/>
                </a:cubicBezTo>
                <a:cubicBezTo>
                  <a:pt x="375179" y="304271"/>
                  <a:pt x="294746" y="274108"/>
                  <a:pt x="244475" y="247650"/>
                </a:cubicBezTo>
                <a:cubicBezTo>
                  <a:pt x="194204" y="221192"/>
                  <a:pt x="162983" y="190500"/>
                  <a:pt x="136525" y="155575"/>
                </a:cubicBezTo>
                <a:cubicBezTo>
                  <a:pt x="110067" y="120650"/>
                  <a:pt x="108479" y="64029"/>
                  <a:pt x="85725" y="38100"/>
                </a:cubicBezTo>
                <a:cubicBezTo>
                  <a:pt x="62971" y="12171"/>
                  <a:pt x="31485" y="6085"/>
                  <a:pt x="0" y="0"/>
                </a:cubicBezTo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03" name="Полилиния 47"/>
          <p:cNvSpPr/>
          <p:nvPr/>
        </p:nvSpPr>
        <p:spPr bwMode="auto">
          <a:xfrm>
            <a:off x="5633008" y="1606902"/>
            <a:ext cx="1243180" cy="79676"/>
          </a:xfrm>
          <a:custGeom>
            <a:rect l="l" t="t" r="r" b="b"/>
            <a:pathLst>
              <a:path w="1450975" h="244475" extrusionOk="0">
                <a:moveTo>
                  <a:pt x="1450975" y="244475"/>
                </a:moveTo>
                <a:cubicBezTo>
                  <a:pt x="1374510" y="227012"/>
                  <a:pt x="1298046" y="209550"/>
                  <a:pt x="1203325" y="203200"/>
                </a:cubicBezTo>
                <a:cubicBezTo>
                  <a:pt x="1108604" y="196850"/>
                  <a:pt x="966258" y="214842"/>
                  <a:pt x="882650" y="206375"/>
                </a:cubicBezTo>
                <a:cubicBezTo>
                  <a:pt x="799042" y="197908"/>
                  <a:pt x="753533" y="162983"/>
                  <a:pt x="701675" y="152400"/>
                </a:cubicBezTo>
                <a:cubicBezTo>
                  <a:pt x="649817" y="141817"/>
                  <a:pt x="620712" y="159808"/>
                  <a:pt x="571500" y="142875"/>
                </a:cubicBezTo>
                <a:cubicBezTo>
                  <a:pt x="522288" y="125942"/>
                  <a:pt x="501650" y="74612"/>
                  <a:pt x="406400" y="50800"/>
                </a:cubicBezTo>
                <a:cubicBezTo>
                  <a:pt x="311150" y="26987"/>
                  <a:pt x="155575" y="13493"/>
                  <a:pt x="0" y="0"/>
                </a:cubicBezTo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04" name="TextBox 13"/>
          <p:cNvSpPr txBox="1"/>
          <p:nvPr/>
        </p:nvSpPr>
        <p:spPr bwMode="auto">
          <a:xfrm rot="2108400">
            <a:off x="5679705" y="4111788"/>
            <a:ext cx="462070" cy="87513"/>
          </a:xfrm>
          <a:prstGeom prst="rect">
            <a:avLst/>
          </a:prstGeom>
          <a:noFill/>
          <a:ln w="0">
            <a:noFill/>
          </a:ln>
        </p:spPr>
        <p:txBody>
          <a:bodyPr lIns="81630" tIns="28081" rIns="81630" bIns="2808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400" spc="-1">
                <a:solidFill>
                  <a:srgbClr val="181DF8"/>
                </a:solidFill>
                <a:latin typeface="Times New Roman"/>
                <a:ea typeface="DejaVu Sans"/>
              </a:rPr>
              <a:t>р. Иртыш</a:t>
            </a:r>
            <a:endParaRPr lang="ru-RU" sz="4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5" name="Прямая со стрелкой 15"/>
          <p:cNvSpPr/>
          <p:nvPr/>
        </p:nvSpPr>
        <p:spPr bwMode="auto">
          <a:xfrm>
            <a:off x="5812611" y="4271140"/>
            <a:ext cx="433660" cy="352663"/>
          </a:xfrm>
          <a:custGeom>
            <a:rect l="l" t="t" r="r" b="b"/>
            <a:pathLst>
              <a:path w="504688" h="415413" extrusionOk="0">
                <a:moveTo>
                  <a:pt x="504688" y="415414"/>
                </a:moveTo>
                <a:lnTo>
                  <a:pt x="0" y="0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6" name="TextBox 14"/>
          <p:cNvSpPr txBox="1"/>
          <p:nvPr/>
        </p:nvSpPr>
        <p:spPr bwMode="auto">
          <a:xfrm rot="1020000">
            <a:off x="4143608" y="716102"/>
            <a:ext cx="462070" cy="87513"/>
          </a:xfrm>
          <a:prstGeom prst="rect">
            <a:avLst/>
          </a:prstGeom>
          <a:noFill/>
          <a:ln w="0">
            <a:noFill/>
          </a:ln>
        </p:spPr>
        <p:txBody>
          <a:bodyPr lIns="81630" tIns="28081" rIns="81630" bIns="2808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400" spc="-1">
                <a:solidFill>
                  <a:srgbClr val="181DF8"/>
                </a:solidFill>
                <a:latin typeface="Times New Roman"/>
                <a:ea typeface="DejaVu Sans"/>
              </a:rPr>
              <a:t>р. Иртыш</a:t>
            </a:r>
            <a:endParaRPr lang="ru-RU" sz="4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7" name="Прямая со стрелкой 16"/>
          <p:cNvSpPr/>
          <p:nvPr/>
        </p:nvSpPr>
        <p:spPr bwMode="auto">
          <a:xfrm>
            <a:off x="4042704" y="765409"/>
            <a:ext cx="487541" cy="250129"/>
          </a:xfrm>
          <a:custGeom>
            <a:rect l="l" t="t" r="r" b="b"/>
            <a:pathLst>
              <a:path w="564084" h="302380" extrusionOk="0">
                <a:moveTo>
                  <a:pt x="564084" y="302381"/>
                </a:moveTo>
                <a:lnTo>
                  <a:pt x="0" y="0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8" name="TextBox 15"/>
          <p:cNvSpPr txBox="1"/>
          <p:nvPr/>
        </p:nvSpPr>
        <p:spPr bwMode="auto">
          <a:xfrm rot="1020600">
            <a:off x="6153530" y="2123488"/>
            <a:ext cx="389249" cy="87513"/>
          </a:xfrm>
          <a:prstGeom prst="rect">
            <a:avLst/>
          </a:prstGeom>
          <a:noFill/>
          <a:ln w="0">
            <a:noFill/>
          </a:ln>
        </p:spPr>
        <p:txBody>
          <a:bodyPr lIns="81630" tIns="28081" rIns="81630" bIns="2808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400" spc="-1">
                <a:solidFill>
                  <a:srgbClr val="181DF8"/>
                </a:solidFill>
                <a:latin typeface="Times New Roman"/>
                <a:ea typeface="DejaVu Sans"/>
              </a:rPr>
              <a:t>р. Тара</a:t>
            </a:r>
            <a:endParaRPr lang="ru-RU" sz="4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9" name="Прямая со стрелкой 17"/>
          <p:cNvSpPr/>
          <p:nvPr/>
        </p:nvSpPr>
        <p:spPr bwMode="auto">
          <a:xfrm>
            <a:off x="6295907" y="2406924"/>
            <a:ext cx="491786" cy="134861"/>
          </a:xfrm>
          <a:custGeom>
            <a:rect l="l" t="t" r="r" b="b"/>
            <a:pathLst>
              <a:path w="568764" h="175308" extrusionOk="0">
                <a:moveTo>
                  <a:pt x="568764" y="175309"/>
                </a:moveTo>
                <a:lnTo>
                  <a:pt x="0" y="0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0" name="TextBox 17"/>
          <p:cNvSpPr txBox="1"/>
          <p:nvPr/>
        </p:nvSpPr>
        <p:spPr bwMode="auto">
          <a:xfrm rot="696600">
            <a:off x="6086914" y="1484450"/>
            <a:ext cx="408516" cy="87513"/>
          </a:xfrm>
          <a:prstGeom prst="rect">
            <a:avLst/>
          </a:prstGeom>
          <a:noFill/>
          <a:ln w="0">
            <a:noFill/>
          </a:ln>
        </p:spPr>
        <p:txBody>
          <a:bodyPr lIns="81630" tIns="28081" rIns="81630" bIns="2808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400" spc="-1">
                <a:solidFill>
                  <a:srgbClr val="181DF8"/>
                </a:solidFill>
                <a:latin typeface="Times New Roman"/>
                <a:ea typeface="DejaVu Sans"/>
              </a:rPr>
              <a:t>р. Уй</a:t>
            </a:r>
            <a:endParaRPr lang="ru-RU" sz="4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1" name="Прямая со стрелкой 18"/>
          <p:cNvSpPr/>
          <p:nvPr/>
        </p:nvSpPr>
        <p:spPr bwMode="auto">
          <a:xfrm>
            <a:off x="6250190" y="1772131"/>
            <a:ext cx="459784" cy="99595"/>
          </a:xfrm>
          <a:custGeom>
            <a:rect l="l" t="t" r="r" b="b"/>
            <a:pathLst>
              <a:path w="533486" h="136431" extrusionOk="0">
                <a:moveTo>
                  <a:pt x="533487" y="136432"/>
                </a:moveTo>
                <a:lnTo>
                  <a:pt x="0" y="0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2" name="TextBox 34"/>
          <p:cNvSpPr txBox="1"/>
          <p:nvPr/>
        </p:nvSpPr>
        <p:spPr bwMode="auto">
          <a:xfrm rot="21416400">
            <a:off x="5981111" y="1029253"/>
            <a:ext cx="408842" cy="87513"/>
          </a:xfrm>
          <a:prstGeom prst="rect">
            <a:avLst/>
          </a:prstGeom>
          <a:noFill/>
          <a:ln w="0">
            <a:noFill/>
          </a:ln>
        </p:spPr>
        <p:txBody>
          <a:bodyPr lIns="81630" tIns="28081" rIns="81630" bIns="2808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400" spc="-1">
                <a:solidFill>
                  <a:srgbClr val="181DF8"/>
                </a:solidFill>
                <a:latin typeface="Times New Roman"/>
                <a:ea typeface="DejaVu Sans"/>
              </a:rPr>
              <a:t>р. Шиш</a:t>
            </a:r>
            <a:endParaRPr lang="ru-RU" sz="4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3" name="Прямая со стрелкой 19"/>
          <p:cNvSpPr/>
          <p:nvPr/>
        </p:nvSpPr>
        <p:spPr bwMode="auto">
          <a:xfrm>
            <a:off x="6015876" y="1275464"/>
            <a:ext cx="563954" cy="76737"/>
          </a:xfrm>
          <a:custGeom>
            <a:rect l="l" t="t" r="r" b="b"/>
            <a:pathLst>
              <a:path w="648319" h="111232" extrusionOk="0">
                <a:moveTo>
                  <a:pt x="648319" y="0"/>
                </a:moveTo>
                <a:lnTo>
                  <a:pt x="0" y="111233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35917" rIns="81630" bIns="35917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4" name="TextBox 37"/>
          <p:cNvSpPr txBox="1"/>
          <p:nvPr/>
        </p:nvSpPr>
        <p:spPr bwMode="auto">
          <a:xfrm rot="17940000">
            <a:off x="3440388" y="1063975"/>
            <a:ext cx="414379" cy="112334"/>
          </a:xfrm>
          <a:prstGeom prst="rect">
            <a:avLst/>
          </a:prstGeom>
          <a:noFill/>
          <a:ln w="0">
            <a:noFill/>
          </a:ln>
        </p:spPr>
        <p:txBody>
          <a:bodyPr lIns="80324" tIns="33632" rIns="80324" bIns="33632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181DF8"/>
                </a:solidFill>
                <a:latin typeface="Times New Roman"/>
                <a:ea typeface="DejaVu Sans"/>
              </a:rPr>
              <a:t>р. Ишим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5" name="Прямая со стрелкой 20"/>
          <p:cNvSpPr/>
          <p:nvPr/>
        </p:nvSpPr>
        <p:spPr bwMode="auto">
          <a:xfrm>
            <a:off x="3644311" y="946965"/>
            <a:ext cx="258955" cy="347438"/>
          </a:xfrm>
          <a:custGeom>
            <a:rect l="l" t="t" r="r" b="b"/>
            <a:pathLst>
              <a:path w="312100" h="409654" extrusionOk="0">
                <a:moveTo>
                  <a:pt x="0" y="409654"/>
                </a:moveTo>
                <a:lnTo>
                  <a:pt x="312100" y="0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6" name="Прямоугольник 29"/>
          <p:cNvSpPr txBox="1"/>
          <p:nvPr/>
        </p:nvSpPr>
        <p:spPr bwMode="auto">
          <a:xfrm>
            <a:off x="3094073" y="872514"/>
            <a:ext cx="503215" cy="93390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2856" rIns="81630" bIns="22856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7" name="Прямоугольник 30"/>
          <p:cNvSpPr txBox="1"/>
          <p:nvPr/>
        </p:nvSpPr>
        <p:spPr bwMode="auto">
          <a:xfrm>
            <a:off x="2938961" y="843126"/>
            <a:ext cx="792213" cy="142698"/>
          </a:xfrm>
          <a:prstGeom prst="rect">
            <a:avLst/>
          </a:prstGeom>
          <a:noFill/>
          <a:ln w="0">
            <a:noFill/>
          </a:ln>
        </p:spPr>
        <p:txBody>
          <a:bodyPr lIns="81630" tIns="41795" rIns="81630" bIns="41795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000000"/>
                </a:solidFill>
                <a:latin typeface="Times New Roman"/>
                <a:ea typeface="DejaVu Sans"/>
              </a:rPr>
              <a:t>Усть-Ишим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8" name="Прямоугольник 32"/>
          <p:cNvSpPr txBox="1"/>
          <p:nvPr/>
        </p:nvSpPr>
        <p:spPr bwMode="auto">
          <a:xfrm>
            <a:off x="4163528" y="1147787"/>
            <a:ext cx="290304" cy="80655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5795" rIns="81630" bIns="25795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9" name="Прямоугольник 33"/>
          <p:cNvSpPr txBox="1"/>
          <p:nvPr/>
        </p:nvSpPr>
        <p:spPr bwMode="auto">
          <a:xfrm>
            <a:off x="3990456" y="1098806"/>
            <a:ext cx="588445" cy="142698"/>
          </a:xfrm>
          <a:prstGeom prst="rect">
            <a:avLst/>
          </a:prstGeom>
          <a:noFill/>
          <a:ln w="0">
            <a:noFill/>
          </a:ln>
        </p:spPr>
        <p:txBody>
          <a:bodyPr lIns="81630" tIns="41795" rIns="81630" bIns="41795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000000"/>
                </a:solidFill>
                <a:latin typeface="Times New Roman"/>
                <a:ea typeface="DejaVu Sans"/>
              </a:rPr>
              <a:t>Тевриз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0" name="Прямоугольник 40"/>
          <p:cNvSpPr txBox="1"/>
          <p:nvPr/>
        </p:nvSpPr>
        <p:spPr bwMode="auto">
          <a:xfrm>
            <a:off x="5884452" y="1705844"/>
            <a:ext cx="237729" cy="72492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5795" rIns="81630" bIns="25795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1" name="Прямоугольник 51"/>
          <p:cNvSpPr txBox="1"/>
          <p:nvPr/>
        </p:nvSpPr>
        <p:spPr bwMode="auto">
          <a:xfrm>
            <a:off x="5757097" y="1658495"/>
            <a:ext cx="435293" cy="142698"/>
          </a:xfrm>
          <a:prstGeom prst="rect">
            <a:avLst/>
          </a:prstGeom>
          <a:noFill/>
          <a:ln w="0">
            <a:noFill/>
          </a:ln>
        </p:spPr>
        <p:txBody>
          <a:bodyPr lIns="81630" tIns="41795" rIns="81630" bIns="41795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000000"/>
                </a:solidFill>
                <a:latin typeface="Times New Roman"/>
                <a:ea typeface="DejaVu Sans"/>
              </a:rPr>
              <a:t>Тара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2" name="Прямоугольник 52"/>
          <p:cNvSpPr txBox="1"/>
          <p:nvPr/>
        </p:nvSpPr>
        <p:spPr bwMode="auto">
          <a:xfrm>
            <a:off x="6041197" y="2612318"/>
            <a:ext cx="526074" cy="103449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5142" rIns="81630" bIns="25142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3" name="Прямоугольник 53"/>
          <p:cNvSpPr txBox="1"/>
          <p:nvPr/>
        </p:nvSpPr>
        <p:spPr bwMode="auto">
          <a:xfrm>
            <a:off x="5877921" y="2571750"/>
            <a:ext cx="886913" cy="175456"/>
          </a:xfrm>
          <a:prstGeom prst="rect">
            <a:avLst/>
          </a:prstGeom>
          <a:noFill/>
          <a:ln w="0">
            <a:noFill/>
          </a:ln>
        </p:spPr>
        <p:txBody>
          <a:bodyPr lIns="81630" tIns="41795" rIns="81630" bIns="41795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000000"/>
                </a:solidFill>
                <a:latin typeface="Times New Roman"/>
                <a:ea typeface="DejaVu Sans"/>
              </a:rPr>
              <a:t>Большеречье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4" name="Прямоугольник 54"/>
          <p:cNvSpPr txBox="1"/>
          <p:nvPr/>
        </p:nvSpPr>
        <p:spPr bwMode="auto">
          <a:xfrm>
            <a:off x="6156176" y="4686703"/>
            <a:ext cx="375534" cy="117295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7428" rIns="81630" bIns="2742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5" name="Прямоугольник 56"/>
          <p:cNvSpPr txBox="1"/>
          <p:nvPr/>
        </p:nvSpPr>
        <p:spPr bwMode="auto">
          <a:xfrm>
            <a:off x="5959620" y="4661300"/>
            <a:ext cx="772620" cy="142698"/>
          </a:xfrm>
          <a:prstGeom prst="rect">
            <a:avLst/>
          </a:prstGeom>
          <a:noFill/>
          <a:ln w="0">
            <a:noFill/>
          </a:ln>
        </p:spPr>
        <p:txBody>
          <a:bodyPr lIns="81630" tIns="41795" rIns="81630" bIns="41795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500" spc="-1">
                <a:solidFill>
                  <a:srgbClr val="000000"/>
                </a:solidFill>
                <a:latin typeface="Times New Roman"/>
                <a:ea typeface="DejaVu Sans"/>
              </a:rPr>
              <a:t>Черлак</a:t>
            </a:r>
            <a:endParaRPr lang="ru-RU" sz="5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7" name="Блок-схема: узел 27"/>
          <p:cNvSpPr/>
          <p:nvPr/>
        </p:nvSpPr>
        <p:spPr bwMode="auto">
          <a:xfrm>
            <a:off x="5779956" y="3009717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28" name="Блок-схема: узел 28"/>
          <p:cNvSpPr/>
          <p:nvPr/>
        </p:nvSpPr>
        <p:spPr bwMode="auto">
          <a:xfrm>
            <a:off x="6325296" y="2390597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29" name="Блок-схема: узел 29"/>
          <p:cNvSpPr/>
          <p:nvPr/>
        </p:nvSpPr>
        <p:spPr bwMode="auto">
          <a:xfrm>
            <a:off x="6377544" y="1778335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0" name="Блок-схема: узел 30"/>
          <p:cNvSpPr/>
          <p:nvPr/>
        </p:nvSpPr>
        <p:spPr bwMode="auto">
          <a:xfrm>
            <a:off x="5668928" y="1419142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1" name="Блок-схема: узел 31"/>
          <p:cNvSpPr/>
          <p:nvPr/>
        </p:nvSpPr>
        <p:spPr bwMode="auto">
          <a:xfrm>
            <a:off x="3415725" y="1189258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2" name="Блок-схема: узел 32"/>
          <p:cNvSpPr/>
          <p:nvPr/>
        </p:nvSpPr>
        <p:spPr bwMode="auto">
          <a:xfrm>
            <a:off x="3533284" y="936189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3" name="Блок-схема: узел 33"/>
          <p:cNvSpPr/>
          <p:nvPr/>
        </p:nvSpPr>
        <p:spPr bwMode="auto">
          <a:xfrm>
            <a:off x="5717911" y="1807397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4" name="Полилиния 49"/>
          <p:cNvSpPr/>
          <p:nvPr/>
        </p:nvSpPr>
        <p:spPr bwMode="auto">
          <a:xfrm rot="10800000">
            <a:off x="5933108" y="2682850"/>
            <a:ext cx="327" cy="327"/>
          </a:xfrm>
          <a:custGeom>
            <a:rect l="l" t="t" r="r" b="b"/>
            <a:pathLst>
              <a:path w="655063" h="514950" extrusionOk="0">
                <a:moveTo>
                  <a:pt x="0" y="514950"/>
                </a:moveTo>
                <a:cubicBezTo>
                  <a:pt x="1191" y="514553"/>
                  <a:pt x="-2779" y="514552"/>
                  <a:pt x="7143" y="503043"/>
                </a:cubicBezTo>
                <a:cubicBezTo>
                  <a:pt x="31353" y="503440"/>
                  <a:pt x="47228" y="456608"/>
                  <a:pt x="71437" y="445893"/>
                </a:cubicBezTo>
                <a:cubicBezTo>
                  <a:pt x="95646" y="435178"/>
                  <a:pt x="115888" y="440734"/>
                  <a:pt x="152400" y="438750"/>
                </a:cubicBezTo>
                <a:cubicBezTo>
                  <a:pt x="188912" y="436766"/>
                  <a:pt x="253603" y="438749"/>
                  <a:pt x="290512" y="433987"/>
                </a:cubicBezTo>
                <a:cubicBezTo>
                  <a:pt x="327421" y="429224"/>
                  <a:pt x="352425" y="430812"/>
                  <a:pt x="373856" y="410175"/>
                </a:cubicBezTo>
                <a:cubicBezTo>
                  <a:pt x="395287" y="389538"/>
                  <a:pt x="391716" y="339531"/>
                  <a:pt x="419100" y="310162"/>
                </a:cubicBezTo>
                <a:cubicBezTo>
                  <a:pt x="446484" y="280793"/>
                  <a:pt x="498872" y="283571"/>
                  <a:pt x="538162" y="233962"/>
                </a:cubicBezTo>
                <a:cubicBezTo>
                  <a:pt x="577452" y="184353"/>
                  <a:pt x="650081" y="47431"/>
                  <a:pt x="654843" y="12506"/>
                </a:cubicBezTo>
                <a:cubicBezTo>
                  <a:pt x="659606" y="-22419"/>
                  <a:pt x="585787" y="27190"/>
                  <a:pt x="566737" y="24412"/>
                </a:cubicBezTo>
              </a:path>
            </a:pathLst>
          </a:custGeom>
          <a:noFill/>
          <a:ln w="255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-51917" rIns="81630" bIns="-51917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5" name="Блок-схема: узел 34"/>
          <p:cNvSpPr/>
          <p:nvPr/>
        </p:nvSpPr>
        <p:spPr bwMode="auto">
          <a:xfrm>
            <a:off x="5946497" y="2678932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6" name="Прямоугольник 62"/>
          <p:cNvSpPr txBox="1"/>
          <p:nvPr/>
        </p:nvSpPr>
        <p:spPr bwMode="auto">
          <a:xfrm>
            <a:off x="5215022" y="3867894"/>
            <a:ext cx="264180" cy="94430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txBody>
          <a:bodyPr lIns="81630" tIns="25795" rIns="81630" bIns="25795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7" name="Прямоугольник 63"/>
          <p:cNvSpPr txBox="1"/>
          <p:nvPr/>
        </p:nvSpPr>
        <p:spPr bwMode="auto">
          <a:xfrm>
            <a:off x="5100729" y="3808476"/>
            <a:ext cx="501583" cy="203434"/>
          </a:xfrm>
          <a:prstGeom prst="rect">
            <a:avLst/>
          </a:prstGeom>
          <a:noFill/>
          <a:ln w="0">
            <a:noFill/>
          </a:ln>
        </p:spPr>
        <p:txBody>
          <a:bodyPr lIns="81630" tIns="48651" rIns="81630" bIns="48651" anchor="t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600" spc="-1">
                <a:solidFill>
                  <a:srgbClr val="000000"/>
                </a:solidFill>
                <a:latin typeface="Times New Roman"/>
                <a:ea typeface="DejaVu Sans"/>
              </a:rPr>
              <a:t>Омск</a:t>
            </a:r>
            <a:endParaRPr lang="ru-RU" sz="6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8" name="Полилиния 50"/>
          <p:cNvSpPr/>
          <p:nvPr/>
        </p:nvSpPr>
        <p:spPr bwMode="auto">
          <a:xfrm>
            <a:off x="5156243" y="4088278"/>
            <a:ext cx="511379" cy="236088"/>
          </a:xfrm>
          <a:custGeom>
            <a:rect l="l" t="t" r="r" b="b"/>
            <a:pathLst>
              <a:path w="792465" h="282758" extrusionOk="0">
                <a:moveTo>
                  <a:pt x="0" y="0"/>
                </a:moveTo>
                <a:cubicBezTo>
                  <a:pt x="23544" y="21700"/>
                  <a:pt x="107288" y="-2209"/>
                  <a:pt x="146301" y="13254"/>
                </a:cubicBezTo>
                <a:cubicBezTo>
                  <a:pt x="185314" y="28717"/>
                  <a:pt x="135328" y="64062"/>
                  <a:pt x="234081" y="92779"/>
                </a:cubicBezTo>
                <a:cubicBezTo>
                  <a:pt x="356379" y="143197"/>
                  <a:pt x="561228" y="159541"/>
                  <a:pt x="646164" y="195868"/>
                </a:cubicBezTo>
                <a:cubicBezTo>
                  <a:pt x="792845" y="260768"/>
                  <a:pt x="719148" y="243303"/>
                  <a:pt x="792465" y="282758"/>
                </a:cubicBezTo>
              </a:path>
            </a:pathLst>
          </a:cu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39" name="Полилиния 51"/>
          <p:cNvSpPr/>
          <p:nvPr/>
        </p:nvSpPr>
        <p:spPr bwMode="auto">
          <a:xfrm>
            <a:off x="5959559" y="4571557"/>
            <a:ext cx="285732" cy="478707"/>
          </a:xfrm>
          <a:custGeom>
            <a:rect l="l" t="t" r="r" b="b"/>
            <a:pathLst>
              <a:path w="409367" h="589915" extrusionOk="0">
                <a:moveTo>
                  <a:pt x="393492" y="589915"/>
                </a:moveTo>
                <a:lnTo>
                  <a:pt x="387142" y="523240"/>
                </a:lnTo>
                <a:lnTo>
                  <a:pt x="409367" y="481965"/>
                </a:lnTo>
                <a:lnTo>
                  <a:pt x="377617" y="459740"/>
                </a:lnTo>
                <a:lnTo>
                  <a:pt x="361742" y="421640"/>
                </a:lnTo>
                <a:lnTo>
                  <a:pt x="310942" y="427990"/>
                </a:lnTo>
                <a:lnTo>
                  <a:pt x="279192" y="408940"/>
                </a:lnTo>
                <a:lnTo>
                  <a:pt x="298242" y="335915"/>
                </a:lnTo>
                <a:cubicBezTo>
                  <a:pt x="282759" y="294473"/>
                  <a:pt x="187314" y="227339"/>
                  <a:pt x="151018" y="176253"/>
                </a:cubicBezTo>
                <a:cubicBezTo>
                  <a:pt x="114722" y="125167"/>
                  <a:pt x="111515" y="55455"/>
                  <a:pt x="80466" y="29398"/>
                </a:cubicBezTo>
                <a:cubicBezTo>
                  <a:pt x="30759" y="-25930"/>
                  <a:pt x="12342" y="16170"/>
                  <a:pt x="0" y="3947"/>
                </a:cubicBezTo>
              </a:path>
            </a:pathLst>
          </a:cu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40" name="Полилиния 52"/>
          <p:cNvSpPr/>
          <p:nvPr/>
        </p:nvSpPr>
        <p:spPr bwMode="auto">
          <a:xfrm>
            <a:off x="5097464" y="3918477"/>
            <a:ext cx="102864" cy="102207"/>
          </a:xfrm>
          <a:custGeom>
            <a:rect l="l" t="t" r="r" b="b"/>
            <a:pathLst>
              <a:path w="61913" h="102393" extrusionOk="0">
                <a:moveTo>
                  <a:pt x="19050" y="0"/>
                </a:moveTo>
                <a:lnTo>
                  <a:pt x="0" y="50006"/>
                </a:lnTo>
                <a:lnTo>
                  <a:pt x="9525" y="95250"/>
                </a:lnTo>
                <a:lnTo>
                  <a:pt x="61913" y="102394"/>
                </a:lnTo>
              </a:path>
            </a:pathLst>
          </a:cu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42" name="Блок-схема: узел 35"/>
          <p:cNvSpPr/>
          <p:nvPr/>
        </p:nvSpPr>
        <p:spPr bwMode="auto">
          <a:xfrm>
            <a:off x="5025622" y="3386217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3" name="Полилиния 54"/>
          <p:cNvSpPr/>
          <p:nvPr/>
        </p:nvSpPr>
        <p:spPr bwMode="auto">
          <a:xfrm>
            <a:off x="5714646" y="4336448"/>
            <a:ext cx="302386" cy="209639"/>
          </a:xfrm>
          <a:custGeom>
            <a:rect l="l" t="t" r="r" b="b"/>
            <a:pathLst>
              <a:path w="204787" h="157163" extrusionOk="0">
                <a:moveTo>
                  <a:pt x="0" y="0"/>
                </a:moveTo>
                <a:lnTo>
                  <a:pt x="57150" y="19050"/>
                </a:lnTo>
                <a:lnTo>
                  <a:pt x="104775" y="66675"/>
                </a:lnTo>
                <a:lnTo>
                  <a:pt x="109538" y="107156"/>
                </a:lnTo>
                <a:lnTo>
                  <a:pt x="140494" y="154781"/>
                </a:lnTo>
                <a:lnTo>
                  <a:pt x="204788" y="157163"/>
                </a:lnTo>
              </a:path>
            </a:pathLst>
          </a:cu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44" name="Блок-схема: узел 36"/>
          <p:cNvSpPr/>
          <p:nvPr/>
        </p:nvSpPr>
        <p:spPr bwMode="auto">
          <a:xfrm>
            <a:off x="6073852" y="4738092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5" name="Text Box 16"/>
          <p:cNvSpPr txBox="1"/>
          <p:nvPr/>
        </p:nvSpPr>
        <p:spPr bwMode="auto">
          <a:xfrm>
            <a:off x="0" y="-1"/>
            <a:ext cx="9144000" cy="696183"/>
          </a:xfrm>
          <a:prstGeom prst="rect">
            <a:avLst/>
          </a:prstGeom>
          <a:solidFill>
            <a:srgbClr val="204D84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9533" tIns="44772" rIns="89533" bIns="44772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defTabSz="3000732" eaLnBrk="0" hangingPunct="0">
              <a:defRPr b="0">
                <a:solidFill>
                  <a:srgbClr val="FFFFFF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ГИДРОЛОГИЧЕСКАЯ ОБСТАНОВКА НА РЕКАХ ИРТЫШ, ТАРА, 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ШИШ, УЙ, ОМЬ, ИШИМ НА ТЕРРИТОРИИ ОМСКОЙ ОБЛАСТИ</a:t>
            </a:r>
          </a:p>
          <a:p>
            <a:r>
              <a:rPr lang="ru-RU" smtClean="0">
                <a:solidFill>
                  <a:schemeClr val="bg1"/>
                </a:solidFill>
                <a:latin typeface="Times New Roman" pitchFamily="18" charset="0"/>
              </a:rPr>
              <a:t>(на 14 июля 2024 г.)</a:t>
            </a:r>
            <a:endParaRPr lang="ru-RU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6" name="Блок-схема: узел 37"/>
          <p:cNvSpPr/>
          <p:nvPr/>
        </p:nvSpPr>
        <p:spPr bwMode="auto">
          <a:xfrm>
            <a:off x="4375786" y="1124276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7" name="Блок-схема: узел 38"/>
          <p:cNvSpPr/>
          <p:nvPr/>
        </p:nvSpPr>
        <p:spPr bwMode="auto">
          <a:xfrm>
            <a:off x="5032153" y="3813984"/>
            <a:ext cx="327" cy="327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0" rIns="20571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8" name="Полилиния 55"/>
          <p:cNvSpPr/>
          <p:nvPr/>
        </p:nvSpPr>
        <p:spPr bwMode="auto">
          <a:xfrm>
            <a:off x="5090933" y="3931538"/>
            <a:ext cx="327" cy="327"/>
          </a:xfrm>
          <a:custGeom>
            <a:rect l="l" t="t" r="r" b="b"/>
            <a:pathLst>
              <a:path w="50080" h="35719" extrusionOk="0">
                <a:moveTo>
                  <a:pt x="0" y="0"/>
                </a:moveTo>
                <a:lnTo>
                  <a:pt x="0" y="0"/>
                </a:lnTo>
                <a:cubicBezTo>
                  <a:pt x="5556" y="4762"/>
                  <a:pt x="10123" y="11014"/>
                  <a:pt x="16668" y="14287"/>
                </a:cubicBezTo>
                <a:cubicBezTo>
                  <a:pt x="21688" y="16797"/>
                  <a:pt x="27833" y="15568"/>
                  <a:pt x="33337" y="16669"/>
                </a:cubicBezTo>
                <a:cubicBezTo>
                  <a:pt x="35798" y="17161"/>
                  <a:pt x="38100" y="18256"/>
                  <a:pt x="40481" y="19050"/>
                </a:cubicBezTo>
                <a:cubicBezTo>
                  <a:pt x="41275" y="21431"/>
                  <a:pt x="41294" y="24234"/>
                  <a:pt x="42862" y="26194"/>
                </a:cubicBezTo>
                <a:cubicBezTo>
                  <a:pt x="51327" y="36775"/>
                  <a:pt x="50006" y="25354"/>
                  <a:pt x="50006" y="35719"/>
                </a:cubicBezTo>
                <a:lnTo>
                  <a:pt x="50006" y="23812"/>
                </a:lnTo>
                <a:lnTo>
                  <a:pt x="0" y="0"/>
                </a:lnTo>
                <a:close/>
              </a:path>
            </a:pathLst>
          </a:custGeom>
          <a:noFill/>
          <a:ln w="38160">
            <a:solidFill>
              <a:srgbClr val="0000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0" tIns="0" rIns="81630" bIns="0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4" name="Прямоугольник 91"/>
          <p:cNvSpPr txBox="1"/>
          <p:nvPr/>
        </p:nvSpPr>
        <p:spPr bwMode="auto">
          <a:xfrm>
            <a:off x="4509672" y="2480396"/>
            <a:ext cx="139764" cy="389562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1" name="Прямоугольник 92"/>
          <p:cNvSpPr txBox="1"/>
          <p:nvPr/>
        </p:nvSpPr>
        <p:spPr bwMode="auto">
          <a:xfrm>
            <a:off x="4509672" y="2480396"/>
            <a:ext cx="139764" cy="389562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2" name="Прямоугольник 93"/>
          <p:cNvSpPr txBox="1"/>
          <p:nvPr/>
        </p:nvSpPr>
        <p:spPr bwMode="auto">
          <a:xfrm>
            <a:off x="4509672" y="2480396"/>
            <a:ext cx="139764" cy="389562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4" name="Прямоугольник 95"/>
          <p:cNvSpPr txBox="1"/>
          <p:nvPr/>
        </p:nvSpPr>
        <p:spPr bwMode="auto">
          <a:xfrm>
            <a:off x="4509672" y="2480396"/>
            <a:ext cx="139764" cy="389562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endParaRPr lang="ru-RU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6" name="TextBox 975"/>
          <p:cNvSpPr txBox="1"/>
          <p:nvPr/>
        </p:nvSpPr>
        <p:spPr bwMode="auto">
          <a:xfrm>
            <a:off x="101885" y="831043"/>
            <a:ext cx="1949835" cy="444421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 algn="ctr">
              <a:defRPr/>
            </a:pPr>
            <a:r>
              <a:rPr lang="ru-RU" sz="1300" spc="-1" smtClean="0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НА 13.07.2024</a:t>
            </a:r>
            <a:endParaRPr lang="ru-RU" sz="1300" b="0" spc="-1">
              <a:solidFill>
                <a:srgbClr val="000000"/>
              </a:solidFill>
              <a:latin typeface="Arial"/>
            </a:endParaRPr>
          </a:p>
          <a:p>
            <a:pPr algn="ctr">
              <a:defRPr/>
            </a:pPr>
            <a:r>
              <a:rPr lang="ru-RU" sz="1300" spc="-1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ОСТАЮТСЯ </a:t>
            </a:r>
            <a:r>
              <a:rPr lang="ru-RU" sz="1300" spc="-1" smtClean="0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ЗАТОПЛЕННЫМИ</a:t>
            </a:r>
            <a:r>
              <a:rPr lang="ru-RU" sz="1300" spc="-1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:</a:t>
            </a:r>
            <a:endParaRPr lang="ru-RU" sz="13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7" name="Shadow-blue 1"/>
          <p:cNvSpPr txBox="1"/>
          <p:nvPr/>
        </p:nvSpPr>
        <p:spPr bwMode="auto">
          <a:xfrm>
            <a:off x="395536" y="1528206"/>
            <a:ext cx="432048" cy="358213"/>
          </a:xfrm>
          <a:prstGeom prst="rect">
            <a:avLst/>
          </a:prstGeom>
        </p:spPr>
        <p:txBody>
          <a:bodyPr wrap="none" lIns="89793" tIns="50611" rIns="89793" bIns="50611" anchor="ctr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200" spc="-1" smtClean="0">
                <a:ln w="28800" cap="rnd">
                  <a:solidFill>
                    <a:srgbClr val="3465A4"/>
                  </a:solidFill>
                  <a:round/>
                </a:ln>
                <a:solidFill>
                  <a:srgbClr val="FFFFFF"/>
                </a:solidFill>
                <a:latin typeface="Arial"/>
                <a:ea typeface="MS Gothic"/>
              </a:rPr>
              <a:t>9</a:t>
            </a:r>
            <a:endParaRPr lang="ru-RU" sz="2200" spc="-1">
              <a:ln w="28800" cap="rnd">
                <a:solidFill>
                  <a:srgbClr val="3465A4"/>
                </a:solidFill>
                <a:round/>
              </a:ln>
              <a:solidFill>
                <a:srgbClr val="FFFFFF"/>
              </a:solidFill>
              <a:latin typeface="Arial"/>
              <a:ea typeface="MS Gothic"/>
            </a:endParaRPr>
          </a:p>
        </p:txBody>
      </p:sp>
      <p:sp>
        <p:nvSpPr>
          <p:cNvPr id="978" name="TextBox 977"/>
          <p:cNvSpPr txBox="1"/>
          <p:nvPr/>
        </p:nvSpPr>
        <p:spPr bwMode="auto">
          <a:xfrm>
            <a:off x="1091006" y="1588479"/>
            <a:ext cx="1392762" cy="263191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r>
              <a:rPr lang="ru-RU" sz="1300" spc="-1" smtClean="0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жилых домов</a:t>
            </a:r>
            <a:endParaRPr lang="ru-RU" sz="1300" b="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9" name="Shadow-blue 4"/>
          <p:cNvSpPr txBox="1"/>
          <p:nvPr/>
        </p:nvSpPr>
        <p:spPr bwMode="auto">
          <a:xfrm>
            <a:off x="251520" y="2053282"/>
            <a:ext cx="736316" cy="353642"/>
          </a:xfrm>
          <a:prstGeom prst="rect">
            <a:avLst/>
          </a:prstGeom>
        </p:spPr>
        <p:txBody>
          <a:bodyPr wrap="none" lIns="89793" tIns="50611" rIns="89793" bIns="50611" anchor="ctr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200" spc="-1" smtClean="0">
                <a:ln w="28800" cap="rnd">
                  <a:solidFill>
                    <a:srgbClr val="3465A4"/>
                  </a:solidFill>
                  <a:round/>
                </a:ln>
                <a:solidFill>
                  <a:srgbClr val="FFFFFF"/>
                </a:solidFill>
                <a:latin typeface="Arial"/>
                <a:ea typeface="MS Gothic"/>
              </a:rPr>
              <a:t>35</a:t>
            </a:r>
            <a:endParaRPr lang="ru-RU" sz="2200" spc="-1">
              <a:ln w="28800" cap="rnd">
                <a:solidFill>
                  <a:srgbClr val="3465A4"/>
                </a:solidFill>
                <a:round/>
              </a:ln>
              <a:solidFill>
                <a:srgbClr val="FFFFFF"/>
              </a:solidFill>
              <a:latin typeface="Arial"/>
              <a:ea typeface="MS Gothic"/>
            </a:endParaRPr>
          </a:p>
        </p:txBody>
      </p:sp>
      <p:sp>
        <p:nvSpPr>
          <p:cNvPr id="980" name="TextBox 979"/>
          <p:cNvSpPr txBox="1"/>
          <p:nvPr/>
        </p:nvSpPr>
        <p:spPr bwMode="auto">
          <a:xfrm>
            <a:off x="1094946" y="1995686"/>
            <a:ext cx="1388822" cy="444421"/>
          </a:xfrm>
          <a:prstGeom prst="rect">
            <a:avLst/>
          </a:prstGeom>
          <a:noFill/>
          <a:ln w="0">
            <a:noFill/>
          </a:ln>
        </p:spPr>
        <p:txBody>
          <a:bodyPr lIns="81630" tIns="40815" rIns="81630" bIns="40815" anchor="t">
            <a:noAutofit/>
          </a:bodyPr>
          <a:lstStyle/>
          <a:p>
            <a:pPr>
              <a:defRPr/>
            </a:pPr>
            <a:r>
              <a:rPr lang="ru-RU" sz="1300" spc="-1" smtClean="0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приусадебных </a:t>
            </a:r>
            <a:endParaRPr lang="ru-RU" sz="1300" b="0" spc="-1">
              <a:solidFill>
                <a:srgbClr val="000000"/>
              </a:solidFill>
              <a:latin typeface="Arial"/>
            </a:endParaRPr>
          </a:p>
          <a:p>
            <a:pPr>
              <a:defRPr/>
            </a:pPr>
            <a:r>
              <a:rPr lang="ru-RU" sz="1300" spc="-1" smtClean="0">
                <a:ln>
                  <a:solidFill>
                    <a:srgbClr val="2A6099"/>
                  </a:solidFill>
                </a:ln>
                <a:solidFill>
                  <a:srgbClr val="FFFFFF"/>
                </a:solidFill>
                <a:latin typeface="Arial"/>
              </a:rPr>
              <a:t>участков</a:t>
            </a:r>
            <a:endParaRPr lang="ru-RU" sz="1300" b="0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89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831859"/>
              </p:ext>
            </p:extLst>
          </p:nvPr>
        </p:nvGraphicFramePr>
        <p:xfrm>
          <a:off x="8172400" y="51470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/>
              </a:tblGrid>
              <a:tr h="137322">
                <a:tc>
                  <a:txBody>
                    <a:bodyPr vert="horz" wrap="square"/>
                    <a:lstStyle>
                      <a:lvl1pPr marL="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34545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6915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003697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338291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67286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00742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341999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676568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22">
                <a:tc>
                  <a:txBody>
                    <a:bodyPr vert="horz" wrap="square"/>
                    <a:lstStyle>
                      <a:lvl1pPr marL="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34545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6915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003697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338291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67286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007420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341999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676568" algn="l" defTabSz="669150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олилиния 3"/>
          <p:cNvSpPr/>
          <p:nvPr/>
        </p:nvSpPr>
        <p:spPr>
          <a:xfrm>
            <a:off x="7248525" y="1781175"/>
            <a:ext cx="933450" cy="104775"/>
          </a:xfrm>
          <a:custGeom>
            <a:gdLst>
              <a:gd name="connsiteX0" fmla="*/ 0 w 933450"/>
              <a:gd name="connsiteY0" fmla="*/ 0 h 104775"/>
              <a:gd name="connsiteX1" fmla="*/ 933450 w 933450"/>
              <a:gd name="connsiteY1" fmla="*/ 104775 h 1047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33450" h="104775">
                <a:moveTo>
                  <a:pt x="0" y="0"/>
                </a:moveTo>
                <a:lnTo>
                  <a:pt x="933450" y="104775"/>
                </a:ln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/>
            </a:endParaRPr>
          </a:p>
        </p:txBody>
      </p:sp>
      <p:sp>
        <p:nvSpPr>
          <p:cNvPr id="90" name="Полилиния 47"/>
          <p:cNvSpPr/>
          <p:nvPr/>
        </p:nvSpPr>
        <p:spPr bwMode="auto">
          <a:xfrm rot="20356552">
            <a:off x="5497240" y="1215241"/>
            <a:ext cx="1243180" cy="79676"/>
          </a:xfrm>
          <a:custGeom>
            <a:rect l="l" t="t" r="r" b="b"/>
            <a:pathLst>
              <a:path w="1450975" h="244475" extrusionOk="0">
                <a:moveTo>
                  <a:pt x="1450975" y="244475"/>
                </a:moveTo>
                <a:cubicBezTo>
                  <a:pt x="1374510" y="227012"/>
                  <a:pt x="1298046" y="209550"/>
                  <a:pt x="1203325" y="203200"/>
                </a:cubicBezTo>
                <a:cubicBezTo>
                  <a:pt x="1108604" y="196850"/>
                  <a:pt x="966258" y="214842"/>
                  <a:pt x="882650" y="206375"/>
                </a:cubicBezTo>
                <a:cubicBezTo>
                  <a:pt x="799042" y="197908"/>
                  <a:pt x="753533" y="162983"/>
                  <a:pt x="701675" y="152400"/>
                </a:cubicBezTo>
                <a:cubicBezTo>
                  <a:pt x="649817" y="141817"/>
                  <a:pt x="620712" y="159808"/>
                  <a:pt x="571500" y="142875"/>
                </a:cubicBezTo>
                <a:cubicBezTo>
                  <a:pt x="522288" y="125942"/>
                  <a:pt x="501650" y="74612"/>
                  <a:pt x="406400" y="50800"/>
                </a:cubicBezTo>
                <a:cubicBezTo>
                  <a:pt x="311150" y="26987"/>
                  <a:pt x="155575" y="13493"/>
                  <a:pt x="0" y="0"/>
                </a:cubicBezTo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lIns="81630" tIns="40815" rIns="81630" bIns="40815" anchor="t">
            <a:noAutofit/>
          </a:bodyPr>
          <a:lstStyle/>
          <a:p>
            <a:endParaRPr lang="ru-RU" b="0" spc="-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5" name="Блок-схема: узел 39"/>
          <p:cNvSpPr/>
          <p:nvPr/>
        </p:nvSpPr>
        <p:spPr bwMode="auto">
          <a:xfrm>
            <a:off x="6041196" y="4731561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6" name="Блок-схема: узел 39"/>
          <p:cNvSpPr/>
          <p:nvPr/>
        </p:nvSpPr>
        <p:spPr bwMode="auto">
          <a:xfrm>
            <a:off x="5041264" y="3849740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7" name="Блок-схема: узел 39"/>
          <p:cNvSpPr/>
          <p:nvPr/>
        </p:nvSpPr>
        <p:spPr bwMode="auto">
          <a:xfrm>
            <a:off x="6304234" y="2206102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8" name="Блок-схема: узел 39"/>
          <p:cNvSpPr/>
          <p:nvPr/>
        </p:nvSpPr>
        <p:spPr bwMode="auto">
          <a:xfrm>
            <a:off x="5757097" y="1660348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1" name="Блок-схема: узел 39"/>
          <p:cNvSpPr/>
          <p:nvPr/>
        </p:nvSpPr>
        <p:spPr bwMode="auto">
          <a:xfrm>
            <a:off x="3644311" y="746356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2" name="Блок-схема: узел 39"/>
          <p:cNvSpPr/>
          <p:nvPr/>
        </p:nvSpPr>
        <p:spPr bwMode="auto">
          <a:xfrm>
            <a:off x="4445284" y="958676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" name="Блок-схема: узел 39"/>
          <p:cNvSpPr/>
          <p:nvPr/>
        </p:nvSpPr>
        <p:spPr bwMode="auto">
          <a:xfrm>
            <a:off x="3476121" y="978966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" name="Блок-схема: узел 39"/>
          <p:cNvSpPr/>
          <p:nvPr/>
        </p:nvSpPr>
        <p:spPr bwMode="auto">
          <a:xfrm>
            <a:off x="4867415" y="3427035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5" name="Блок-схема: узел 39"/>
          <p:cNvSpPr/>
          <p:nvPr/>
        </p:nvSpPr>
        <p:spPr bwMode="auto">
          <a:xfrm>
            <a:off x="5952065" y="2733479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6" name="Блок-схема: узел 39"/>
          <p:cNvSpPr/>
          <p:nvPr/>
        </p:nvSpPr>
        <p:spPr bwMode="auto">
          <a:xfrm>
            <a:off x="6361814" y="1601975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7" name="Блок-схема: узел 39"/>
          <p:cNvSpPr/>
          <p:nvPr/>
        </p:nvSpPr>
        <p:spPr bwMode="auto">
          <a:xfrm>
            <a:off x="6149243" y="1141742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8" name="Блок-схема: узел 39"/>
          <p:cNvSpPr/>
          <p:nvPr/>
        </p:nvSpPr>
        <p:spPr bwMode="auto">
          <a:xfrm>
            <a:off x="6228964" y="4890912"/>
            <a:ext cx="114979" cy="11984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0571" tIns="12408" rIns="20571" bIns="12408" anchor="ctr">
            <a:noAutofit/>
          </a:bodyPr>
          <a:lstStyle/>
          <a:p>
            <a:pPr>
              <a:defRPr/>
            </a:pPr>
            <a:endParaRPr lang="ru-RU" b="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9" name="Прямоугольник 106"/>
          <p:cNvSpPr/>
          <p:nvPr/>
        </p:nvSpPr>
        <p:spPr>
          <a:xfrm>
            <a:off x="7556728" y="4068918"/>
            <a:ext cx="1518120" cy="1015560"/>
          </a:xfrm>
          <a:prstGeom prst="rect">
            <a:avLst/>
          </a:prstGeom>
          <a:solidFill>
            <a:srgbClr val="FFFFFF"/>
          </a:solidFill>
          <a:ln w="324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0" name="TextBox 126"/>
          <p:cNvSpPr/>
          <p:nvPr/>
        </p:nvSpPr>
        <p:spPr>
          <a:xfrm>
            <a:off x="8006728" y="4901598"/>
            <a:ext cx="1203840" cy="13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7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населенный пункт</a:t>
            </a:r>
            <a:endParaRPr lang="ru-RU" sz="7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Прямая со стрелкой 14"/>
          <p:cNvSpPr/>
          <p:nvPr/>
        </p:nvSpPr>
        <p:spPr>
          <a:xfrm>
            <a:off x="7743928" y="4605318"/>
            <a:ext cx="248040" cy="360"/>
          </a:xfrm>
          <a:custGeom>
            <a:gdLst>
              <a:gd name="textAreaLeft" fmla="*/ 0 w 248040"/>
              <a:gd name="textAreaRight" fmla="*/ 265320 w 248040"/>
              <a:gd name="textAreaTop" fmla="*/ 0 h 360"/>
              <a:gd name="textAreaBottom" fmla="*/ 67680 h 360"/>
            </a:gdLst>
            <a:rect l="textAreaLeft" t="textAreaTop" r="textAreaRight" b="textAreaBottom"/>
            <a:pathLst>
              <a:path w="309940" h="61556">
                <a:moveTo>
                  <a:pt x="0" y="0"/>
                </a:moveTo>
                <a:lnTo>
                  <a:pt x="309941" y="61556"/>
                </a:lnTo>
              </a:path>
            </a:pathLst>
          </a:custGeom>
          <a:solidFill>
            <a:srgbClr val="729FCF"/>
          </a:solidFill>
          <a:ln w="12600">
            <a:solidFill>
              <a:srgbClr val="181DF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6120" rIns="90000" bIns="612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2" name="TextBox 127"/>
          <p:cNvSpPr/>
          <p:nvPr/>
        </p:nvSpPr>
        <p:spPr>
          <a:xfrm>
            <a:off x="7999528" y="4407318"/>
            <a:ext cx="986400" cy="20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700"/>
              </a:lnSpc>
            </a:pPr>
            <a:r>
              <a:rPr lang="ru-RU" sz="7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название и направление реки</a:t>
            </a:r>
            <a:endParaRPr lang="ru-RU" sz="7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Text Box 23"/>
          <p:cNvSpPr/>
          <p:nvPr/>
        </p:nvSpPr>
        <p:spPr>
          <a:xfrm>
            <a:off x="8075128" y="4248918"/>
            <a:ext cx="1140840" cy="4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4480" tIns="0" rIns="24480" bIns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7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активный гидропост</a:t>
            </a:r>
            <a:endParaRPr lang="ru-RU" sz="7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Блок-схема: узел 26"/>
          <p:cNvSpPr/>
          <p:nvPr/>
        </p:nvSpPr>
        <p:spPr>
          <a:xfrm>
            <a:off x="7776328" y="4266918"/>
            <a:ext cx="126000" cy="12312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680" tIns="9000" rIns="22680" bIns="9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105" name="Text Box 26"/>
          <p:cNvSpPr/>
          <p:nvPr/>
        </p:nvSpPr>
        <p:spPr>
          <a:xfrm>
            <a:off x="7581928" y="4047318"/>
            <a:ext cx="1610280" cy="122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6120" tIns="46080" rIns="96120" bIns="4608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Условные обозначения</a:t>
            </a:r>
            <a:endParaRPr lang="ru-RU" sz="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Прямоугольник 109"/>
          <p:cNvSpPr/>
          <p:nvPr/>
        </p:nvSpPr>
        <p:spPr>
          <a:xfrm>
            <a:off x="7740328" y="4815198"/>
            <a:ext cx="111600" cy="360"/>
          </a:xfrm>
          <a:prstGeom prst="rect">
            <a:avLst/>
          </a:prstGeom>
          <a:solidFill>
            <a:srgbClr val="170FB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107" name="Text Box 35"/>
          <p:cNvSpPr/>
          <p:nvPr/>
        </p:nvSpPr>
        <p:spPr>
          <a:xfrm>
            <a:off x="8078728" y="4743198"/>
            <a:ext cx="1140840" cy="4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4480" tIns="0" rIns="24480" bIns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7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открытая вода</a:t>
            </a:r>
            <a:endParaRPr lang="ru-RU" sz="7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Прямоугольник 110"/>
          <p:cNvSpPr/>
          <p:nvPr/>
        </p:nvSpPr>
        <p:spPr>
          <a:xfrm>
            <a:off x="7783528" y="4800798"/>
            <a:ext cx="111600" cy="360"/>
          </a:xfrm>
          <a:prstGeom prst="rect">
            <a:avLst/>
          </a:prstGeom>
          <a:solidFill>
            <a:srgbClr val="FFFFFF"/>
          </a:solidFill>
          <a:ln w="7200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760" tIns="-32760" rIns="122760" bIns="-327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9" name="Прямая соединительная линия 13"/>
          <p:cNvSpPr/>
          <p:nvPr/>
        </p:nvSpPr>
        <p:spPr>
          <a:xfrm>
            <a:off x="7718728" y="4696398"/>
            <a:ext cx="300960" cy="43920"/>
          </a:xfrm>
          <a:custGeom>
            <a:gdLst>
              <a:gd name="textAreaLeft" fmla="*/ 0 w 300960"/>
              <a:gd name="textAreaRight" fmla="*/ 318240 w 300960"/>
              <a:gd name="textAreaTop" fmla="*/ 0 h 43920"/>
              <a:gd name="textAreaBottom" fmla="*/ 61200 h 43920"/>
            </a:gdLst>
            <a:rect l="textAreaLeft" t="textAreaTop" r="textAreaRight" b="textAreaBottom"/>
            <a:pathLst>
              <a:path w="362857" h="105833">
                <a:moveTo>
                  <a:pt x="362857" y="0"/>
                </a:moveTo>
                <a:lnTo>
                  <a:pt x="0" y="105833"/>
                </a:lnTo>
              </a:path>
            </a:pathLst>
          </a:custGeom>
          <a:solidFill>
            <a:srgbClr val="729FCF"/>
          </a:solidFill>
          <a:ln w="7632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27000" rIns="90000" bIns="2700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0" name="Полилиния 15"/>
          <p:cNvSpPr/>
          <p:nvPr/>
        </p:nvSpPr>
        <p:spPr>
          <a:xfrm>
            <a:off x="7556728" y="5022558"/>
            <a:ext cx="360" cy="141480"/>
          </a:xfrm>
          <a:custGeom>
            <a:rect l="l" t="t" r="r" b="b"/>
            <a:pathLst>
              <a:path w="211695" h="354807">
                <a:moveTo>
                  <a:pt x="169069" y="354807"/>
                </a:moveTo>
                <a:cubicBezTo>
                  <a:pt x="172243" y="314127"/>
                  <a:pt x="202407" y="287735"/>
                  <a:pt x="207169" y="261938"/>
                </a:cubicBezTo>
                <a:cubicBezTo>
                  <a:pt x="211931" y="236141"/>
                  <a:pt x="217488" y="214710"/>
                  <a:pt x="197644" y="200026"/>
                </a:cubicBezTo>
                <a:cubicBezTo>
                  <a:pt x="177800" y="185342"/>
                  <a:pt x="104378" y="183754"/>
                  <a:pt x="88106" y="173832"/>
                </a:cubicBezTo>
                <a:cubicBezTo>
                  <a:pt x="71834" y="163910"/>
                  <a:pt x="98028" y="153591"/>
                  <a:pt x="100012" y="140494"/>
                </a:cubicBezTo>
                <a:cubicBezTo>
                  <a:pt x="101996" y="127397"/>
                  <a:pt x="103981" y="111920"/>
                  <a:pt x="100012" y="95251"/>
                </a:cubicBezTo>
                <a:cubicBezTo>
                  <a:pt x="96043" y="78582"/>
                  <a:pt x="88106" y="49610"/>
                  <a:pt x="76200" y="40482"/>
                </a:cubicBezTo>
                <a:cubicBezTo>
                  <a:pt x="64294" y="31354"/>
                  <a:pt x="41275" y="47229"/>
                  <a:pt x="28575" y="40482"/>
                </a:cubicBezTo>
                <a:cubicBezTo>
                  <a:pt x="15875" y="33735"/>
                  <a:pt x="19644" y="14883"/>
                  <a:pt x="0" y="0"/>
                </a:cubicBez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0560" rIns="90000" bIns="705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1" name="Прямоугольник 102"/>
          <p:cNvSpPr/>
          <p:nvPr/>
        </p:nvSpPr>
        <p:spPr>
          <a:xfrm>
            <a:off x="7743928" y="4954158"/>
            <a:ext cx="238320" cy="107640"/>
          </a:xfrm>
          <a:prstGeom prst="rect">
            <a:avLst/>
          </a:prstGeom>
          <a:solidFill>
            <a:srgbClr val="FFFF00"/>
          </a:solidFill>
          <a:ln w="324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21960" rIns="90000" bIns="21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2" name="Блок-схема: узел 23"/>
          <p:cNvSpPr/>
          <p:nvPr/>
        </p:nvSpPr>
        <p:spPr>
          <a:xfrm>
            <a:off x="7524328" y="4972158"/>
            <a:ext cx="360" cy="360"/>
          </a:xfrm>
          <a:prstGeom prst="triangle">
            <a:avLst>
              <a:gd name="adj" fmla="val 50000"/>
            </a:avLst>
          </a:prstGeom>
          <a:solidFill>
            <a:srgbClr val="181DF8"/>
          </a:solidFill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680" tIns="0" rIns="22680" bIns="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113" name="Прямоугольник 105"/>
          <p:cNvSpPr/>
          <p:nvPr/>
        </p:nvSpPr>
        <p:spPr>
          <a:xfrm>
            <a:off x="7621528" y="4901598"/>
            <a:ext cx="470520" cy="15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53640" rIns="90000" bIns="5364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7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Омск</a:t>
            </a:r>
            <a:endParaRPr lang="ru-RU" sz="7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8648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32066" name="Line 4"/>
          <p:cNvSpPr>
            <a:spLocks noChangeShapeType="1"/>
          </p:cNvSpPr>
          <p:nvPr/>
        </p:nvSpPr>
        <p:spPr bwMode="auto">
          <a:xfrm flipH="1">
            <a:off x="6363853" y="195753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0364" tIns="35182" rIns="70364" bIns="35182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032067" name="Line 5"/>
          <p:cNvSpPr>
            <a:spLocks noChangeShapeType="1"/>
          </p:cNvSpPr>
          <p:nvPr/>
        </p:nvSpPr>
        <p:spPr bwMode="auto">
          <a:xfrm flipH="1">
            <a:off x="6363853" y="195753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0364" tIns="35182" rIns="70364" bIns="35182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03206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93094" y="451586"/>
            <a:ext cx="8232269" cy="353112"/>
          </a:xfrm>
        </p:spPr>
        <p:txBody>
          <a:bodyPr/>
          <a:lstStyle/>
          <a:p>
            <a:r>
              <a:rPr lang="ru-RU" sz="200"/>
              <a:t>Анализ Техрегламента</a:t>
            </a:r>
          </a:p>
        </p:txBody>
      </p:sp>
      <p:sp>
        <p:nvSpPr>
          <p:cNvPr id="3032070" name="Rectangle 6"/>
          <p:cNvSpPr>
            <a:spLocks noChangeArrowheads="1"/>
          </p:cNvSpPr>
          <p:nvPr/>
        </p:nvSpPr>
        <p:spPr bwMode="auto">
          <a:xfrm>
            <a:off x="4" y="106958"/>
            <a:ext cx="9143996" cy="5020022"/>
          </a:xfrm>
          <a:prstGeom prst="rect">
            <a:avLst/>
          </a:prstGeom>
          <a:solidFill>
            <a:srgbClr val="ECE4B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364" tIns="35182" rIns="70364" bIns="35182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0" y="0"/>
            <a:ext cx="9143996" cy="660902"/>
          </a:xfrm>
          <a:prstGeom prst="rect">
            <a:avLst/>
          </a:prstGeom>
          <a:solidFill>
            <a:srgbClr val="204D84"/>
          </a:solidFill>
          <a:ln w="9525">
            <a:noFill/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9533" tIns="44772" rIns="89533" bIns="44772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defTabSz="3000732" eaLnBrk="0" hangingPunct="0">
              <a:defRPr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>
                <a:solidFill>
                  <a:srgbClr val="FFFFFF"/>
                </a:solidFill>
              </a:rPr>
              <a:t>СТЕПЕНЬ ОПАСНОСТИ ГОРЕНИЯ ЛЕСОВ ОМСКОЙ ОБЛАСТИ</a:t>
            </a:r>
          </a:p>
          <a:p>
            <a:r>
              <a:rPr lang="ru-RU" smtClean="0"/>
              <a:t>(на 14 июля 2024 г.)</a:t>
            </a:r>
            <a:endParaRPr lang="ru-RU"/>
          </a:p>
        </p:txBody>
      </p:sp>
      <p:pic>
        <p:nvPicPr>
          <p:cNvPr id="1197059" name="Picture 3" descr="I:\19 УДАЛИТЬ\Screenshot_20240419_1256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3" t="70122" r="1126" b="1372"/>
          <a:stretch>
            <a:fillRect/>
          </a:stretch>
        </p:blipFill>
        <p:spPr bwMode="auto">
          <a:xfrm>
            <a:off x="6978153" y="3219822"/>
            <a:ext cx="20193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431902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333070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666197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999263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332385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1665466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1998548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2331655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2664746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333070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666197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999263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332385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1665466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1998548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2331655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2664746" algn="l" defTabSz="66619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2" name="Rectangle 176"/>
          <p:cNvSpPr>
            <a:spLocks noChangeArrowheads="1"/>
          </p:cNvSpPr>
          <p:nvPr/>
        </p:nvSpPr>
        <p:spPr bwMode="auto">
          <a:xfrm>
            <a:off x="5620256" y="880974"/>
            <a:ext cx="3377197" cy="121351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lIns="81330" tIns="40664" rIns="81330" bIns="40664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1pPr>
            <a:lvl2pPr marL="330791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2pPr>
            <a:lvl3pPr marL="663919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3pPr>
            <a:lvl4pPr marL="997016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4pPr>
            <a:lvl5pPr marL="1330135" indent="2446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5pPr>
            <a:lvl6pPr marL="1665564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6pPr>
            <a:lvl7pPr marL="1998668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7pPr>
            <a:lvl8pPr marL="2331793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8pPr>
            <a:lvl9pPr marL="2664899" algn="l" defTabSz="666231" rtl="0" eaLnBrk="1" latinLnBrk="0" hangingPunct="1">
              <a:defRPr sz="1600" b="1" kern="1200">
                <a:solidFill>
                  <a:srgbClr val="0033CC"/>
                </a:solidFill>
                <a:latin typeface="Times New Roman" pitchFamily="18" charset="0"/>
                <a:ea typeface="+mn-ea"/>
                <a:cs typeface="Arial"/>
              </a:defRPr>
            </a:lvl9pPr>
          </a:lstStyle>
          <a:p>
            <a:pPr indent="134370" algn="just" defTabSz="814785"/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Учитывая складывающиеся метеорологические явления погоды на территории Омской области:</a:t>
            </a:r>
          </a:p>
          <a:p>
            <a:pPr indent="134370" algn="just" defTabSz="814785"/>
            <a:endParaRPr lang="ru-RU" sz="800" i="1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indent="134370" algn="just" defTabSz="814785"/>
            <a:r>
              <a:rPr lang="ru-RU" sz="800" i="1" smtClean="0">
                <a:solidFill>
                  <a:schemeClr val="tx1"/>
                </a:solidFill>
                <a:cs typeface="Times New Roman" pitchFamily="18" charset="0"/>
              </a:rPr>
              <a:t>5 </a:t>
            </a:r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класс пожарной опасности –</a:t>
            </a:r>
            <a:r>
              <a:rPr lang="ru-RU" sz="800" b="0" i="1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800" b="0" i="1">
                <a:solidFill>
                  <a:schemeClr val="tx1"/>
                </a:solidFill>
                <a:cs typeface="Times New Roman" pitchFamily="18" charset="0"/>
              </a:rPr>
              <a:t>не прогнозируется</a:t>
            </a:r>
            <a:r>
              <a:rPr lang="ru-RU" sz="800" b="0" i="1" smtClean="0">
                <a:cs typeface="Times New Roman" pitchFamily="18" charset="0"/>
              </a:rPr>
              <a:t>;</a:t>
            </a:r>
          </a:p>
          <a:p>
            <a:pPr indent="134370" algn="just" defTabSz="814785"/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4 класс пожарной опасности – </a:t>
            </a:r>
            <a:r>
              <a:rPr lang="ru-RU" sz="800" b="0" i="1">
                <a:solidFill>
                  <a:schemeClr val="tx1"/>
                </a:solidFill>
                <a:cs typeface="Times New Roman" pitchFamily="18" charset="0"/>
              </a:rPr>
              <a:t>не прогнозируется;</a:t>
            </a:r>
            <a:endParaRPr lang="ru-RU" sz="800" b="0" i="1">
              <a:cs typeface="Times New Roman" panose="02020603050405020304" pitchFamily="18" charset="0"/>
            </a:endParaRPr>
          </a:p>
          <a:p>
            <a:pPr indent="134370" algn="just" defTabSz="814785"/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1 класс пожарной опасности –</a:t>
            </a:r>
            <a:r>
              <a:rPr lang="ru-RU" sz="800" b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800" b="0" i="1">
                <a:solidFill>
                  <a:schemeClr val="tx1"/>
                </a:solidFill>
                <a:cs typeface="Times New Roman" pitchFamily="18" charset="0"/>
              </a:rPr>
              <a:t>не прогнозируется;</a:t>
            </a:r>
            <a:endParaRPr lang="ru-RU" sz="800" b="0" i="1">
              <a:cs typeface="Times New Roman" pitchFamily="18" charset="0"/>
            </a:endParaRPr>
          </a:p>
          <a:p>
            <a:pPr indent="134370" algn="just" defTabSz="814785"/>
            <a:r>
              <a:rPr lang="ru-RU" sz="800" i="1" smtClean="0">
                <a:solidFill>
                  <a:schemeClr val="tx1"/>
                </a:solidFill>
                <a:cs typeface="Times New Roman" pitchFamily="18" charset="0"/>
              </a:rPr>
              <a:t>2 </a:t>
            </a:r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класс пожарной опасности </a:t>
            </a:r>
            <a:r>
              <a:rPr lang="ru-RU" sz="800" i="1" smtClean="0">
                <a:solidFill>
                  <a:schemeClr val="tx1"/>
                </a:solidFill>
                <a:cs typeface="Times New Roman" pitchFamily="18" charset="0"/>
              </a:rPr>
              <a:t>– </a:t>
            </a:r>
            <a:r>
              <a:rPr lang="ru-RU" sz="800" b="0" i="1" smtClean="0">
                <a:solidFill>
                  <a:schemeClr val="tx1"/>
                </a:solidFill>
                <a:cs typeface="Times New Roman" pitchFamily="18" charset="0"/>
              </a:rPr>
              <a:t>Тевризский и Знаменский районы;</a:t>
            </a:r>
          </a:p>
          <a:p>
            <a:pPr indent="134370" algn="just" defTabSz="814785"/>
            <a:r>
              <a:rPr lang="ru-RU" sz="800" i="1" smtClean="0">
                <a:solidFill>
                  <a:schemeClr val="tx1"/>
                </a:solidFill>
                <a:cs typeface="Times New Roman" pitchFamily="18" charset="0"/>
              </a:rPr>
              <a:t>3 </a:t>
            </a:r>
            <a:r>
              <a:rPr lang="ru-RU" sz="800" i="1">
                <a:solidFill>
                  <a:schemeClr val="tx1"/>
                </a:solidFill>
                <a:cs typeface="Times New Roman" pitchFamily="18" charset="0"/>
              </a:rPr>
              <a:t>класс пожарной опасности – </a:t>
            </a:r>
            <a:r>
              <a:rPr lang="ru-RU" sz="800" b="0" i="1" smtClean="0">
                <a:solidFill>
                  <a:schemeClr val="tx1"/>
                </a:solidFill>
                <a:cs typeface="Times New Roman" pitchFamily="18" charset="0"/>
              </a:rPr>
              <a:t>на остальной территории </a:t>
            </a:r>
            <a:r>
              <a:rPr lang="ru-RU" sz="800" b="0" i="1">
                <a:solidFill>
                  <a:schemeClr val="tx1"/>
                </a:solidFill>
                <a:cs typeface="Times New Roman" pitchFamily="18" charset="0"/>
              </a:rPr>
              <a:t>области.</a:t>
            </a:r>
          </a:p>
        </p:txBody>
      </p:sp>
      <p:pic>
        <p:nvPicPr>
          <p:cNvPr id="14" name="Picture 2" descr="H:\12 удалить\КПО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880973"/>
            <a:ext cx="4104456" cy="399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59994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" name="Полилиния 347"/>
          <p:cNvSpPr/>
          <p:nvPr/>
        </p:nvSpPr>
        <p:spPr>
          <a:xfrm>
            <a:off x="1405" y="297410"/>
            <a:ext cx="4287523" cy="3131258"/>
          </a:xfrm>
          <a:custGeom>
            <a:gdLst>
              <a:gd name="connsiteX0" fmla="*/ 126855 w 6002849"/>
              <a:gd name="connsiteY0" fmla="*/ 5845325 h 5845325"/>
              <a:gd name="connsiteX1" fmla="*/ 75339 w 6002849"/>
              <a:gd name="connsiteY1" fmla="*/ 5729415 h 5845325"/>
              <a:gd name="connsiteX2" fmla="*/ 88218 w 6002849"/>
              <a:gd name="connsiteY2" fmla="*/ 5690779 h 5845325"/>
              <a:gd name="connsiteX3" fmla="*/ 126855 w 6002849"/>
              <a:gd name="connsiteY3" fmla="*/ 5561990 h 5845325"/>
              <a:gd name="connsiteX4" fmla="*/ 165491 w 6002849"/>
              <a:gd name="connsiteY4" fmla="*/ 5549111 h 5845325"/>
              <a:gd name="connsiteX5" fmla="*/ 191249 w 6002849"/>
              <a:gd name="connsiteY5" fmla="*/ 5510474 h 5845325"/>
              <a:gd name="connsiteX6" fmla="*/ 345796 w 6002849"/>
              <a:gd name="connsiteY6" fmla="*/ 5471838 h 5845325"/>
              <a:gd name="connsiteX7" fmla="*/ 358674 w 6002849"/>
              <a:gd name="connsiteY7" fmla="*/ 5433201 h 5845325"/>
              <a:gd name="connsiteX8" fmla="*/ 448827 w 6002849"/>
              <a:gd name="connsiteY8" fmla="*/ 5317291 h 5845325"/>
              <a:gd name="connsiteX9" fmla="*/ 435948 w 6002849"/>
              <a:gd name="connsiteY9" fmla="*/ 5278655 h 5845325"/>
              <a:gd name="connsiteX10" fmla="*/ 281401 w 6002849"/>
              <a:gd name="connsiteY10" fmla="*/ 5201381 h 5845325"/>
              <a:gd name="connsiteX11" fmla="*/ 242765 w 6002849"/>
              <a:gd name="connsiteY11" fmla="*/ 5175624 h 5845325"/>
              <a:gd name="connsiteX12" fmla="*/ 204128 w 6002849"/>
              <a:gd name="connsiteY12" fmla="*/ 5098350 h 5845325"/>
              <a:gd name="connsiteX13" fmla="*/ 229886 w 6002849"/>
              <a:gd name="connsiteY13" fmla="*/ 4995319 h 5845325"/>
              <a:gd name="connsiteX14" fmla="*/ 268522 w 6002849"/>
              <a:gd name="connsiteY14" fmla="*/ 4969562 h 5845325"/>
              <a:gd name="connsiteX15" fmla="*/ 307159 w 6002849"/>
              <a:gd name="connsiteY15" fmla="*/ 4930925 h 5845325"/>
              <a:gd name="connsiteX16" fmla="*/ 423069 w 6002849"/>
              <a:gd name="connsiteY16" fmla="*/ 4905167 h 5845325"/>
              <a:gd name="connsiteX17" fmla="*/ 461705 w 6002849"/>
              <a:gd name="connsiteY17" fmla="*/ 4892288 h 5845325"/>
              <a:gd name="connsiteX18" fmla="*/ 487463 w 6002849"/>
              <a:gd name="connsiteY18" fmla="*/ 4802136 h 5845325"/>
              <a:gd name="connsiteX19" fmla="*/ 126855 w 6002849"/>
              <a:gd name="connsiteY19" fmla="*/ 4789257 h 5845325"/>
              <a:gd name="connsiteX20" fmla="*/ 139734 w 6002849"/>
              <a:gd name="connsiteY20" fmla="*/ 4750621 h 5845325"/>
              <a:gd name="connsiteX21" fmla="*/ 217007 w 6002849"/>
              <a:gd name="connsiteY21" fmla="*/ 4711984 h 5845325"/>
              <a:gd name="connsiteX22" fmla="*/ 551858 w 6002849"/>
              <a:gd name="connsiteY22" fmla="*/ 4699105 h 5845325"/>
              <a:gd name="connsiteX23" fmla="*/ 564736 w 6002849"/>
              <a:gd name="connsiteY23" fmla="*/ 4557438 h 5845325"/>
              <a:gd name="connsiteX24" fmla="*/ 616252 w 6002849"/>
              <a:gd name="connsiteY24" fmla="*/ 4480164 h 5845325"/>
              <a:gd name="connsiteX25" fmla="*/ 629131 w 6002849"/>
              <a:gd name="connsiteY25" fmla="*/ 4441528 h 5845325"/>
              <a:gd name="connsiteX26" fmla="*/ 616252 w 6002849"/>
              <a:gd name="connsiteY26" fmla="*/ 4274102 h 5845325"/>
              <a:gd name="connsiteX27" fmla="*/ 577615 w 6002849"/>
              <a:gd name="connsiteY27" fmla="*/ 4235466 h 5845325"/>
              <a:gd name="connsiteX28" fmla="*/ 513221 w 6002849"/>
              <a:gd name="connsiteY28" fmla="*/ 4171071 h 5845325"/>
              <a:gd name="connsiteX29" fmla="*/ 500342 w 6002849"/>
              <a:gd name="connsiteY29" fmla="*/ 4132435 h 5845325"/>
              <a:gd name="connsiteX30" fmla="*/ 474584 w 6002849"/>
              <a:gd name="connsiteY30" fmla="*/ 4093798 h 5845325"/>
              <a:gd name="connsiteX31" fmla="*/ 500342 w 6002849"/>
              <a:gd name="connsiteY31" fmla="*/ 4003646 h 5845325"/>
              <a:gd name="connsiteX32" fmla="*/ 526100 w 6002849"/>
              <a:gd name="connsiteY32" fmla="*/ 3965010 h 5845325"/>
              <a:gd name="connsiteX33" fmla="*/ 680646 w 6002849"/>
              <a:gd name="connsiteY33" fmla="*/ 3952131 h 5845325"/>
              <a:gd name="connsiteX34" fmla="*/ 667767 w 6002849"/>
              <a:gd name="connsiteY34" fmla="*/ 3836221 h 5845325"/>
              <a:gd name="connsiteX35" fmla="*/ 629131 w 6002849"/>
              <a:gd name="connsiteY35" fmla="*/ 3823342 h 5845325"/>
              <a:gd name="connsiteX36" fmla="*/ 590494 w 6002849"/>
              <a:gd name="connsiteY36" fmla="*/ 3797584 h 5845325"/>
              <a:gd name="connsiteX37" fmla="*/ 513221 w 6002849"/>
              <a:gd name="connsiteY37" fmla="*/ 3758948 h 5845325"/>
              <a:gd name="connsiteX38" fmla="*/ 500342 w 6002849"/>
              <a:gd name="connsiteY38" fmla="*/ 3720311 h 5845325"/>
              <a:gd name="connsiteX39" fmla="*/ 577615 w 6002849"/>
              <a:gd name="connsiteY39" fmla="*/ 3694553 h 5845325"/>
              <a:gd name="connsiteX40" fmla="*/ 732162 w 6002849"/>
              <a:gd name="connsiteY40" fmla="*/ 3643038 h 5845325"/>
              <a:gd name="connsiteX41" fmla="*/ 809435 w 6002849"/>
              <a:gd name="connsiteY41" fmla="*/ 3617280 h 5845325"/>
              <a:gd name="connsiteX42" fmla="*/ 848072 w 6002849"/>
              <a:gd name="connsiteY42" fmla="*/ 3604401 h 5845325"/>
              <a:gd name="connsiteX43" fmla="*/ 860951 w 6002849"/>
              <a:gd name="connsiteY43" fmla="*/ 3359702 h 5845325"/>
              <a:gd name="connsiteX44" fmla="*/ 848072 w 6002849"/>
              <a:gd name="connsiteY44" fmla="*/ 3321066 h 5845325"/>
              <a:gd name="connsiteX45" fmla="*/ 809435 w 6002849"/>
              <a:gd name="connsiteY45" fmla="*/ 3295308 h 5845325"/>
              <a:gd name="connsiteX46" fmla="*/ 899587 w 6002849"/>
              <a:gd name="connsiteY46" fmla="*/ 3282429 h 5845325"/>
              <a:gd name="connsiteX47" fmla="*/ 1208680 w 6002849"/>
              <a:gd name="connsiteY47" fmla="*/ 3295308 h 5845325"/>
              <a:gd name="connsiteX48" fmla="*/ 1324590 w 6002849"/>
              <a:gd name="connsiteY48" fmla="*/ 3295308 h 5845325"/>
              <a:gd name="connsiteX49" fmla="*/ 1401863 w 6002849"/>
              <a:gd name="connsiteY49" fmla="*/ 3256671 h 5845325"/>
              <a:gd name="connsiteX50" fmla="*/ 1569289 w 6002849"/>
              <a:gd name="connsiteY50" fmla="*/ 3243793 h 5845325"/>
              <a:gd name="connsiteX51" fmla="*/ 1659441 w 6002849"/>
              <a:gd name="connsiteY51" fmla="*/ 3127883 h 5845325"/>
              <a:gd name="connsiteX52" fmla="*/ 1633683 w 6002849"/>
              <a:gd name="connsiteY52" fmla="*/ 2960457 h 5845325"/>
              <a:gd name="connsiteX53" fmla="*/ 1582167 w 6002849"/>
              <a:gd name="connsiteY53" fmla="*/ 2883184 h 5845325"/>
              <a:gd name="connsiteX54" fmla="*/ 1543531 w 6002849"/>
              <a:gd name="connsiteY54" fmla="*/ 2857426 h 5845325"/>
              <a:gd name="connsiteX55" fmla="*/ 1517773 w 6002849"/>
              <a:gd name="connsiteY55" fmla="*/ 2818790 h 5845325"/>
              <a:gd name="connsiteX56" fmla="*/ 1401863 w 6002849"/>
              <a:gd name="connsiteY56" fmla="*/ 2715759 h 5845325"/>
              <a:gd name="connsiteX57" fmla="*/ 1337469 w 6002849"/>
              <a:gd name="connsiteY57" fmla="*/ 2651364 h 5845325"/>
              <a:gd name="connsiteX58" fmla="*/ 1273074 w 6002849"/>
              <a:gd name="connsiteY58" fmla="*/ 2586970 h 5845325"/>
              <a:gd name="connsiteX59" fmla="*/ 1208680 w 6002849"/>
              <a:gd name="connsiteY59" fmla="*/ 2522576 h 5845325"/>
              <a:gd name="connsiteX60" fmla="*/ 1092770 w 6002849"/>
              <a:gd name="connsiteY60" fmla="*/ 2419545 h 5845325"/>
              <a:gd name="connsiteX61" fmla="*/ 1002618 w 6002849"/>
              <a:gd name="connsiteY61" fmla="*/ 2303635 h 5845325"/>
              <a:gd name="connsiteX62" fmla="*/ 963981 w 6002849"/>
              <a:gd name="connsiteY62" fmla="*/ 2277877 h 5845325"/>
              <a:gd name="connsiteX63" fmla="*/ 938224 w 6002849"/>
              <a:gd name="connsiteY63" fmla="*/ 2239240 h 5845325"/>
              <a:gd name="connsiteX64" fmla="*/ 860951 w 6002849"/>
              <a:gd name="connsiteY64" fmla="*/ 2174846 h 5845325"/>
              <a:gd name="connsiteX65" fmla="*/ 835193 w 6002849"/>
              <a:gd name="connsiteY65" fmla="*/ 2136210 h 5845325"/>
              <a:gd name="connsiteX66" fmla="*/ 796556 w 6002849"/>
              <a:gd name="connsiteY66" fmla="*/ 2110452 h 5845325"/>
              <a:gd name="connsiteX67" fmla="*/ 770798 w 6002849"/>
              <a:gd name="connsiteY67" fmla="*/ 2033179 h 5845325"/>
              <a:gd name="connsiteX68" fmla="*/ 693525 w 6002849"/>
              <a:gd name="connsiteY68" fmla="*/ 2007421 h 5845325"/>
              <a:gd name="connsiteX69" fmla="*/ 513221 w 6002849"/>
              <a:gd name="connsiteY69" fmla="*/ 2020300 h 5845325"/>
              <a:gd name="connsiteX70" fmla="*/ 474584 w 6002849"/>
              <a:gd name="connsiteY70" fmla="*/ 2033179 h 5845325"/>
              <a:gd name="connsiteX71" fmla="*/ 461705 w 6002849"/>
              <a:gd name="connsiteY71" fmla="*/ 2264998 h 5845325"/>
              <a:gd name="connsiteX72" fmla="*/ 358674 w 6002849"/>
              <a:gd name="connsiteY72" fmla="*/ 2239240 h 5845325"/>
              <a:gd name="connsiteX73" fmla="*/ 281401 w 6002849"/>
              <a:gd name="connsiteY73" fmla="*/ 2213483 h 5845325"/>
              <a:gd name="connsiteX74" fmla="*/ 165491 w 6002849"/>
              <a:gd name="connsiteY74" fmla="*/ 2136210 h 5845325"/>
              <a:gd name="connsiteX75" fmla="*/ 88218 w 6002849"/>
              <a:gd name="connsiteY75" fmla="*/ 2084694 h 5845325"/>
              <a:gd name="connsiteX76" fmla="*/ 49581 w 6002849"/>
              <a:gd name="connsiteY76" fmla="*/ 2071815 h 5845325"/>
              <a:gd name="connsiteX77" fmla="*/ 23824 w 6002849"/>
              <a:gd name="connsiteY77" fmla="*/ 2033179 h 5845325"/>
              <a:gd name="connsiteX78" fmla="*/ 36703 w 6002849"/>
              <a:gd name="connsiteY78" fmla="*/ 1917269 h 5845325"/>
              <a:gd name="connsiteX79" fmla="*/ 49581 w 6002849"/>
              <a:gd name="connsiteY79" fmla="*/ 1865753 h 5845325"/>
              <a:gd name="connsiteX80" fmla="*/ 88218 w 6002849"/>
              <a:gd name="connsiteY80" fmla="*/ 1827117 h 5845325"/>
              <a:gd name="connsiteX81" fmla="*/ 126855 w 6002849"/>
              <a:gd name="connsiteY81" fmla="*/ 1814238 h 5845325"/>
              <a:gd name="connsiteX82" fmla="*/ 165491 w 6002849"/>
              <a:gd name="connsiteY82" fmla="*/ 1788480 h 5845325"/>
              <a:gd name="connsiteX83" fmla="*/ 255643 w 6002849"/>
              <a:gd name="connsiteY83" fmla="*/ 1749843 h 5845325"/>
              <a:gd name="connsiteX84" fmla="*/ 281401 w 6002849"/>
              <a:gd name="connsiteY84" fmla="*/ 1672570 h 5845325"/>
              <a:gd name="connsiteX85" fmla="*/ 294280 w 6002849"/>
              <a:gd name="connsiteY85" fmla="*/ 1633933 h 5845325"/>
              <a:gd name="connsiteX86" fmla="*/ 281401 w 6002849"/>
              <a:gd name="connsiteY86" fmla="*/ 1530902 h 5845325"/>
              <a:gd name="connsiteX87" fmla="*/ 268522 w 6002849"/>
              <a:gd name="connsiteY87" fmla="*/ 1492266 h 5845325"/>
              <a:gd name="connsiteX88" fmla="*/ 229886 w 6002849"/>
              <a:gd name="connsiteY88" fmla="*/ 1466508 h 5845325"/>
              <a:gd name="connsiteX89" fmla="*/ 204128 w 6002849"/>
              <a:gd name="connsiteY89" fmla="*/ 1427871 h 5845325"/>
              <a:gd name="connsiteX90" fmla="*/ 165491 w 6002849"/>
              <a:gd name="connsiteY90" fmla="*/ 1402114 h 5845325"/>
              <a:gd name="connsiteX91" fmla="*/ 152612 w 6002849"/>
              <a:gd name="connsiteY91" fmla="*/ 1363477 h 5845325"/>
              <a:gd name="connsiteX92" fmla="*/ 36703 w 6002849"/>
              <a:gd name="connsiteY92" fmla="*/ 1260446 h 5845325"/>
              <a:gd name="connsiteX93" fmla="*/ 23824 w 6002849"/>
              <a:gd name="connsiteY93" fmla="*/ 1080142 h 5845325"/>
              <a:gd name="connsiteX94" fmla="*/ 36703 w 6002849"/>
              <a:gd name="connsiteY94" fmla="*/ 848322 h 5845325"/>
              <a:gd name="connsiteX95" fmla="*/ 88218 w 6002849"/>
              <a:gd name="connsiteY95" fmla="*/ 771049 h 5845325"/>
              <a:gd name="connsiteX96" fmla="*/ 113976 w 6002849"/>
              <a:gd name="connsiteY96" fmla="*/ 732412 h 5845325"/>
              <a:gd name="connsiteX97" fmla="*/ 152612 w 6002849"/>
              <a:gd name="connsiteY97" fmla="*/ 513471 h 5845325"/>
              <a:gd name="connsiteX98" fmla="*/ 191249 w 6002849"/>
              <a:gd name="connsiteY98" fmla="*/ 487714 h 5845325"/>
              <a:gd name="connsiteX99" fmla="*/ 229886 w 6002849"/>
              <a:gd name="connsiteY99" fmla="*/ 410440 h 5845325"/>
              <a:gd name="connsiteX100" fmla="*/ 242765 w 6002849"/>
              <a:gd name="connsiteY100" fmla="*/ 371804 h 5845325"/>
              <a:gd name="connsiteX101" fmla="*/ 268522 w 6002849"/>
              <a:gd name="connsiteY101" fmla="*/ 333167 h 5845325"/>
              <a:gd name="connsiteX102" fmla="*/ 281401 w 6002849"/>
              <a:gd name="connsiteY102" fmla="*/ 294531 h 5845325"/>
              <a:gd name="connsiteX103" fmla="*/ 320038 w 6002849"/>
              <a:gd name="connsiteY103" fmla="*/ 268773 h 5845325"/>
              <a:gd name="connsiteX104" fmla="*/ 384432 w 6002849"/>
              <a:gd name="connsiteY104" fmla="*/ 178621 h 5845325"/>
              <a:gd name="connsiteX105" fmla="*/ 435948 w 6002849"/>
              <a:gd name="connsiteY105" fmla="*/ 165742 h 5845325"/>
              <a:gd name="connsiteX106" fmla="*/ 899587 w 6002849"/>
              <a:gd name="connsiteY106" fmla="*/ 178621 h 5845325"/>
              <a:gd name="connsiteX107" fmla="*/ 912466 w 6002849"/>
              <a:gd name="connsiteY107" fmla="*/ 230136 h 5845325"/>
              <a:gd name="connsiteX108" fmla="*/ 938224 w 6002849"/>
              <a:gd name="connsiteY108" fmla="*/ 307410 h 5845325"/>
              <a:gd name="connsiteX109" fmla="*/ 963981 w 6002849"/>
              <a:gd name="connsiteY109" fmla="*/ 384683 h 5845325"/>
              <a:gd name="connsiteX110" fmla="*/ 976860 w 6002849"/>
              <a:gd name="connsiteY110" fmla="*/ 423319 h 5845325"/>
              <a:gd name="connsiteX111" fmla="*/ 1002618 w 6002849"/>
              <a:gd name="connsiteY111" fmla="*/ 461956 h 5845325"/>
              <a:gd name="connsiteX112" fmla="*/ 1041255 w 6002849"/>
              <a:gd name="connsiteY112" fmla="*/ 539229 h 5845325"/>
              <a:gd name="connsiteX113" fmla="*/ 1118528 w 6002849"/>
              <a:gd name="connsiteY113" fmla="*/ 577866 h 5845325"/>
              <a:gd name="connsiteX114" fmla="*/ 1324590 w 6002849"/>
              <a:gd name="connsiteY114" fmla="*/ 564987 h 5845325"/>
              <a:gd name="connsiteX115" fmla="*/ 1401863 w 6002849"/>
              <a:gd name="connsiteY115" fmla="*/ 539229 h 5845325"/>
              <a:gd name="connsiteX116" fmla="*/ 2097322 w 6002849"/>
              <a:gd name="connsiteY116" fmla="*/ 552108 h 5845325"/>
              <a:gd name="connsiteX117" fmla="*/ 2161717 w 6002849"/>
              <a:gd name="connsiteY117" fmla="*/ 603624 h 5845325"/>
              <a:gd name="connsiteX118" fmla="*/ 2200353 w 6002849"/>
              <a:gd name="connsiteY118" fmla="*/ 642260 h 5845325"/>
              <a:gd name="connsiteX119" fmla="*/ 2419294 w 6002849"/>
              <a:gd name="connsiteY119" fmla="*/ 655139 h 5845325"/>
              <a:gd name="connsiteX120" fmla="*/ 2470810 w 6002849"/>
              <a:gd name="connsiteY120" fmla="*/ 706655 h 5845325"/>
              <a:gd name="connsiteX121" fmla="*/ 3063238 w 6002849"/>
              <a:gd name="connsiteY121" fmla="*/ 693776 h 5845325"/>
              <a:gd name="connsiteX122" fmla="*/ 3076117 w 6002849"/>
              <a:gd name="connsiteY122" fmla="*/ 655139 h 5845325"/>
              <a:gd name="connsiteX123" fmla="*/ 3101874 w 6002849"/>
              <a:gd name="connsiteY123" fmla="*/ 616502 h 5845325"/>
              <a:gd name="connsiteX124" fmla="*/ 3140511 w 6002849"/>
              <a:gd name="connsiteY124" fmla="*/ 513471 h 5845325"/>
              <a:gd name="connsiteX125" fmla="*/ 3179148 w 6002849"/>
              <a:gd name="connsiteY125" fmla="*/ 487714 h 5845325"/>
              <a:gd name="connsiteX126" fmla="*/ 3385210 w 6002849"/>
              <a:gd name="connsiteY126" fmla="*/ 461956 h 5845325"/>
              <a:gd name="connsiteX127" fmla="*/ 3745818 w 6002849"/>
              <a:gd name="connsiteY127" fmla="*/ 449077 h 5845325"/>
              <a:gd name="connsiteX128" fmla="*/ 3835970 w 6002849"/>
              <a:gd name="connsiteY128" fmla="*/ 436198 h 5845325"/>
              <a:gd name="connsiteX129" fmla="*/ 3939001 w 6002849"/>
              <a:gd name="connsiteY129" fmla="*/ 423319 h 5845325"/>
              <a:gd name="connsiteX130" fmla="*/ 3977638 w 6002849"/>
              <a:gd name="connsiteY130" fmla="*/ 410440 h 5845325"/>
              <a:gd name="connsiteX131" fmla="*/ 4866280 w 6002849"/>
              <a:gd name="connsiteY131" fmla="*/ 397562 h 5845325"/>
              <a:gd name="connsiteX132" fmla="*/ 4943553 w 6002849"/>
              <a:gd name="connsiteY132" fmla="*/ 333167 h 5845325"/>
              <a:gd name="connsiteX133" fmla="*/ 4982190 w 6002849"/>
              <a:gd name="connsiteY133" fmla="*/ 307410 h 5845325"/>
              <a:gd name="connsiteX134" fmla="*/ 5007948 w 6002849"/>
              <a:gd name="connsiteY134" fmla="*/ 268773 h 5845325"/>
              <a:gd name="connsiteX135" fmla="*/ 5046584 w 6002849"/>
              <a:gd name="connsiteY135" fmla="*/ 255894 h 5845325"/>
              <a:gd name="connsiteX136" fmla="*/ 5085221 w 6002849"/>
              <a:gd name="connsiteY136" fmla="*/ 230136 h 5845325"/>
              <a:gd name="connsiteX137" fmla="*/ 5201131 w 6002849"/>
              <a:gd name="connsiteY137" fmla="*/ 139984 h 5845325"/>
              <a:gd name="connsiteX138" fmla="*/ 5239767 w 6002849"/>
              <a:gd name="connsiteY138" fmla="*/ 127105 h 5845325"/>
              <a:gd name="connsiteX139" fmla="*/ 5278404 w 6002849"/>
              <a:gd name="connsiteY139" fmla="*/ 101348 h 5845325"/>
              <a:gd name="connsiteX140" fmla="*/ 5368556 w 6002849"/>
              <a:gd name="connsiteY140" fmla="*/ 75590 h 5845325"/>
              <a:gd name="connsiteX141" fmla="*/ 5407193 w 6002849"/>
              <a:gd name="connsiteY141" fmla="*/ 49832 h 5845325"/>
              <a:gd name="connsiteX142" fmla="*/ 5458708 w 6002849"/>
              <a:gd name="connsiteY142" fmla="*/ 36953 h 5845325"/>
              <a:gd name="connsiteX143" fmla="*/ 5548860 w 6002849"/>
              <a:gd name="connsiteY143" fmla="*/ 11195 h 5845325"/>
              <a:gd name="connsiteX144" fmla="*/ 5703407 w 6002849"/>
              <a:gd name="connsiteY144" fmla="*/ 24074 h 5845325"/>
              <a:gd name="connsiteX145" fmla="*/ 5742043 w 6002849"/>
              <a:gd name="connsiteY145" fmla="*/ 49832 h 5845325"/>
              <a:gd name="connsiteX146" fmla="*/ 5819317 w 6002849"/>
              <a:gd name="connsiteY146" fmla="*/ 75590 h 5845325"/>
              <a:gd name="connsiteX147" fmla="*/ 5883711 w 6002849"/>
              <a:gd name="connsiteY147" fmla="*/ 178621 h 5845325"/>
              <a:gd name="connsiteX148" fmla="*/ 5896590 w 6002849"/>
              <a:gd name="connsiteY148" fmla="*/ 217257 h 5845325"/>
              <a:gd name="connsiteX149" fmla="*/ 5973863 w 6002849"/>
              <a:gd name="connsiteY149" fmla="*/ 268773 h 5845325"/>
              <a:gd name="connsiteX150" fmla="*/ 5999621 w 6002849"/>
              <a:gd name="connsiteY150" fmla="*/ 307410 h 5845325"/>
              <a:gd name="connsiteX151" fmla="*/ 5986742 w 6002849"/>
              <a:gd name="connsiteY151" fmla="*/ 423319 h 5845325"/>
              <a:gd name="connsiteX152" fmla="*/ 5948105 w 6002849"/>
              <a:gd name="connsiteY152" fmla="*/ 436198 h 5845325"/>
              <a:gd name="connsiteX153" fmla="*/ 5857953 w 6002849"/>
              <a:gd name="connsiteY153" fmla="*/ 449077 h 5845325"/>
              <a:gd name="connsiteX154" fmla="*/ 5845074 w 6002849"/>
              <a:gd name="connsiteY154" fmla="*/ 513471 h 58453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02849" h="5845325">
                <a:moveTo>
                  <a:pt x="126855" y="5845325"/>
                </a:moveTo>
                <a:cubicBezTo>
                  <a:pt x="96202" y="5753368"/>
                  <a:pt x="116158" y="5790643"/>
                  <a:pt x="75339" y="5729415"/>
                </a:cubicBezTo>
                <a:cubicBezTo>
                  <a:pt x="79632" y="5716536"/>
                  <a:pt x="85556" y="5704091"/>
                  <a:pt x="88218" y="5690779"/>
                </a:cubicBezTo>
                <a:cubicBezTo>
                  <a:pt x="96539" y="5649177"/>
                  <a:pt x="87699" y="5593315"/>
                  <a:pt x="126855" y="5561990"/>
                </a:cubicBezTo>
                <a:cubicBezTo>
                  <a:pt x="137456" y="5553510"/>
                  <a:pt x="152612" y="5553404"/>
                  <a:pt x="165491" y="5549111"/>
                </a:cubicBezTo>
                <a:cubicBezTo>
                  <a:pt x="174077" y="5536232"/>
                  <a:pt x="178123" y="5518678"/>
                  <a:pt x="191249" y="5510474"/>
                </a:cubicBezTo>
                <a:cubicBezTo>
                  <a:pt x="228355" y="5487283"/>
                  <a:pt x="304199" y="5478771"/>
                  <a:pt x="345796" y="5471838"/>
                </a:cubicBezTo>
                <a:cubicBezTo>
                  <a:pt x="350089" y="5458959"/>
                  <a:pt x="352081" y="5445068"/>
                  <a:pt x="358674" y="5433201"/>
                </a:cubicBezTo>
                <a:cubicBezTo>
                  <a:pt x="397184" y="5363883"/>
                  <a:pt x="401897" y="5364221"/>
                  <a:pt x="448827" y="5317291"/>
                </a:cubicBezTo>
                <a:cubicBezTo>
                  <a:pt x="444534" y="5304412"/>
                  <a:pt x="445547" y="5288254"/>
                  <a:pt x="435948" y="5278655"/>
                </a:cubicBezTo>
                <a:cubicBezTo>
                  <a:pt x="314358" y="5157066"/>
                  <a:pt x="407097" y="5285177"/>
                  <a:pt x="281401" y="5201381"/>
                </a:cubicBezTo>
                <a:lnTo>
                  <a:pt x="242765" y="5175624"/>
                </a:lnTo>
                <a:cubicBezTo>
                  <a:pt x="229742" y="5156089"/>
                  <a:pt x="204128" y="5125011"/>
                  <a:pt x="204128" y="5098350"/>
                </a:cubicBezTo>
                <a:cubicBezTo>
                  <a:pt x="204128" y="5095945"/>
                  <a:pt x="219723" y="5008022"/>
                  <a:pt x="229886" y="4995319"/>
                </a:cubicBezTo>
                <a:cubicBezTo>
                  <a:pt x="239555" y="4983233"/>
                  <a:pt x="256631" y="4979471"/>
                  <a:pt x="268522" y="4969562"/>
                </a:cubicBezTo>
                <a:cubicBezTo>
                  <a:pt x="282514" y="4957902"/>
                  <a:pt x="292004" y="4941028"/>
                  <a:pt x="307159" y="4930925"/>
                </a:cubicBezTo>
                <a:cubicBezTo>
                  <a:pt x="328295" y="4916834"/>
                  <a:pt x="413719" y="4906725"/>
                  <a:pt x="423069" y="4905167"/>
                </a:cubicBezTo>
                <a:cubicBezTo>
                  <a:pt x="435948" y="4900874"/>
                  <a:pt x="452106" y="4901887"/>
                  <a:pt x="461705" y="4892288"/>
                </a:cubicBezTo>
                <a:cubicBezTo>
                  <a:pt x="467864" y="4886129"/>
                  <a:pt x="487352" y="4802582"/>
                  <a:pt x="487463" y="4802136"/>
                </a:cubicBezTo>
                <a:cubicBezTo>
                  <a:pt x="367260" y="4797843"/>
                  <a:pt x="245836" y="4806884"/>
                  <a:pt x="126855" y="4789257"/>
                </a:cubicBezTo>
                <a:cubicBezTo>
                  <a:pt x="113426" y="4787268"/>
                  <a:pt x="131254" y="4761222"/>
                  <a:pt x="139734" y="4750621"/>
                </a:cubicBezTo>
                <a:cubicBezTo>
                  <a:pt x="151396" y="4736044"/>
                  <a:pt x="197251" y="4713346"/>
                  <a:pt x="217007" y="4711984"/>
                </a:cubicBezTo>
                <a:cubicBezTo>
                  <a:pt x="328442" y="4704299"/>
                  <a:pt x="440241" y="4703398"/>
                  <a:pt x="551858" y="4699105"/>
                </a:cubicBezTo>
                <a:cubicBezTo>
                  <a:pt x="556151" y="4651883"/>
                  <a:pt x="551357" y="4602928"/>
                  <a:pt x="564736" y="4557438"/>
                </a:cubicBezTo>
                <a:cubicBezTo>
                  <a:pt x="573471" y="4527739"/>
                  <a:pt x="606462" y="4509533"/>
                  <a:pt x="616252" y="4480164"/>
                </a:cubicBezTo>
                <a:lnTo>
                  <a:pt x="629131" y="4441528"/>
                </a:lnTo>
                <a:cubicBezTo>
                  <a:pt x="624838" y="4385719"/>
                  <a:pt x="629828" y="4328404"/>
                  <a:pt x="616252" y="4274102"/>
                </a:cubicBezTo>
                <a:cubicBezTo>
                  <a:pt x="611835" y="4256432"/>
                  <a:pt x="589275" y="4249458"/>
                  <a:pt x="577615" y="4235466"/>
                </a:cubicBezTo>
                <a:cubicBezTo>
                  <a:pt x="523951" y="4171069"/>
                  <a:pt x="584058" y="4218296"/>
                  <a:pt x="513221" y="4171071"/>
                </a:cubicBezTo>
                <a:cubicBezTo>
                  <a:pt x="508928" y="4158192"/>
                  <a:pt x="506413" y="4144577"/>
                  <a:pt x="500342" y="4132435"/>
                </a:cubicBezTo>
                <a:cubicBezTo>
                  <a:pt x="493420" y="4118591"/>
                  <a:pt x="476773" y="4109121"/>
                  <a:pt x="474584" y="4093798"/>
                </a:cubicBezTo>
                <a:cubicBezTo>
                  <a:pt x="473667" y="4087380"/>
                  <a:pt x="494972" y="4014385"/>
                  <a:pt x="500342" y="4003646"/>
                </a:cubicBezTo>
                <a:cubicBezTo>
                  <a:pt x="507264" y="3989802"/>
                  <a:pt x="511217" y="3969262"/>
                  <a:pt x="526100" y="3965010"/>
                </a:cubicBezTo>
                <a:cubicBezTo>
                  <a:pt x="575805" y="3950809"/>
                  <a:pt x="629131" y="3956424"/>
                  <a:pt x="680646" y="3952131"/>
                </a:cubicBezTo>
                <a:cubicBezTo>
                  <a:pt x="676353" y="3913494"/>
                  <a:pt x="682204" y="3872315"/>
                  <a:pt x="667767" y="3836221"/>
                </a:cubicBezTo>
                <a:cubicBezTo>
                  <a:pt x="662725" y="3823617"/>
                  <a:pt x="641273" y="3829413"/>
                  <a:pt x="629131" y="3823342"/>
                </a:cubicBezTo>
                <a:cubicBezTo>
                  <a:pt x="615287" y="3816420"/>
                  <a:pt x="604338" y="3804506"/>
                  <a:pt x="590494" y="3797584"/>
                </a:cubicBezTo>
                <a:cubicBezTo>
                  <a:pt x="483844" y="3744258"/>
                  <a:pt x="623959" y="3832771"/>
                  <a:pt x="513221" y="3758948"/>
                </a:cubicBezTo>
                <a:cubicBezTo>
                  <a:pt x="508928" y="3746069"/>
                  <a:pt x="490743" y="3729911"/>
                  <a:pt x="500342" y="3720311"/>
                </a:cubicBezTo>
                <a:cubicBezTo>
                  <a:pt x="519541" y="3701112"/>
                  <a:pt x="551857" y="3703139"/>
                  <a:pt x="577615" y="3694553"/>
                </a:cubicBezTo>
                <a:lnTo>
                  <a:pt x="732162" y="3643038"/>
                </a:lnTo>
                <a:lnTo>
                  <a:pt x="809435" y="3617280"/>
                </a:lnTo>
                <a:lnTo>
                  <a:pt x="848072" y="3604401"/>
                </a:lnTo>
                <a:cubicBezTo>
                  <a:pt x="910163" y="3511261"/>
                  <a:pt x="882975" y="3568940"/>
                  <a:pt x="860951" y="3359702"/>
                </a:cubicBezTo>
                <a:cubicBezTo>
                  <a:pt x="859530" y="3346201"/>
                  <a:pt x="856553" y="3331666"/>
                  <a:pt x="848072" y="3321066"/>
                </a:cubicBezTo>
                <a:cubicBezTo>
                  <a:pt x="838402" y="3308979"/>
                  <a:pt x="822314" y="3303894"/>
                  <a:pt x="809435" y="3295308"/>
                </a:cubicBezTo>
                <a:cubicBezTo>
                  <a:pt x="835222" y="3217946"/>
                  <a:pt x="800790" y="3278312"/>
                  <a:pt x="899587" y="3282429"/>
                </a:cubicBezTo>
                <a:lnTo>
                  <a:pt x="1208680" y="3295308"/>
                </a:lnTo>
                <a:cubicBezTo>
                  <a:pt x="1260306" y="3312517"/>
                  <a:pt x="1256592" y="3317974"/>
                  <a:pt x="1324590" y="3295308"/>
                </a:cubicBezTo>
                <a:cubicBezTo>
                  <a:pt x="1393613" y="3272300"/>
                  <a:pt x="1331799" y="3265429"/>
                  <a:pt x="1401863" y="3256671"/>
                </a:cubicBezTo>
                <a:cubicBezTo>
                  <a:pt x="1457404" y="3249729"/>
                  <a:pt x="1513480" y="3248086"/>
                  <a:pt x="1569289" y="3243793"/>
                </a:cubicBezTo>
                <a:cubicBezTo>
                  <a:pt x="1630907" y="3151364"/>
                  <a:pt x="1598914" y="3188409"/>
                  <a:pt x="1659441" y="3127883"/>
                </a:cubicBezTo>
                <a:cubicBezTo>
                  <a:pt x="1657546" y="3108936"/>
                  <a:pt x="1656324" y="3001210"/>
                  <a:pt x="1633683" y="2960457"/>
                </a:cubicBezTo>
                <a:cubicBezTo>
                  <a:pt x="1618649" y="2933396"/>
                  <a:pt x="1607925" y="2900356"/>
                  <a:pt x="1582167" y="2883184"/>
                </a:cubicBezTo>
                <a:lnTo>
                  <a:pt x="1543531" y="2857426"/>
                </a:lnTo>
                <a:cubicBezTo>
                  <a:pt x="1534945" y="2844547"/>
                  <a:pt x="1528056" y="2830359"/>
                  <a:pt x="1517773" y="2818790"/>
                </a:cubicBezTo>
                <a:cubicBezTo>
                  <a:pt x="1453613" y="2746611"/>
                  <a:pt x="1460586" y="2754908"/>
                  <a:pt x="1401863" y="2715759"/>
                </a:cubicBezTo>
                <a:cubicBezTo>
                  <a:pt x="1333177" y="2612730"/>
                  <a:pt x="1423325" y="2737220"/>
                  <a:pt x="1337469" y="2651364"/>
                </a:cubicBezTo>
                <a:cubicBezTo>
                  <a:pt x="1251613" y="2565508"/>
                  <a:pt x="1376103" y="2655656"/>
                  <a:pt x="1273074" y="2586970"/>
                </a:cubicBezTo>
                <a:cubicBezTo>
                  <a:pt x="1219998" y="2507353"/>
                  <a:pt x="1278929" y="2585020"/>
                  <a:pt x="1208680" y="2522576"/>
                </a:cubicBezTo>
                <a:cubicBezTo>
                  <a:pt x="1076353" y="2404952"/>
                  <a:pt x="1180459" y="2478002"/>
                  <a:pt x="1092770" y="2419545"/>
                </a:cubicBezTo>
                <a:cubicBezTo>
                  <a:pt x="1056868" y="2365691"/>
                  <a:pt x="1048016" y="2341466"/>
                  <a:pt x="1002618" y="2303635"/>
                </a:cubicBezTo>
                <a:cubicBezTo>
                  <a:pt x="990727" y="2293726"/>
                  <a:pt x="976860" y="2286463"/>
                  <a:pt x="963981" y="2277877"/>
                </a:cubicBezTo>
                <a:cubicBezTo>
                  <a:pt x="955395" y="2264998"/>
                  <a:pt x="948133" y="2251131"/>
                  <a:pt x="938224" y="2239240"/>
                </a:cubicBezTo>
                <a:cubicBezTo>
                  <a:pt x="907238" y="2202057"/>
                  <a:pt x="898938" y="2200171"/>
                  <a:pt x="860951" y="2174846"/>
                </a:cubicBezTo>
                <a:cubicBezTo>
                  <a:pt x="852365" y="2161967"/>
                  <a:pt x="846138" y="2147155"/>
                  <a:pt x="835193" y="2136210"/>
                </a:cubicBezTo>
                <a:cubicBezTo>
                  <a:pt x="824248" y="2125265"/>
                  <a:pt x="804760" y="2123578"/>
                  <a:pt x="796556" y="2110452"/>
                </a:cubicBezTo>
                <a:cubicBezTo>
                  <a:pt x="782166" y="2087428"/>
                  <a:pt x="796556" y="2041765"/>
                  <a:pt x="770798" y="2033179"/>
                </a:cubicBezTo>
                <a:lnTo>
                  <a:pt x="693525" y="2007421"/>
                </a:lnTo>
                <a:cubicBezTo>
                  <a:pt x="633424" y="2011714"/>
                  <a:pt x="573063" y="2013260"/>
                  <a:pt x="513221" y="2020300"/>
                </a:cubicBezTo>
                <a:cubicBezTo>
                  <a:pt x="499738" y="2021886"/>
                  <a:pt x="477381" y="2019895"/>
                  <a:pt x="474584" y="2033179"/>
                </a:cubicBezTo>
                <a:cubicBezTo>
                  <a:pt x="458640" y="2108911"/>
                  <a:pt x="465998" y="2187725"/>
                  <a:pt x="461705" y="2264998"/>
                </a:cubicBezTo>
                <a:cubicBezTo>
                  <a:pt x="427361" y="2256412"/>
                  <a:pt x="392258" y="2250434"/>
                  <a:pt x="358674" y="2239240"/>
                </a:cubicBezTo>
                <a:lnTo>
                  <a:pt x="281401" y="2213483"/>
                </a:lnTo>
                <a:lnTo>
                  <a:pt x="165491" y="2136210"/>
                </a:lnTo>
                <a:lnTo>
                  <a:pt x="88218" y="2084694"/>
                </a:lnTo>
                <a:lnTo>
                  <a:pt x="49581" y="2071815"/>
                </a:lnTo>
                <a:cubicBezTo>
                  <a:pt x="40995" y="2058936"/>
                  <a:pt x="25109" y="2048604"/>
                  <a:pt x="23824" y="2033179"/>
                </a:cubicBezTo>
                <a:cubicBezTo>
                  <a:pt x="20596" y="1994439"/>
                  <a:pt x="30792" y="1955691"/>
                  <a:pt x="36703" y="1917269"/>
                </a:cubicBezTo>
                <a:cubicBezTo>
                  <a:pt x="39394" y="1899774"/>
                  <a:pt x="40799" y="1881121"/>
                  <a:pt x="49581" y="1865753"/>
                </a:cubicBezTo>
                <a:cubicBezTo>
                  <a:pt x="58617" y="1849939"/>
                  <a:pt x="73063" y="1837220"/>
                  <a:pt x="88218" y="1827117"/>
                </a:cubicBezTo>
                <a:cubicBezTo>
                  <a:pt x="99514" y="1819587"/>
                  <a:pt x="113976" y="1818531"/>
                  <a:pt x="126855" y="1814238"/>
                </a:cubicBezTo>
                <a:cubicBezTo>
                  <a:pt x="139734" y="1805652"/>
                  <a:pt x="151264" y="1794577"/>
                  <a:pt x="165491" y="1788480"/>
                </a:cubicBezTo>
                <a:cubicBezTo>
                  <a:pt x="281921" y="1738581"/>
                  <a:pt x="158646" y="1814509"/>
                  <a:pt x="255643" y="1749843"/>
                </a:cubicBezTo>
                <a:lnTo>
                  <a:pt x="281401" y="1672570"/>
                </a:lnTo>
                <a:lnTo>
                  <a:pt x="294280" y="1633933"/>
                </a:lnTo>
                <a:cubicBezTo>
                  <a:pt x="289987" y="1599589"/>
                  <a:pt x="287592" y="1564955"/>
                  <a:pt x="281401" y="1530902"/>
                </a:cubicBezTo>
                <a:cubicBezTo>
                  <a:pt x="278973" y="1517546"/>
                  <a:pt x="277002" y="1502867"/>
                  <a:pt x="268522" y="1492266"/>
                </a:cubicBezTo>
                <a:cubicBezTo>
                  <a:pt x="258853" y="1480179"/>
                  <a:pt x="242765" y="1475094"/>
                  <a:pt x="229886" y="1466508"/>
                </a:cubicBezTo>
                <a:cubicBezTo>
                  <a:pt x="221300" y="1453629"/>
                  <a:pt x="215073" y="1438816"/>
                  <a:pt x="204128" y="1427871"/>
                </a:cubicBezTo>
                <a:cubicBezTo>
                  <a:pt x="193183" y="1416926"/>
                  <a:pt x="175160" y="1414201"/>
                  <a:pt x="165491" y="1402114"/>
                </a:cubicBezTo>
                <a:cubicBezTo>
                  <a:pt x="157010" y="1391513"/>
                  <a:pt x="160947" y="1374193"/>
                  <a:pt x="152612" y="1363477"/>
                </a:cubicBezTo>
                <a:cubicBezTo>
                  <a:pt x="105111" y="1302405"/>
                  <a:pt x="88346" y="1294876"/>
                  <a:pt x="36703" y="1260446"/>
                </a:cubicBezTo>
                <a:cubicBezTo>
                  <a:pt x="0" y="1150338"/>
                  <a:pt x="7577" y="1210114"/>
                  <a:pt x="23824" y="1080142"/>
                </a:cubicBezTo>
                <a:cubicBezTo>
                  <a:pt x="28117" y="1002869"/>
                  <a:pt x="20919" y="924088"/>
                  <a:pt x="36703" y="848322"/>
                </a:cubicBezTo>
                <a:cubicBezTo>
                  <a:pt x="43017" y="818016"/>
                  <a:pt x="71046" y="796807"/>
                  <a:pt x="88218" y="771049"/>
                </a:cubicBezTo>
                <a:lnTo>
                  <a:pt x="113976" y="732412"/>
                </a:lnTo>
                <a:cubicBezTo>
                  <a:pt x="119096" y="660730"/>
                  <a:pt x="95709" y="570374"/>
                  <a:pt x="152612" y="513471"/>
                </a:cubicBezTo>
                <a:cubicBezTo>
                  <a:pt x="163557" y="502526"/>
                  <a:pt x="178370" y="496300"/>
                  <a:pt x="191249" y="487714"/>
                </a:cubicBezTo>
                <a:cubicBezTo>
                  <a:pt x="223620" y="390602"/>
                  <a:pt x="179955" y="510301"/>
                  <a:pt x="229886" y="410440"/>
                </a:cubicBezTo>
                <a:cubicBezTo>
                  <a:pt x="235957" y="398298"/>
                  <a:pt x="236694" y="383946"/>
                  <a:pt x="242765" y="371804"/>
                </a:cubicBezTo>
                <a:cubicBezTo>
                  <a:pt x="249687" y="357960"/>
                  <a:pt x="261600" y="347011"/>
                  <a:pt x="268522" y="333167"/>
                </a:cubicBezTo>
                <a:cubicBezTo>
                  <a:pt x="274593" y="321025"/>
                  <a:pt x="272920" y="305131"/>
                  <a:pt x="281401" y="294531"/>
                </a:cubicBezTo>
                <a:cubicBezTo>
                  <a:pt x="291071" y="282444"/>
                  <a:pt x="307159" y="277359"/>
                  <a:pt x="320038" y="268773"/>
                </a:cubicBezTo>
                <a:cubicBezTo>
                  <a:pt x="347829" y="185400"/>
                  <a:pt x="321168" y="196697"/>
                  <a:pt x="384432" y="178621"/>
                </a:cubicBezTo>
                <a:cubicBezTo>
                  <a:pt x="401451" y="173758"/>
                  <a:pt x="418776" y="170035"/>
                  <a:pt x="435948" y="165742"/>
                </a:cubicBezTo>
                <a:lnTo>
                  <a:pt x="899587" y="178621"/>
                </a:lnTo>
                <a:cubicBezTo>
                  <a:pt x="917128" y="180991"/>
                  <a:pt x="907380" y="213182"/>
                  <a:pt x="912466" y="230136"/>
                </a:cubicBezTo>
                <a:cubicBezTo>
                  <a:pt x="920268" y="256142"/>
                  <a:pt x="929638" y="281652"/>
                  <a:pt x="938224" y="307410"/>
                </a:cubicBezTo>
                <a:lnTo>
                  <a:pt x="963981" y="384683"/>
                </a:lnTo>
                <a:cubicBezTo>
                  <a:pt x="968274" y="397562"/>
                  <a:pt x="969330" y="412024"/>
                  <a:pt x="976860" y="423319"/>
                </a:cubicBezTo>
                <a:cubicBezTo>
                  <a:pt x="985446" y="436198"/>
                  <a:pt x="995696" y="448111"/>
                  <a:pt x="1002618" y="461956"/>
                </a:cubicBezTo>
                <a:cubicBezTo>
                  <a:pt x="1023568" y="503856"/>
                  <a:pt x="1004345" y="502319"/>
                  <a:pt x="1041255" y="539229"/>
                </a:cubicBezTo>
                <a:cubicBezTo>
                  <a:pt x="1066222" y="564196"/>
                  <a:pt x="1087103" y="567391"/>
                  <a:pt x="1118528" y="577866"/>
                </a:cubicBezTo>
                <a:cubicBezTo>
                  <a:pt x="1187215" y="573573"/>
                  <a:pt x="1256400" y="574286"/>
                  <a:pt x="1324590" y="564987"/>
                </a:cubicBezTo>
                <a:cubicBezTo>
                  <a:pt x="1351492" y="561319"/>
                  <a:pt x="1401863" y="539229"/>
                  <a:pt x="1401863" y="539229"/>
                </a:cubicBezTo>
                <a:lnTo>
                  <a:pt x="2097322" y="552108"/>
                </a:lnTo>
                <a:cubicBezTo>
                  <a:pt x="2144511" y="553764"/>
                  <a:pt x="2135421" y="572069"/>
                  <a:pt x="2161717" y="603624"/>
                </a:cubicBezTo>
                <a:cubicBezTo>
                  <a:pt x="2173377" y="617616"/>
                  <a:pt x="2182493" y="638688"/>
                  <a:pt x="2200353" y="642260"/>
                </a:cubicBezTo>
                <a:cubicBezTo>
                  <a:pt x="2272040" y="656597"/>
                  <a:pt x="2346314" y="650846"/>
                  <a:pt x="2419294" y="655139"/>
                </a:cubicBezTo>
                <a:cubicBezTo>
                  <a:pt x="2430742" y="689483"/>
                  <a:pt x="2425018" y="706655"/>
                  <a:pt x="2470810" y="706655"/>
                </a:cubicBezTo>
                <a:cubicBezTo>
                  <a:pt x="2668333" y="706655"/>
                  <a:pt x="2865762" y="698069"/>
                  <a:pt x="3063238" y="693776"/>
                </a:cubicBezTo>
                <a:cubicBezTo>
                  <a:pt x="3067531" y="680897"/>
                  <a:pt x="3070046" y="667282"/>
                  <a:pt x="3076117" y="655139"/>
                </a:cubicBezTo>
                <a:cubicBezTo>
                  <a:pt x="3083039" y="641295"/>
                  <a:pt x="3096439" y="630995"/>
                  <a:pt x="3101874" y="616502"/>
                </a:cubicBezTo>
                <a:cubicBezTo>
                  <a:pt x="3123988" y="557531"/>
                  <a:pt x="3098227" y="555754"/>
                  <a:pt x="3140511" y="513471"/>
                </a:cubicBezTo>
                <a:cubicBezTo>
                  <a:pt x="3151456" y="502526"/>
                  <a:pt x="3165304" y="494636"/>
                  <a:pt x="3179148" y="487714"/>
                </a:cubicBezTo>
                <a:cubicBezTo>
                  <a:pt x="3234265" y="460156"/>
                  <a:pt x="3355238" y="463418"/>
                  <a:pt x="3385210" y="461956"/>
                </a:cubicBezTo>
                <a:cubicBezTo>
                  <a:pt x="3505346" y="456096"/>
                  <a:pt x="3625615" y="453370"/>
                  <a:pt x="3745818" y="449077"/>
                </a:cubicBezTo>
                <a:lnTo>
                  <a:pt x="3835970" y="436198"/>
                </a:lnTo>
                <a:cubicBezTo>
                  <a:pt x="3870277" y="431624"/>
                  <a:pt x="3904948" y="429510"/>
                  <a:pt x="3939001" y="423319"/>
                </a:cubicBezTo>
                <a:cubicBezTo>
                  <a:pt x="3952358" y="420890"/>
                  <a:pt x="3964068" y="410817"/>
                  <a:pt x="3977638" y="410440"/>
                </a:cubicBezTo>
                <a:cubicBezTo>
                  <a:pt x="4273769" y="402214"/>
                  <a:pt x="4570066" y="401855"/>
                  <a:pt x="4866280" y="397562"/>
                </a:cubicBezTo>
                <a:cubicBezTo>
                  <a:pt x="4962215" y="333605"/>
                  <a:pt x="4844382" y="415809"/>
                  <a:pt x="4943553" y="333167"/>
                </a:cubicBezTo>
                <a:cubicBezTo>
                  <a:pt x="4955444" y="323258"/>
                  <a:pt x="4969311" y="315996"/>
                  <a:pt x="4982190" y="307410"/>
                </a:cubicBezTo>
                <a:cubicBezTo>
                  <a:pt x="4990776" y="294531"/>
                  <a:pt x="4995861" y="278443"/>
                  <a:pt x="5007948" y="268773"/>
                </a:cubicBezTo>
                <a:cubicBezTo>
                  <a:pt x="5018548" y="260292"/>
                  <a:pt x="5034442" y="261965"/>
                  <a:pt x="5046584" y="255894"/>
                </a:cubicBezTo>
                <a:cubicBezTo>
                  <a:pt x="5060428" y="248972"/>
                  <a:pt x="5073330" y="240045"/>
                  <a:pt x="5085221" y="230136"/>
                </a:cubicBezTo>
                <a:cubicBezTo>
                  <a:pt x="5129669" y="193097"/>
                  <a:pt x="5136033" y="161684"/>
                  <a:pt x="5201131" y="139984"/>
                </a:cubicBezTo>
                <a:cubicBezTo>
                  <a:pt x="5214010" y="135691"/>
                  <a:pt x="5227625" y="133176"/>
                  <a:pt x="5239767" y="127105"/>
                </a:cubicBezTo>
                <a:cubicBezTo>
                  <a:pt x="5253611" y="120183"/>
                  <a:pt x="5264177" y="107445"/>
                  <a:pt x="5278404" y="101348"/>
                </a:cubicBezTo>
                <a:cubicBezTo>
                  <a:pt x="5336166" y="76593"/>
                  <a:pt x="5318438" y="100649"/>
                  <a:pt x="5368556" y="75590"/>
                </a:cubicBezTo>
                <a:cubicBezTo>
                  <a:pt x="5382400" y="68668"/>
                  <a:pt x="5392966" y="55929"/>
                  <a:pt x="5407193" y="49832"/>
                </a:cubicBezTo>
                <a:cubicBezTo>
                  <a:pt x="5423462" y="42859"/>
                  <a:pt x="5441689" y="41816"/>
                  <a:pt x="5458708" y="36953"/>
                </a:cubicBezTo>
                <a:cubicBezTo>
                  <a:pt x="5588041" y="0"/>
                  <a:pt x="5387818" y="51456"/>
                  <a:pt x="5548860" y="11195"/>
                </a:cubicBezTo>
                <a:cubicBezTo>
                  <a:pt x="5600376" y="15488"/>
                  <a:pt x="5652717" y="13936"/>
                  <a:pt x="5703407" y="24074"/>
                </a:cubicBezTo>
                <a:cubicBezTo>
                  <a:pt x="5718585" y="27110"/>
                  <a:pt x="5727899" y="43546"/>
                  <a:pt x="5742043" y="49832"/>
                </a:cubicBezTo>
                <a:cubicBezTo>
                  <a:pt x="5766854" y="60859"/>
                  <a:pt x="5819317" y="75590"/>
                  <a:pt x="5819317" y="75590"/>
                </a:cubicBezTo>
                <a:cubicBezTo>
                  <a:pt x="5880544" y="116409"/>
                  <a:pt x="5853058" y="86664"/>
                  <a:pt x="5883711" y="178621"/>
                </a:cubicBezTo>
                <a:cubicBezTo>
                  <a:pt x="5888004" y="191500"/>
                  <a:pt x="5885295" y="209727"/>
                  <a:pt x="5896590" y="217257"/>
                </a:cubicBezTo>
                <a:lnTo>
                  <a:pt x="5973863" y="268773"/>
                </a:lnTo>
                <a:cubicBezTo>
                  <a:pt x="5982449" y="281652"/>
                  <a:pt x="5998336" y="291985"/>
                  <a:pt x="5999621" y="307410"/>
                </a:cubicBezTo>
                <a:cubicBezTo>
                  <a:pt x="6002849" y="346150"/>
                  <a:pt x="6001180" y="387225"/>
                  <a:pt x="5986742" y="423319"/>
                </a:cubicBezTo>
                <a:cubicBezTo>
                  <a:pt x="5981700" y="435924"/>
                  <a:pt x="5961417" y="433536"/>
                  <a:pt x="5948105" y="436198"/>
                </a:cubicBezTo>
                <a:cubicBezTo>
                  <a:pt x="5918339" y="442151"/>
                  <a:pt x="5888004" y="444784"/>
                  <a:pt x="5857953" y="449077"/>
                </a:cubicBezTo>
                <a:cubicBezTo>
                  <a:pt x="5842359" y="495859"/>
                  <a:pt x="5845074" y="474138"/>
                  <a:pt x="5845074" y="513471"/>
                </a:cubicBezTo>
              </a:path>
            </a:pathLst>
          </a:custGeom>
          <a:solidFill>
            <a:schemeClr val="bg1">
              <a:alpha val="36000"/>
            </a:schemeClr>
          </a:solidFill>
          <a:ln w="66675" cmpd="sng">
            <a:solidFill>
              <a:srgbClr val="FF0000"/>
            </a:solidFill>
          </a:ln>
          <a:effectLst>
            <a:outerShdw blurRad="63500" dist="63500" dir="3000000" sx="1000" sy="1000" algn="ctr" rotWithShape="0">
              <a:srgbClr val="FF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t="13289" r="20253" b="4024"/>
          <a:stretch>
            <a:fillRect/>
          </a:stretch>
        </p:blipFill>
        <p:spPr bwMode="auto">
          <a:xfrm>
            <a:off x="0" y="1998"/>
            <a:ext cx="9144000" cy="5141511"/>
          </a:xfrm>
          <a:prstGeom prst="rect">
            <a:avLst/>
          </a:prstGeom>
          <a:solidFill>
            <a:schemeClr val="bg1">
              <a:alpha val="36000"/>
            </a:schemeClr>
          </a:solidFill>
          <a:ln w="38100">
            <a:noFill/>
            <a:miter lim="800000"/>
          </a:ln>
          <a:effectLst/>
        </p:spPr>
      </p:pic>
      <p:sp>
        <p:nvSpPr>
          <p:cNvPr id="3034116" name="Text Box 11"/>
          <p:cNvSpPr txBox="1">
            <a:spLocks noChangeArrowheads="1"/>
          </p:cNvSpPr>
          <p:nvPr/>
        </p:nvSpPr>
        <p:spPr bwMode="auto">
          <a:xfrm>
            <a:off x="5435274" y="887259"/>
            <a:ext cx="3745261" cy="32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357" tIns="40684" rIns="81357" bIns="40684">
            <a:spAutoFit/>
          </a:bodyPr>
          <a:lstStyle>
            <a:lvl1pPr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1600" b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061" name="Rectangle 13"/>
          <p:cNvGrpSpPr/>
          <p:nvPr/>
        </p:nvGrpSpPr>
        <p:grpSpPr>
          <a:xfrm>
            <a:off x="5263876" y="832558"/>
            <a:ext cx="3880124" cy="4310951"/>
            <a:chOff x="4735" y="991"/>
            <a:chExt cx="3421" cy="5069"/>
          </a:xfrm>
        </p:grpSpPr>
        <p:pic>
          <p:nvPicPr>
            <p:cNvPr id="3034118" name="Rectangl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35" y="991"/>
              <a:ext cx="3421" cy="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34119" name="Text Box 7"/>
            <p:cNvSpPr txBox="1">
              <a:spLocks noChangeArrowheads="1"/>
            </p:cNvSpPr>
            <p:nvPr/>
          </p:nvSpPr>
          <p:spPr bwMode="auto">
            <a:xfrm>
              <a:off x="4742" y="997"/>
              <a:ext cx="3405" cy="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5503" tIns="37752" rIns="75503" bIns="37752" anchor="ctr"/>
            <a:lstStyle>
              <a:lvl1pPr defTabSz="75565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1pPr>
              <a:lvl2pPr marL="614363" indent="-234950" defTabSz="75565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2pPr>
              <a:lvl3pPr marL="942975" indent="-187325" defTabSz="75565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3pPr>
              <a:lvl4pPr marL="1323975" indent="-188913" defTabSz="75565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4pPr>
              <a:lvl5pPr marL="1703388" indent="-192088" defTabSz="75565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5pPr>
              <a:lvl6pPr marL="2160588" indent="-192088" algn="ctr" defTabSz="75565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6pPr>
              <a:lvl7pPr marL="2617788" indent="-192088" algn="ctr" defTabSz="75565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7pPr>
              <a:lvl8pPr marL="3074988" indent="-192088" algn="ctr" defTabSz="75565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8pPr>
              <a:lvl9pPr marL="3532188" indent="-192088" algn="ctr" defTabSz="75565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  <a:p>
              <a:pPr eaLnBrk="1" hangingPunct="1"/>
              <a:endParaRPr lang="ru-RU" sz="500" b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060" name="Text Box 184"/>
          <p:cNvSpPr txBox="1">
            <a:spLocks noChangeArrowheads="1"/>
          </p:cNvSpPr>
          <p:nvPr/>
        </p:nvSpPr>
        <p:spPr bwMode="auto">
          <a:xfrm>
            <a:off x="6545076" y="925647"/>
            <a:ext cx="1306486" cy="9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УСЛОВНЫЕ ОБОЗНАЧЕНИЯ</a:t>
            </a:r>
          </a:p>
        </p:txBody>
      </p:sp>
      <p:sp>
        <p:nvSpPr>
          <p:cNvPr id="3034121" name="Text Box 15"/>
          <p:cNvSpPr txBox="1">
            <a:spLocks noChangeArrowheads="1"/>
          </p:cNvSpPr>
          <p:nvPr/>
        </p:nvSpPr>
        <p:spPr bwMode="auto">
          <a:xfrm>
            <a:off x="6391949" y="1047409"/>
            <a:ext cx="2006089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Граница лесхоза;</a:t>
            </a:r>
          </a:p>
        </p:txBody>
      </p:sp>
      <p:sp>
        <p:nvSpPr>
          <p:cNvPr id="2101" name="Text Box 184"/>
          <p:cNvSpPr txBox="1">
            <a:spLocks noChangeArrowheads="1"/>
          </p:cNvSpPr>
          <p:nvPr/>
        </p:nvSpPr>
        <p:spPr bwMode="auto">
          <a:xfrm>
            <a:off x="5454942" y="2121254"/>
            <a:ext cx="1305081" cy="9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Лесхозы:</a:t>
            </a:r>
          </a:p>
        </p:txBody>
      </p:sp>
      <p:sp>
        <p:nvSpPr>
          <p:cNvPr id="3034123" name="Oval 65"/>
          <p:cNvSpPr>
            <a:spLocks noChangeArrowheads="1"/>
          </p:cNvSpPr>
          <p:nvPr/>
        </p:nvSpPr>
        <p:spPr bwMode="auto">
          <a:xfrm>
            <a:off x="5603845" y="2318604"/>
            <a:ext cx="105361" cy="75596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</a:t>
            </a:r>
          </a:p>
        </p:txBody>
      </p:sp>
      <p:sp>
        <p:nvSpPr>
          <p:cNvPr id="3034124" name="Text Box 66"/>
          <p:cNvSpPr txBox="1">
            <a:spLocks noChangeArrowheads="1"/>
          </p:cNvSpPr>
          <p:nvPr/>
        </p:nvSpPr>
        <p:spPr bwMode="auto">
          <a:xfrm>
            <a:off x="5692356" y="2297715"/>
            <a:ext cx="1076095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Усть-Ишимский лесхоз</a:t>
            </a:r>
            <a:endParaRPr lang="ru-RU" sz="500" b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34125" name="Oval 67"/>
          <p:cNvSpPr>
            <a:spLocks noChangeArrowheads="1"/>
          </p:cNvSpPr>
          <p:nvPr/>
        </p:nvSpPr>
        <p:spPr bwMode="auto">
          <a:xfrm>
            <a:off x="5608057" y="2414102"/>
            <a:ext cx="102553" cy="77585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</a:t>
            </a:r>
          </a:p>
        </p:txBody>
      </p:sp>
      <p:sp>
        <p:nvSpPr>
          <p:cNvPr id="3034126" name="Text Box 68"/>
          <p:cNvSpPr txBox="1">
            <a:spLocks noChangeArrowheads="1"/>
          </p:cNvSpPr>
          <p:nvPr/>
        </p:nvSpPr>
        <p:spPr bwMode="auto">
          <a:xfrm>
            <a:off x="5693752" y="2394201"/>
            <a:ext cx="927184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Тевризский лесхоз</a:t>
            </a:r>
          </a:p>
        </p:txBody>
      </p:sp>
      <p:sp>
        <p:nvSpPr>
          <p:cNvPr id="3034127" name="Oval 74"/>
          <p:cNvSpPr>
            <a:spLocks noChangeArrowheads="1"/>
          </p:cNvSpPr>
          <p:nvPr/>
        </p:nvSpPr>
        <p:spPr bwMode="auto">
          <a:xfrm>
            <a:off x="5603845" y="2513571"/>
            <a:ext cx="105361" cy="77585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3</a:t>
            </a:r>
          </a:p>
        </p:txBody>
      </p:sp>
      <p:sp>
        <p:nvSpPr>
          <p:cNvPr id="3034128" name="Text Box 79"/>
          <p:cNvSpPr txBox="1">
            <a:spLocks noChangeArrowheads="1"/>
          </p:cNvSpPr>
          <p:nvPr/>
        </p:nvSpPr>
        <p:spPr bwMode="auto">
          <a:xfrm>
            <a:off x="5709214" y="2492673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Васисский лесхоз</a:t>
            </a:r>
          </a:p>
        </p:txBody>
      </p:sp>
      <p:sp>
        <p:nvSpPr>
          <p:cNvPr id="2423" name="Oval 83"/>
          <p:cNvSpPr>
            <a:spLocks noChangeArrowheads="1"/>
          </p:cNvSpPr>
          <p:nvPr/>
        </p:nvSpPr>
        <p:spPr bwMode="auto">
          <a:xfrm>
            <a:off x="7125276" y="2961169"/>
            <a:ext cx="123625" cy="98473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31" name="Text Box 84"/>
          <p:cNvSpPr txBox="1">
            <a:spLocks noChangeArrowheads="1"/>
          </p:cNvSpPr>
          <p:nvPr/>
        </p:nvSpPr>
        <p:spPr bwMode="auto">
          <a:xfrm>
            <a:off x="7070482" y="2945260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10</a:t>
            </a:r>
          </a:p>
        </p:txBody>
      </p:sp>
      <p:sp>
        <p:nvSpPr>
          <p:cNvPr id="2429" name="Oval 89"/>
          <p:cNvSpPr>
            <a:spLocks noChangeArrowheads="1"/>
          </p:cNvSpPr>
          <p:nvPr/>
        </p:nvSpPr>
        <p:spPr bwMode="auto">
          <a:xfrm>
            <a:off x="7122458" y="2206214"/>
            <a:ext cx="126434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35" name="Text Box 90"/>
          <p:cNvSpPr txBox="1">
            <a:spLocks noChangeArrowheads="1"/>
          </p:cNvSpPr>
          <p:nvPr/>
        </p:nvSpPr>
        <p:spPr bwMode="auto">
          <a:xfrm>
            <a:off x="7097180" y="2189303"/>
            <a:ext cx="179817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</a:t>
            </a:r>
          </a:p>
        </p:txBody>
      </p:sp>
      <p:sp>
        <p:nvSpPr>
          <p:cNvPr id="2432" name="Oval 92"/>
          <p:cNvSpPr>
            <a:spLocks noChangeArrowheads="1"/>
          </p:cNvSpPr>
          <p:nvPr/>
        </p:nvSpPr>
        <p:spPr bwMode="auto">
          <a:xfrm>
            <a:off x="7122458" y="2300700"/>
            <a:ext cx="126434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37" name="Text Box 93"/>
          <p:cNvSpPr txBox="1">
            <a:spLocks noChangeArrowheads="1"/>
          </p:cNvSpPr>
          <p:nvPr/>
        </p:nvSpPr>
        <p:spPr bwMode="auto">
          <a:xfrm>
            <a:off x="7097180" y="2283798"/>
            <a:ext cx="179817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3</a:t>
            </a:r>
          </a:p>
        </p:txBody>
      </p:sp>
      <p:sp>
        <p:nvSpPr>
          <p:cNvPr id="2435" name="Oval 95"/>
          <p:cNvSpPr>
            <a:spLocks noChangeArrowheads="1"/>
          </p:cNvSpPr>
          <p:nvPr/>
        </p:nvSpPr>
        <p:spPr bwMode="auto">
          <a:xfrm>
            <a:off x="7122458" y="2395203"/>
            <a:ext cx="126434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39" name="Text Box 96"/>
          <p:cNvSpPr txBox="1">
            <a:spLocks noChangeArrowheads="1"/>
          </p:cNvSpPr>
          <p:nvPr/>
        </p:nvSpPr>
        <p:spPr bwMode="auto">
          <a:xfrm>
            <a:off x="7097180" y="2377297"/>
            <a:ext cx="179817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4</a:t>
            </a:r>
          </a:p>
        </p:txBody>
      </p:sp>
      <p:sp>
        <p:nvSpPr>
          <p:cNvPr id="2438" name="Oval 98"/>
          <p:cNvSpPr>
            <a:spLocks noChangeArrowheads="1"/>
          </p:cNvSpPr>
          <p:nvPr/>
        </p:nvSpPr>
        <p:spPr bwMode="auto">
          <a:xfrm>
            <a:off x="7122458" y="2490693"/>
            <a:ext cx="126434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41" name="Text Box 99"/>
          <p:cNvSpPr txBox="1">
            <a:spLocks noChangeArrowheads="1"/>
          </p:cNvSpPr>
          <p:nvPr/>
        </p:nvSpPr>
        <p:spPr bwMode="auto">
          <a:xfrm>
            <a:off x="7097180" y="2472787"/>
            <a:ext cx="179817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5</a:t>
            </a:r>
          </a:p>
        </p:txBody>
      </p:sp>
      <p:sp>
        <p:nvSpPr>
          <p:cNvPr id="2441" name="Oval 101"/>
          <p:cNvSpPr>
            <a:spLocks noChangeArrowheads="1"/>
          </p:cNvSpPr>
          <p:nvPr/>
        </p:nvSpPr>
        <p:spPr bwMode="auto">
          <a:xfrm>
            <a:off x="7122458" y="2583189"/>
            <a:ext cx="126434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43" name="Text Box 102"/>
          <p:cNvSpPr txBox="1">
            <a:spLocks noChangeArrowheads="1"/>
          </p:cNvSpPr>
          <p:nvPr/>
        </p:nvSpPr>
        <p:spPr bwMode="auto">
          <a:xfrm>
            <a:off x="7097174" y="2567282"/>
            <a:ext cx="155831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6</a:t>
            </a:r>
          </a:p>
        </p:txBody>
      </p:sp>
      <p:sp>
        <p:nvSpPr>
          <p:cNvPr id="2444" name="Oval 104"/>
          <p:cNvSpPr>
            <a:spLocks noChangeArrowheads="1"/>
          </p:cNvSpPr>
          <p:nvPr/>
        </p:nvSpPr>
        <p:spPr bwMode="auto">
          <a:xfrm>
            <a:off x="7122458" y="2678679"/>
            <a:ext cx="126434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45" name="Text Box 105"/>
          <p:cNvSpPr txBox="1">
            <a:spLocks noChangeArrowheads="1"/>
          </p:cNvSpPr>
          <p:nvPr/>
        </p:nvSpPr>
        <p:spPr bwMode="auto">
          <a:xfrm>
            <a:off x="7097174" y="2660781"/>
            <a:ext cx="155831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7</a:t>
            </a:r>
          </a:p>
        </p:txBody>
      </p:sp>
      <p:sp>
        <p:nvSpPr>
          <p:cNvPr id="2447" name="Oval 107"/>
          <p:cNvSpPr>
            <a:spLocks noChangeArrowheads="1"/>
          </p:cNvSpPr>
          <p:nvPr/>
        </p:nvSpPr>
        <p:spPr bwMode="auto">
          <a:xfrm>
            <a:off x="7122458" y="2773173"/>
            <a:ext cx="126434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47" name="Text Box 108"/>
          <p:cNvSpPr txBox="1">
            <a:spLocks noChangeArrowheads="1"/>
          </p:cNvSpPr>
          <p:nvPr/>
        </p:nvSpPr>
        <p:spPr bwMode="auto">
          <a:xfrm>
            <a:off x="7097174" y="2757266"/>
            <a:ext cx="155831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8</a:t>
            </a:r>
          </a:p>
        </p:txBody>
      </p:sp>
      <p:sp>
        <p:nvSpPr>
          <p:cNvPr id="2450" name="Oval 110"/>
          <p:cNvSpPr>
            <a:spLocks noChangeArrowheads="1"/>
          </p:cNvSpPr>
          <p:nvPr/>
        </p:nvSpPr>
        <p:spPr bwMode="auto">
          <a:xfrm>
            <a:off x="7122458" y="2868663"/>
            <a:ext cx="126434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49" name="Text Box 111"/>
          <p:cNvSpPr txBox="1">
            <a:spLocks noChangeArrowheads="1"/>
          </p:cNvSpPr>
          <p:nvPr/>
        </p:nvSpPr>
        <p:spPr bwMode="auto">
          <a:xfrm>
            <a:off x="7097174" y="2851761"/>
            <a:ext cx="155831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9</a:t>
            </a:r>
          </a:p>
        </p:txBody>
      </p:sp>
      <p:sp>
        <p:nvSpPr>
          <p:cNvPr id="2453" name="Oval 113"/>
          <p:cNvSpPr>
            <a:spLocks noChangeArrowheads="1"/>
          </p:cNvSpPr>
          <p:nvPr/>
        </p:nvSpPr>
        <p:spPr bwMode="auto">
          <a:xfrm>
            <a:off x="7125276" y="3056658"/>
            <a:ext cx="123625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51" name="Text Box 114"/>
          <p:cNvSpPr txBox="1">
            <a:spLocks noChangeArrowheads="1"/>
          </p:cNvSpPr>
          <p:nvPr/>
        </p:nvSpPr>
        <p:spPr bwMode="auto">
          <a:xfrm>
            <a:off x="7070482" y="3039755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11</a:t>
            </a:r>
          </a:p>
        </p:txBody>
      </p:sp>
      <p:sp>
        <p:nvSpPr>
          <p:cNvPr id="2456" name="Oval 116"/>
          <p:cNvSpPr>
            <a:spLocks noChangeArrowheads="1"/>
          </p:cNvSpPr>
          <p:nvPr/>
        </p:nvSpPr>
        <p:spPr bwMode="auto">
          <a:xfrm>
            <a:off x="7125276" y="3151161"/>
            <a:ext cx="123625" cy="94495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53" name="Text Box 117"/>
          <p:cNvSpPr txBox="1">
            <a:spLocks noChangeArrowheads="1"/>
          </p:cNvSpPr>
          <p:nvPr/>
        </p:nvSpPr>
        <p:spPr bwMode="auto">
          <a:xfrm>
            <a:off x="7070482" y="3133255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12</a:t>
            </a:r>
          </a:p>
        </p:txBody>
      </p:sp>
      <p:sp>
        <p:nvSpPr>
          <p:cNvPr id="2459" name="Oval 119"/>
          <p:cNvSpPr>
            <a:spLocks noChangeArrowheads="1"/>
          </p:cNvSpPr>
          <p:nvPr/>
        </p:nvSpPr>
        <p:spPr bwMode="auto">
          <a:xfrm>
            <a:off x="7125276" y="3245647"/>
            <a:ext cx="123625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55" name="Text Box 120"/>
          <p:cNvSpPr txBox="1">
            <a:spLocks noChangeArrowheads="1"/>
          </p:cNvSpPr>
          <p:nvPr/>
        </p:nvSpPr>
        <p:spPr bwMode="auto">
          <a:xfrm>
            <a:off x="7070482" y="3227749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13</a:t>
            </a:r>
          </a:p>
        </p:txBody>
      </p:sp>
      <p:sp>
        <p:nvSpPr>
          <p:cNvPr id="2462" name="Oval 122"/>
          <p:cNvSpPr>
            <a:spLocks noChangeArrowheads="1"/>
          </p:cNvSpPr>
          <p:nvPr/>
        </p:nvSpPr>
        <p:spPr bwMode="auto">
          <a:xfrm>
            <a:off x="7125276" y="3340142"/>
            <a:ext cx="123625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57" name="Text Box 123"/>
          <p:cNvSpPr txBox="1">
            <a:spLocks noChangeArrowheads="1"/>
          </p:cNvSpPr>
          <p:nvPr/>
        </p:nvSpPr>
        <p:spPr bwMode="auto">
          <a:xfrm>
            <a:off x="7070482" y="3323241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14</a:t>
            </a:r>
          </a:p>
        </p:txBody>
      </p:sp>
      <p:sp>
        <p:nvSpPr>
          <p:cNvPr id="2465" name="Oval 125"/>
          <p:cNvSpPr>
            <a:spLocks noChangeArrowheads="1"/>
          </p:cNvSpPr>
          <p:nvPr/>
        </p:nvSpPr>
        <p:spPr bwMode="auto">
          <a:xfrm>
            <a:off x="7125276" y="3434646"/>
            <a:ext cx="123625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59" name="Text Box 126"/>
          <p:cNvSpPr txBox="1">
            <a:spLocks noChangeArrowheads="1"/>
          </p:cNvSpPr>
          <p:nvPr/>
        </p:nvSpPr>
        <p:spPr bwMode="auto">
          <a:xfrm>
            <a:off x="7070482" y="3416741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15</a:t>
            </a:r>
          </a:p>
        </p:txBody>
      </p:sp>
      <p:sp>
        <p:nvSpPr>
          <p:cNvPr id="2468" name="Oval 128"/>
          <p:cNvSpPr>
            <a:spLocks noChangeArrowheads="1"/>
          </p:cNvSpPr>
          <p:nvPr/>
        </p:nvSpPr>
        <p:spPr bwMode="auto">
          <a:xfrm>
            <a:off x="7125276" y="3530135"/>
            <a:ext cx="123625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61" name="Text Box 129"/>
          <p:cNvSpPr txBox="1">
            <a:spLocks noChangeArrowheads="1"/>
          </p:cNvSpPr>
          <p:nvPr/>
        </p:nvSpPr>
        <p:spPr bwMode="auto">
          <a:xfrm>
            <a:off x="7070482" y="3513223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16</a:t>
            </a:r>
          </a:p>
        </p:txBody>
      </p:sp>
      <p:sp>
        <p:nvSpPr>
          <p:cNvPr id="2471" name="Oval 131"/>
          <p:cNvSpPr>
            <a:spLocks noChangeArrowheads="1"/>
          </p:cNvSpPr>
          <p:nvPr/>
        </p:nvSpPr>
        <p:spPr bwMode="auto">
          <a:xfrm>
            <a:off x="7125276" y="3624621"/>
            <a:ext cx="123625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63" name="Text Box 132"/>
          <p:cNvSpPr txBox="1">
            <a:spLocks noChangeArrowheads="1"/>
          </p:cNvSpPr>
          <p:nvPr/>
        </p:nvSpPr>
        <p:spPr bwMode="auto">
          <a:xfrm>
            <a:off x="7070482" y="3607720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17</a:t>
            </a:r>
          </a:p>
        </p:txBody>
      </p:sp>
      <p:sp>
        <p:nvSpPr>
          <p:cNvPr id="2474" name="Oval 134"/>
          <p:cNvSpPr>
            <a:spLocks noChangeArrowheads="1"/>
          </p:cNvSpPr>
          <p:nvPr/>
        </p:nvSpPr>
        <p:spPr bwMode="auto">
          <a:xfrm>
            <a:off x="7125276" y="3719125"/>
            <a:ext cx="123625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65" name="Text Box 135"/>
          <p:cNvSpPr txBox="1">
            <a:spLocks noChangeArrowheads="1"/>
          </p:cNvSpPr>
          <p:nvPr/>
        </p:nvSpPr>
        <p:spPr bwMode="auto">
          <a:xfrm>
            <a:off x="7070482" y="3701220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18</a:t>
            </a:r>
          </a:p>
        </p:txBody>
      </p:sp>
      <p:sp>
        <p:nvSpPr>
          <p:cNvPr id="2477" name="Oval 137"/>
          <p:cNvSpPr>
            <a:spLocks noChangeArrowheads="1"/>
          </p:cNvSpPr>
          <p:nvPr/>
        </p:nvSpPr>
        <p:spPr bwMode="auto">
          <a:xfrm>
            <a:off x="7125276" y="3908114"/>
            <a:ext cx="123625" cy="95489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67" name="Text Box 138"/>
          <p:cNvSpPr txBox="1">
            <a:spLocks noChangeArrowheads="1"/>
          </p:cNvSpPr>
          <p:nvPr/>
        </p:nvSpPr>
        <p:spPr bwMode="auto">
          <a:xfrm>
            <a:off x="7070482" y="3890209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20</a:t>
            </a:r>
          </a:p>
        </p:txBody>
      </p:sp>
      <p:sp>
        <p:nvSpPr>
          <p:cNvPr id="2495" name="Oval 164"/>
          <p:cNvSpPr>
            <a:spLocks noChangeArrowheads="1"/>
          </p:cNvSpPr>
          <p:nvPr/>
        </p:nvSpPr>
        <p:spPr bwMode="auto">
          <a:xfrm>
            <a:off x="7125276" y="3812617"/>
            <a:ext cx="123625" cy="96484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DF25BC"/>
            </a:solidFill>
            <a:round/>
          </a:ln>
          <a:effectLst>
            <a:outerShdw sx="95000" sy="95000" kx="-800384" algn="bl" rotWithShape="0">
              <a:srgbClr val="DF25BC">
                <a:alpha val="34999"/>
              </a:srgbClr>
            </a:outerShdw>
          </a:effectLst>
        </p:spPr>
        <p:txBody>
          <a:bodyPr lIns="58112" tIns="29056" rIns="58112" bIns="29056" anchor="ctr"/>
          <a:lstStyle/>
          <a:p>
            <a:pPr defTabSz="581589"/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4169" name="Text Box 165"/>
          <p:cNvSpPr txBox="1">
            <a:spLocks noChangeArrowheads="1"/>
          </p:cNvSpPr>
          <p:nvPr/>
        </p:nvSpPr>
        <p:spPr bwMode="auto">
          <a:xfrm>
            <a:off x="7070482" y="3795712"/>
            <a:ext cx="1943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19</a:t>
            </a:r>
          </a:p>
        </p:txBody>
      </p:sp>
      <p:sp>
        <p:nvSpPr>
          <p:cNvPr id="2217" name="Text Box 184"/>
          <p:cNvSpPr txBox="1">
            <a:spLocks noChangeArrowheads="1"/>
          </p:cNvSpPr>
          <p:nvPr/>
        </p:nvSpPr>
        <p:spPr bwMode="auto">
          <a:xfrm>
            <a:off x="7236250" y="2025268"/>
            <a:ext cx="1306486" cy="9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Арендаторы леса:</a:t>
            </a:r>
          </a:p>
        </p:txBody>
      </p:sp>
      <p:sp>
        <p:nvSpPr>
          <p:cNvPr id="2498" name="Line 271"/>
          <p:cNvSpPr>
            <a:spLocks noChangeShapeType="1"/>
          </p:cNvSpPr>
          <p:nvPr/>
        </p:nvSpPr>
        <p:spPr bwMode="auto">
          <a:xfrm>
            <a:off x="6033729" y="1273193"/>
            <a:ext cx="254273" cy="0"/>
          </a:xfrm>
          <a:prstGeom prst="line">
            <a:avLst/>
          </a:prstGeom>
          <a:solidFill>
            <a:schemeClr val="accent5">
              <a:lumMod val="50000"/>
              <a:alpha val="16000"/>
            </a:schemeClr>
          </a:solidFill>
          <a:ln w="38100" cmpd="sng">
            <a:solidFill>
              <a:schemeClr val="accent5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034172" name="Text Box 272"/>
          <p:cNvSpPr txBox="1">
            <a:spLocks noChangeArrowheads="1"/>
          </p:cNvSpPr>
          <p:nvPr/>
        </p:nvSpPr>
        <p:spPr bwMode="auto">
          <a:xfrm>
            <a:off x="6391949" y="1180688"/>
            <a:ext cx="2006089" cy="24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Граница особо охраняемой территорий</a:t>
            </a:r>
            <a:r>
              <a:rPr lang="ru-RU" sz="600" b="0">
                <a:solidFill>
                  <a:srgbClr val="000000"/>
                </a:solidFill>
                <a:latin typeface="Arial"/>
              </a:rPr>
              <a:t> (заповедник, заказник, национальный парк)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;</a:t>
            </a:r>
          </a:p>
        </p:txBody>
      </p:sp>
      <p:sp>
        <p:nvSpPr>
          <p:cNvPr id="2500" name="Line 273"/>
          <p:cNvSpPr>
            <a:spLocks noChangeShapeType="1"/>
          </p:cNvSpPr>
          <p:nvPr/>
        </p:nvSpPr>
        <p:spPr bwMode="auto">
          <a:xfrm>
            <a:off x="6033729" y="1418416"/>
            <a:ext cx="254273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517" tIns="49259" rIns="98517" bIns="49259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000000"/>
              </a:solidFill>
            </a:endParaRPr>
          </a:p>
        </p:txBody>
      </p:sp>
      <p:sp>
        <p:nvSpPr>
          <p:cNvPr id="3034174" name="Text Box 274"/>
          <p:cNvSpPr txBox="1">
            <a:spLocks noChangeArrowheads="1"/>
          </p:cNvSpPr>
          <p:nvPr/>
        </p:nvSpPr>
        <p:spPr bwMode="auto">
          <a:xfrm>
            <a:off x="6372282" y="1383610"/>
            <a:ext cx="2006089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Граница лесов Министерства обороны;</a:t>
            </a:r>
          </a:p>
        </p:txBody>
      </p:sp>
      <p:sp>
        <p:nvSpPr>
          <p:cNvPr id="3034175" name="Oval 74"/>
          <p:cNvSpPr>
            <a:spLocks noChangeArrowheads="1"/>
          </p:cNvSpPr>
          <p:nvPr/>
        </p:nvSpPr>
        <p:spPr bwMode="auto">
          <a:xfrm>
            <a:off x="5606653" y="2613039"/>
            <a:ext cx="102552" cy="77585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4</a:t>
            </a:r>
          </a:p>
        </p:txBody>
      </p:sp>
      <p:sp>
        <p:nvSpPr>
          <p:cNvPr id="3034176" name="Text Box 79"/>
          <p:cNvSpPr txBox="1">
            <a:spLocks noChangeArrowheads="1"/>
          </p:cNvSpPr>
          <p:nvPr/>
        </p:nvSpPr>
        <p:spPr bwMode="auto">
          <a:xfrm>
            <a:off x="5709214" y="2592141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Тарский лесхоз № 1</a:t>
            </a:r>
          </a:p>
        </p:txBody>
      </p:sp>
      <p:sp>
        <p:nvSpPr>
          <p:cNvPr id="3034177" name="Oval 74"/>
          <p:cNvSpPr>
            <a:spLocks noChangeArrowheads="1"/>
          </p:cNvSpPr>
          <p:nvPr/>
        </p:nvSpPr>
        <p:spPr bwMode="auto">
          <a:xfrm>
            <a:off x="5606653" y="2714487"/>
            <a:ext cx="102552" cy="75596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5</a:t>
            </a:r>
          </a:p>
        </p:txBody>
      </p:sp>
      <p:sp>
        <p:nvSpPr>
          <p:cNvPr id="3034178" name="Oval 74"/>
          <p:cNvSpPr>
            <a:spLocks noChangeArrowheads="1"/>
          </p:cNvSpPr>
          <p:nvPr/>
        </p:nvSpPr>
        <p:spPr bwMode="auto">
          <a:xfrm>
            <a:off x="5606653" y="2818928"/>
            <a:ext cx="102552" cy="75596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6</a:t>
            </a:r>
          </a:p>
        </p:txBody>
      </p:sp>
      <p:sp>
        <p:nvSpPr>
          <p:cNvPr id="3034179" name="Oval 74"/>
          <p:cNvSpPr>
            <a:spLocks noChangeArrowheads="1"/>
          </p:cNvSpPr>
          <p:nvPr/>
        </p:nvSpPr>
        <p:spPr bwMode="auto">
          <a:xfrm>
            <a:off x="5606653" y="2912428"/>
            <a:ext cx="102552" cy="75596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7</a:t>
            </a:r>
          </a:p>
        </p:txBody>
      </p:sp>
      <p:sp>
        <p:nvSpPr>
          <p:cNvPr id="3034180" name="Oval 74"/>
          <p:cNvSpPr>
            <a:spLocks noChangeArrowheads="1"/>
          </p:cNvSpPr>
          <p:nvPr/>
        </p:nvSpPr>
        <p:spPr bwMode="auto">
          <a:xfrm>
            <a:off x="5606653" y="3004934"/>
            <a:ext cx="102552" cy="76590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8</a:t>
            </a:r>
          </a:p>
        </p:txBody>
      </p:sp>
      <p:sp>
        <p:nvSpPr>
          <p:cNvPr id="3034181" name="Oval 74"/>
          <p:cNvSpPr>
            <a:spLocks noChangeArrowheads="1"/>
          </p:cNvSpPr>
          <p:nvPr/>
        </p:nvSpPr>
        <p:spPr bwMode="auto">
          <a:xfrm>
            <a:off x="5603846" y="3108381"/>
            <a:ext cx="102552" cy="76590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9</a:t>
            </a:r>
          </a:p>
        </p:txBody>
      </p:sp>
      <p:sp>
        <p:nvSpPr>
          <p:cNvPr id="3034182" name="Oval 74"/>
          <p:cNvSpPr>
            <a:spLocks noChangeArrowheads="1"/>
          </p:cNvSpPr>
          <p:nvPr/>
        </p:nvSpPr>
        <p:spPr bwMode="auto">
          <a:xfrm>
            <a:off x="5594009" y="3216810"/>
            <a:ext cx="129244" cy="95489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10</a:t>
            </a:r>
          </a:p>
        </p:txBody>
      </p:sp>
      <p:sp>
        <p:nvSpPr>
          <p:cNvPr id="3034183" name="Oval 74"/>
          <p:cNvSpPr>
            <a:spLocks noChangeArrowheads="1"/>
          </p:cNvSpPr>
          <p:nvPr/>
        </p:nvSpPr>
        <p:spPr bwMode="auto">
          <a:xfrm>
            <a:off x="5594009" y="3338162"/>
            <a:ext cx="129244" cy="94495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11</a:t>
            </a:r>
          </a:p>
        </p:txBody>
      </p:sp>
      <p:sp>
        <p:nvSpPr>
          <p:cNvPr id="3034184" name="Oval 74"/>
          <p:cNvSpPr>
            <a:spLocks noChangeArrowheads="1"/>
          </p:cNvSpPr>
          <p:nvPr/>
        </p:nvSpPr>
        <p:spPr bwMode="auto">
          <a:xfrm>
            <a:off x="5601043" y="3451546"/>
            <a:ext cx="125029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12</a:t>
            </a:r>
          </a:p>
        </p:txBody>
      </p:sp>
      <p:sp>
        <p:nvSpPr>
          <p:cNvPr id="3034185" name="Oval 74"/>
          <p:cNvSpPr>
            <a:spLocks noChangeArrowheads="1"/>
          </p:cNvSpPr>
          <p:nvPr/>
        </p:nvSpPr>
        <p:spPr bwMode="auto">
          <a:xfrm>
            <a:off x="5601043" y="3571904"/>
            <a:ext cx="127839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13</a:t>
            </a:r>
          </a:p>
        </p:txBody>
      </p:sp>
      <p:sp>
        <p:nvSpPr>
          <p:cNvPr id="3034186" name="Oval 74"/>
          <p:cNvSpPr>
            <a:spLocks noChangeArrowheads="1"/>
          </p:cNvSpPr>
          <p:nvPr/>
        </p:nvSpPr>
        <p:spPr bwMode="auto">
          <a:xfrm>
            <a:off x="5601043" y="3687286"/>
            <a:ext cx="127839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14</a:t>
            </a:r>
          </a:p>
        </p:txBody>
      </p:sp>
      <p:sp>
        <p:nvSpPr>
          <p:cNvPr id="3034187" name="Oval 74"/>
          <p:cNvSpPr>
            <a:spLocks noChangeArrowheads="1"/>
          </p:cNvSpPr>
          <p:nvPr/>
        </p:nvSpPr>
        <p:spPr bwMode="auto">
          <a:xfrm>
            <a:off x="5601043" y="3801683"/>
            <a:ext cx="127839" cy="95489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15</a:t>
            </a:r>
          </a:p>
        </p:txBody>
      </p:sp>
      <p:sp>
        <p:nvSpPr>
          <p:cNvPr id="3034188" name="Oval 74"/>
          <p:cNvSpPr>
            <a:spLocks noChangeArrowheads="1"/>
          </p:cNvSpPr>
          <p:nvPr/>
        </p:nvSpPr>
        <p:spPr bwMode="auto">
          <a:xfrm>
            <a:off x="5601043" y="3927004"/>
            <a:ext cx="127839" cy="93500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16</a:t>
            </a:r>
          </a:p>
        </p:txBody>
      </p:sp>
      <p:sp>
        <p:nvSpPr>
          <p:cNvPr id="3034189" name="Oval 74"/>
          <p:cNvSpPr>
            <a:spLocks noChangeArrowheads="1"/>
          </p:cNvSpPr>
          <p:nvPr/>
        </p:nvSpPr>
        <p:spPr bwMode="auto">
          <a:xfrm>
            <a:off x="5606653" y="4050345"/>
            <a:ext cx="129244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17</a:t>
            </a:r>
          </a:p>
        </p:txBody>
      </p:sp>
      <p:sp>
        <p:nvSpPr>
          <p:cNvPr id="3034190" name="Oval 74"/>
          <p:cNvSpPr>
            <a:spLocks noChangeArrowheads="1"/>
          </p:cNvSpPr>
          <p:nvPr/>
        </p:nvSpPr>
        <p:spPr bwMode="auto">
          <a:xfrm>
            <a:off x="5606653" y="4169706"/>
            <a:ext cx="129244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18</a:t>
            </a:r>
          </a:p>
        </p:txBody>
      </p:sp>
      <p:sp>
        <p:nvSpPr>
          <p:cNvPr id="3034191" name="Oval 74"/>
          <p:cNvSpPr>
            <a:spLocks noChangeArrowheads="1"/>
          </p:cNvSpPr>
          <p:nvPr/>
        </p:nvSpPr>
        <p:spPr bwMode="auto">
          <a:xfrm>
            <a:off x="5606653" y="4285090"/>
            <a:ext cx="129244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19</a:t>
            </a:r>
          </a:p>
        </p:txBody>
      </p:sp>
      <p:sp>
        <p:nvSpPr>
          <p:cNvPr id="3034192" name="Oval 74"/>
          <p:cNvSpPr>
            <a:spLocks noChangeArrowheads="1"/>
          </p:cNvSpPr>
          <p:nvPr/>
        </p:nvSpPr>
        <p:spPr bwMode="auto">
          <a:xfrm>
            <a:off x="5615091" y="4395499"/>
            <a:ext cx="127839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20</a:t>
            </a:r>
          </a:p>
        </p:txBody>
      </p:sp>
      <p:sp>
        <p:nvSpPr>
          <p:cNvPr id="3034193" name="Oval 74"/>
          <p:cNvSpPr>
            <a:spLocks noChangeArrowheads="1"/>
          </p:cNvSpPr>
          <p:nvPr/>
        </p:nvSpPr>
        <p:spPr bwMode="auto">
          <a:xfrm>
            <a:off x="5606653" y="4518840"/>
            <a:ext cx="129244" cy="9449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21</a:t>
            </a:r>
          </a:p>
        </p:txBody>
      </p:sp>
      <p:sp>
        <p:nvSpPr>
          <p:cNvPr id="3034194" name="Oval 74"/>
          <p:cNvSpPr>
            <a:spLocks noChangeArrowheads="1"/>
          </p:cNvSpPr>
          <p:nvPr/>
        </p:nvSpPr>
        <p:spPr bwMode="auto">
          <a:xfrm>
            <a:off x="5606653" y="4631248"/>
            <a:ext cx="129244" cy="97479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22</a:t>
            </a:r>
          </a:p>
        </p:txBody>
      </p:sp>
      <p:sp>
        <p:nvSpPr>
          <p:cNvPr id="338" name="Полилиния 337"/>
          <p:cNvSpPr/>
          <p:nvPr/>
        </p:nvSpPr>
        <p:spPr>
          <a:xfrm>
            <a:off x="6030910" y="1123005"/>
            <a:ext cx="269726" cy="33819"/>
          </a:xfrm>
          <a:custGeom>
            <a:gdLst>
              <a:gd name="connsiteX0" fmla="*/ 0 w 173736"/>
              <a:gd name="connsiteY0" fmla="*/ 0 h 0"/>
              <a:gd name="connsiteX1" fmla="*/ 173736 w 173736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3736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39" name="Полилиния 338"/>
          <p:cNvSpPr/>
          <p:nvPr/>
        </p:nvSpPr>
        <p:spPr>
          <a:xfrm>
            <a:off x="64622" y="3401812"/>
            <a:ext cx="1149146" cy="1175714"/>
          </a:xfrm>
          <a:custGeom>
            <a:gdLst>
              <a:gd name="connsiteX0" fmla="*/ 0 w 1609859"/>
              <a:gd name="connsiteY0" fmla="*/ 64394 h 2196557"/>
              <a:gd name="connsiteX1" fmla="*/ 141668 w 1609859"/>
              <a:gd name="connsiteY1" fmla="*/ 90152 h 2196557"/>
              <a:gd name="connsiteX2" fmla="*/ 180304 w 1609859"/>
              <a:gd name="connsiteY2" fmla="*/ 115909 h 2196557"/>
              <a:gd name="connsiteX3" fmla="*/ 244699 w 1609859"/>
              <a:gd name="connsiteY3" fmla="*/ 103030 h 2196557"/>
              <a:gd name="connsiteX4" fmla="*/ 283335 w 1609859"/>
              <a:gd name="connsiteY4" fmla="*/ 25757 h 2196557"/>
              <a:gd name="connsiteX5" fmla="*/ 321972 w 1609859"/>
              <a:gd name="connsiteY5" fmla="*/ 0 h 2196557"/>
              <a:gd name="connsiteX6" fmla="*/ 360609 w 1609859"/>
              <a:gd name="connsiteY6" fmla="*/ 12878 h 2196557"/>
              <a:gd name="connsiteX7" fmla="*/ 437882 w 1609859"/>
              <a:gd name="connsiteY7" fmla="*/ 25757 h 2196557"/>
              <a:gd name="connsiteX8" fmla="*/ 476518 w 1609859"/>
              <a:gd name="connsiteY8" fmla="*/ 51515 h 2196557"/>
              <a:gd name="connsiteX9" fmla="*/ 489397 w 1609859"/>
              <a:gd name="connsiteY9" fmla="*/ 115909 h 2196557"/>
              <a:gd name="connsiteX10" fmla="*/ 502276 w 1609859"/>
              <a:gd name="connsiteY10" fmla="*/ 218940 h 2196557"/>
              <a:gd name="connsiteX11" fmla="*/ 579549 w 1609859"/>
              <a:gd name="connsiteY11" fmla="*/ 244698 h 2196557"/>
              <a:gd name="connsiteX12" fmla="*/ 618186 w 1609859"/>
              <a:gd name="connsiteY12" fmla="*/ 257577 h 2196557"/>
              <a:gd name="connsiteX13" fmla="*/ 631065 w 1609859"/>
              <a:gd name="connsiteY13" fmla="*/ 296214 h 2196557"/>
              <a:gd name="connsiteX14" fmla="*/ 669702 w 1609859"/>
              <a:gd name="connsiteY14" fmla="*/ 386366 h 2196557"/>
              <a:gd name="connsiteX15" fmla="*/ 708338 w 1609859"/>
              <a:gd name="connsiteY15" fmla="*/ 399245 h 2196557"/>
              <a:gd name="connsiteX16" fmla="*/ 695459 w 1609859"/>
              <a:gd name="connsiteY16" fmla="*/ 450760 h 2196557"/>
              <a:gd name="connsiteX17" fmla="*/ 682580 w 1609859"/>
              <a:gd name="connsiteY17" fmla="*/ 592428 h 2196557"/>
              <a:gd name="connsiteX18" fmla="*/ 656823 w 1609859"/>
              <a:gd name="connsiteY18" fmla="*/ 669701 h 2196557"/>
              <a:gd name="connsiteX19" fmla="*/ 618186 w 1609859"/>
              <a:gd name="connsiteY19" fmla="*/ 746974 h 2196557"/>
              <a:gd name="connsiteX20" fmla="*/ 631065 w 1609859"/>
              <a:gd name="connsiteY20" fmla="*/ 785611 h 2196557"/>
              <a:gd name="connsiteX21" fmla="*/ 682580 w 1609859"/>
              <a:gd name="connsiteY21" fmla="*/ 798490 h 2196557"/>
              <a:gd name="connsiteX22" fmla="*/ 695459 w 1609859"/>
              <a:gd name="connsiteY22" fmla="*/ 901521 h 2196557"/>
              <a:gd name="connsiteX23" fmla="*/ 708338 w 1609859"/>
              <a:gd name="connsiteY23" fmla="*/ 940157 h 2196557"/>
              <a:gd name="connsiteX24" fmla="*/ 746975 w 1609859"/>
              <a:gd name="connsiteY24" fmla="*/ 965915 h 2196557"/>
              <a:gd name="connsiteX25" fmla="*/ 759854 w 1609859"/>
              <a:gd name="connsiteY25" fmla="*/ 1056067 h 2196557"/>
              <a:gd name="connsiteX26" fmla="*/ 798490 w 1609859"/>
              <a:gd name="connsiteY26" fmla="*/ 1081825 h 2196557"/>
              <a:gd name="connsiteX27" fmla="*/ 888642 w 1609859"/>
              <a:gd name="connsiteY27" fmla="*/ 1094704 h 2196557"/>
              <a:gd name="connsiteX28" fmla="*/ 940158 w 1609859"/>
              <a:gd name="connsiteY28" fmla="*/ 1107583 h 2196557"/>
              <a:gd name="connsiteX29" fmla="*/ 965916 w 1609859"/>
              <a:gd name="connsiteY29" fmla="*/ 1146219 h 2196557"/>
              <a:gd name="connsiteX30" fmla="*/ 1030310 w 1609859"/>
              <a:gd name="connsiteY30" fmla="*/ 1159098 h 2196557"/>
              <a:gd name="connsiteX31" fmla="*/ 927279 w 1609859"/>
              <a:gd name="connsiteY31" fmla="*/ 1249250 h 2196557"/>
              <a:gd name="connsiteX32" fmla="*/ 888642 w 1609859"/>
              <a:gd name="connsiteY32" fmla="*/ 1262129 h 2196557"/>
              <a:gd name="connsiteX33" fmla="*/ 901521 w 1609859"/>
              <a:gd name="connsiteY33" fmla="*/ 1506828 h 2196557"/>
              <a:gd name="connsiteX34" fmla="*/ 927279 w 1609859"/>
              <a:gd name="connsiteY34" fmla="*/ 1584101 h 2196557"/>
              <a:gd name="connsiteX35" fmla="*/ 940158 w 1609859"/>
              <a:gd name="connsiteY35" fmla="*/ 1635616 h 2196557"/>
              <a:gd name="connsiteX36" fmla="*/ 927279 w 1609859"/>
              <a:gd name="connsiteY36" fmla="*/ 1751526 h 2196557"/>
              <a:gd name="connsiteX37" fmla="*/ 695459 w 1609859"/>
              <a:gd name="connsiteY37" fmla="*/ 1764405 h 2196557"/>
              <a:gd name="connsiteX38" fmla="*/ 708338 w 1609859"/>
              <a:gd name="connsiteY38" fmla="*/ 1815921 h 2196557"/>
              <a:gd name="connsiteX39" fmla="*/ 746975 w 1609859"/>
              <a:gd name="connsiteY39" fmla="*/ 1828800 h 2196557"/>
              <a:gd name="connsiteX40" fmla="*/ 759854 w 1609859"/>
              <a:gd name="connsiteY40" fmla="*/ 1867436 h 2196557"/>
              <a:gd name="connsiteX41" fmla="*/ 772733 w 1609859"/>
              <a:gd name="connsiteY41" fmla="*/ 1996225 h 2196557"/>
              <a:gd name="connsiteX42" fmla="*/ 811369 w 1609859"/>
              <a:gd name="connsiteY42" fmla="*/ 2021983 h 2196557"/>
              <a:gd name="connsiteX43" fmla="*/ 837127 w 1609859"/>
              <a:gd name="connsiteY43" fmla="*/ 2060619 h 2196557"/>
              <a:gd name="connsiteX44" fmla="*/ 888642 w 1609859"/>
              <a:gd name="connsiteY44" fmla="*/ 2189408 h 2196557"/>
              <a:gd name="connsiteX45" fmla="*/ 978794 w 1609859"/>
              <a:gd name="connsiteY45" fmla="*/ 2086377 h 2196557"/>
              <a:gd name="connsiteX46" fmla="*/ 1004552 w 1609859"/>
              <a:gd name="connsiteY46" fmla="*/ 2047740 h 2196557"/>
              <a:gd name="connsiteX47" fmla="*/ 1081825 w 1609859"/>
              <a:gd name="connsiteY47" fmla="*/ 2009104 h 2196557"/>
              <a:gd name="connsiteX48" fmla="*/ 1184856 w 1609859"/>
              <a:gd name="connsiteY48" fmla="*/ 2021983 h 2196557"/>
              <a:gd name="connsiteX49" fmla="*/ 1223493 w 1609859"/>
              <a:gd name="connsiteY49" fmla="*/ 2047740 h 2196557"/>
              <a:gd name="connsiteX50" fmla="*/ 1262130 w 1609859"/>
              <a:gd name="connsiteY50" fmla="*/ 2060619 h 2196557"/>
              <a:gd name="connsiteX51" fmla="*/ 1275009 w 1609859"/>
              <a:gd name="connsiteY51" fmla="*/ 2099256 h 2196557"/>
              <a:gd name="connsiteX52" fmla="*/ 1352282 w 1609859"/>
              <a:gd name="connsiteY52" fmla="*/ 2125014 h 2196557"/>
              <a:gd name="connsiteX53" fmla="*/ 1532586 w 1609859"/>
              <a:gd name="connsiteY53" fmla="*/ 2112135 h 2196557"/>
              <a:gd name="connsiteX54" fmla="*/ 1584102 w 1609859"/>
              <a:gd name="connsiteY54" fmla="*/ 2099256 h 2196557"/>
              <a:gd name="connsiteX55" fmla="*/ 1609859 w 1609859"/>
              <a:gd name="connsiteY55" fmla="*/ 2060619 h 2196557"/>
              <a:gd name="connsiteX56" fmla="*/ 1571223 w 1609859"/>
              <a:gd name="connsiteY56" fmla="*/ 1983346 h 2196557"/>
              <a:gd name="connsiteX57" fmla="*/ 1609859 w 1609859"/>
              <a:gd name="connsiteY57" fmla="*/ 1880315 h 21965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859" h="2196557">
                <a:moveTo>
                  <a:pt x="0" y="64394"/>
                </a:moveTo>
                <a:cubicBezTo>
                  <a:pt x="35518" y="68834"/>
                  <a:pt x="101961" y="70299"/>
                  <a:pt x="141668" y="90152"/>
                </a:cubicBezTo>
                <a:cubicBezTo>
                  <a:pt x="155512" y="97074"/>
                  <a:pt x="167425" y="107323"/>
                  <a:pt x="180304" y="115909"/>
                </a:cubicBezTo>
                <a:cubicBezTo>
                  <a:pt x="201769" y="111616"/>
                  <a:pt x="225693" y="113890"/>
                  <a:pt x="244699" y="103030"/>
                </a:cubicBezTo>
                <a:cubicBezTo>
                  <a:pt x="284696" y="80175"/>
                  <a:pt x="259677" y="55329"/>
                  <a:pt x="283335" y="25757"/>
                </a:cubicBezTo>
                <a:cubicBezTo>
                  <a:pt x="293004" y="13670"/>
                  <a:pt x="309093" y="8586"/>
                  <a:pt x="321972" y="0"/>
                </a:cubicBezTo>
                <a:cubicBezTo>
                  <a:pt x="334851" y="4293"/>
                  <a:pt x="347357" y="9933"/>
                  <a:pt x="360609" y="12878"/>
                </a:cubicBezTo>
                <a:cubicBezTo>
                  <a:pt x="386100" y="18543"/>
                  <a:pt x="413109" y="17499"/>
                  <a:pt x="437882" y="25757"/>
                </a:cubicBezTo>
                <a:cubicBezTo>
                  <a:pt x="452566" y="30652"/>
                  <a:pt x="463639" y="42929"/>
                  <a:pt x="476518" y="51515"/>
                </a:cubicBezTo>
                <a:cubicBezTo>
                  <a:pt x="480811" y="72980"/>
                  <a:pt x="486068" y="94274"/>
                  <a:pt x="489397" y="115909"/>
                </a:cubicBezTo>
                <a:cubicBezTo>
                  <a:pt x="494660" y="150117"/>
                  <a:pt x="482428" y="190586"/>
                  <a:pt x="502276" y="218940"/>
                </a:cubicBezTo>
                <a:cubicBezTo>
                  <a:pt x="517846" y="241183"/>
                  <a:pt x="553791" y="236112"/>
                  <a:pt x="579549" y="244698"/>
                </a:cubicBezTo>
                <a:lnTo>
                  <a:pt x="618186" y="257577"/>
                </a:lnTo>
                <a:cubicBezTo>
                  <a:pt x="622479" y="270456"/>
                  <a:pt x="627335" y="283161"/>
                  <a:pt x="631065" y="296214"/>
                </a:cubicBezTo>
                <a:cubicBezTo>
                  <a:pt x="640231" y="328294"/>
                  <a:pt x="640656" y="363129"/>
                  <a:pt x="669702" y="386366"/>
                </a:cubicBezTo>
                <a:cubicBezTo>
                  <a:pt x="680302" y="394847"/>
                  <a:pt x="695459" y="394952"/>
                  <a:pt x="708338" y="399245"/>
                </a:cubicBezTo>
                <a:cubicBezTo>
                  <a:pt x="704045" y="416417"/>
                  <a:pt x="697798" y="433215"/>
                  <a:pt x="695459" y="450760"/>
                </a:cubicBezTo>
                <a:cubicBezTo>
                  <a:pt x="689192" y="497761"/>
                  <a:pt x="690820" y="545732"/>
                  <a:pt x="682580" y="592428"/>
                </a:cubicBezTo>
                <a:cubicBezTo>
                  <a:pt x="677862" y="619166"/>
                  <a:pt x="665409" y="643943"/>
                  <a:pt x="656823" y="669701"/>
                </a:cubicBezTo>
                <a:cubicBezTo>
                  <a:pt x="639050" y="723021"/>
                  <a:pt x="651474" y="697044"/>
                  <a:pt x="618186" y="746974"/>
                </a:cubicBezTo>
                <a:cubicBezTo>
                  <a:pt x="622479" y="759853"/>
                  <a:pt x="620464" y="777130"/>
                  <a:pt x="631065" y="785611"/>
                </a:cubicBezTo>
                <a:cubicBezTo>
                  <a:pt x="644886" y="796668"/>
                  <a:pt x="673984" y="783017"/>
                  <a:pt x="682580" y="798490"/>
                </a:cubicBezTo>
                <a:cubicBezTo>
                  <a:pt x="699388" y="828745"/>
                  <a:pt x="689268" y="867468"/>
                  <a:pt x="695459" y="901521"/>
                </a:cubicBezTo>
                <a:cubicBezTo>
                  <a:pt x="697887" y="914877"/>
                  <a:pt x="699857" y="929557"/>
                  <a:pt x="708338" y="940157"/>
                </a:cubicBezTo>
                <a:cubicBezTo>
                  <a:pt x="718008" y="952244"/>
                  <a:pt x="734096" y="957329"/>
                  <a:pt x="746975" y="965915"/>
                </a:cubicBezTo>
                <a:cubicBezTo>
                  <a:pt x="751268" y="995966"/>
                  <a:pt x="747525" y="1028328"/>
                  <a:pt x="759854" y="1056067"/>
                </a:cubicBezTo>
                <a:cubicBezTo>
                  <a:pt x="766140" y="1070211"/>
                  <a:pt x="783664" y="1077377"/>
                  <a:pt x="798490" y="1081825"/>
                </a:cubicBezTo>
                <a:cubicBezTo>
                  <a:pt x="827566" y="1090548"/>
                  <a:pt x="858776" y="1089274"/>
                  <a:pt x="888642" y="1094704"/>
                </a:cubicBezTo>
                <a:cubicBezTo>
                  <a:pt x="906057" y="1097870"/>
                  <a:pt x="922986" y="1103290"/>
                  <a:pt x="940158" y="1107583"/>
                </a:cubicBezTo>
                <a:cubicBezTo>
                  <a:pt x="948744" y="1120462"/>
                  <a:pt x="952477" y="1138540"/>
                  <a:pt x="965916" y="1146219"/>
                </a:cubicBezTo>
                <a:cubicBezTo>
                  <a:pt x="984922" y="1157079"/>
                  <a:pt x="1019450" y="1140092"/>
                  <a:pt x="1030310" y="1159098"/>
                </a:cubicBezTo>
                <a:cubicBezTo>
                  <a:pt x="1085603" y="1255862"/>
                  <a:pt x="958232" y="1244828"/>
                  <a:pt x="927279" y="1249250"/>
                </a:cubicBezTo>
                <a:cubicBezTo>
                  <a:pt x="914400" y="1253543"/>
                  <a:pt x="889993" y="1248621"/>
                  <a:pt x="888642" y="1262129"/>
                </a:cubicBezTo>
                <a:cubicBezTo>
                  <a:pt x="880515" y="1343403"/>
                  <a:pt x="891789" y="1425731"/>
                  <a:pt x="901521" y="1506828"/>
                </a:cubicBezTo>
                <a:cubicBezTo>
                  <a:pt x="904756" y="1533786"/>
                  <a:pt x="920694" y="1557761"/>
                  <a:pt x="927279" y="1584101"/>
                </a:cubicBezTo>
                <a:lnTo>
                  <a:pt x="940158" y="1635616"/>
                </a:lnTo>
                <a:cubicBezTo>
                  <a:pt x="935865" y="1674253"/>
                  <a:pt x="961680" y="1733420"/>
                  <a:pt x="927279" y="1751526"/>
                </a:cubicBezTo>
                <a:cubicBezTo>
                  <a:pt x="858793" y="1787571"/>
                  <a:pt x="769707" y="1742567"/>
                  <a:pt x="695459" y="1764405"/>
                </a:cubicBezTo>
                <a:cubicBezTo>
                  <a:pt x="678478" y="1769400"/>
                  <a:pt x="697281" y="1802099"/>
                  <a:pt x="708338" y="1815921"/>
                </a:cubicBezTo>
                <a:cubicBezTo>
                  <a:pt x="716819" y="1826522"/>
                  <a:pt x="734096" y="1824507"/>
                  <a:pt x="746975" y="1828800"/>
                </a:cubicBezTo>
                <a:cubicBezTo>
                  <a:pt x="751268" y="1841679"/>
                  <a:pt x="757790" y="1854019"/>
                  <a:pt x="759854" y="1867436"/>
                </a:cubicBezTo>
                <a:cubicBezTo>
                  <a:pt x="766414" y="1910078"/>
                  <a:pt x="759090" y="1955295"/>
                  <a:pt x="772733" y="1996225"/>
                </a:cubicBezTo>
                <a:cubicBezTo>
                  <a:pt x="777628" y="2010909"/>
                  <a:pt x="798490" y="2013397"/>
                  <a:pt x="811369" y="2021983"/>
                </a:cubicBezTo>
                <a:cubicBezTo>
                  <a:pt x="819955" y="2034862"/>
                  <a:pt x="833373" y="2045603"/>
                  <a:pt x="837127" y="2060619"/>
                </a:cubicBezTo>
                <a:cubicBezTo>
                  <a:pt x="871112" y="2196557"/>
                  <a:pt x="806280" y="2161953"/>
                  <a:pt x="888642" y="2189408"/>
                </a:cubicBezTo>
                <a:cubicBezTo>
                  <a:pt x="948744" y="2099256"/>
                  <a:pt x="914400" y="2129307"/>
                  <a:pt x="978794" y="2086377"/>
                </a:cubicBezTo>
                <a:cubicBezTo>
                  <a:pt x="987380" y="2073498"/>
                  <a:pt x="993607" y="2058685"/>
                  <a:pt x="1004552" y="2047740"/>
                </a:cubicBezTo>
                <a:cubicBezTo>
                  <a:pt x="1029517" y="2022776"/>
                  <a:pt x="1050403" y="2019578"/>
                  <a:pt x="1081825" y="2009104"/>
                </a:cubicBezTo>
                <a:cubicBezTo>
                  <a:pt x="1116169" y="2013397"/>
                  <a:pt x="1151465" y="2012876"/>
                  <a:pt x="1184856" y="2021983"/>
                </a:cubicBezTo>
                <a:cubicBezTo>
                  <a:pt x="1199789" y="2026056"/>
                  <a:pt x="1209649" y="2040818"/>
                  <a:pt x="1223493" y="2047740"/>
                </a:cubicBezTo>
                <a:cubicBezTo>
                  <a:pt x="1235636" y="2053811"/>
                  <a:pt x="1249251" y="2056326"/>
                  <a:pt x="1262130" y="2060619"/>
                </a:cubicBezTo>
                <a:cubicBezTo>
                  <a:pt x="1266423" y="2073498"/>
                  <a:pt x="1263962" y="2091365"/>
                  <a:pt x="1275009" y="2099256"/>
                </a:cubicBezTo>
                <a:cubicBezTo>
                  <a:pt x="1297103" y="2115037"/>
                  <a:pt x="1352282" y="2125014"/>
                  <a:pt x="1352282" y="2125014"/>
                </a:cubicBezTo>
                <a:cubicBezTo>
                  <a:pt x="1412383" y="2120721"/>
                  <a:pt x="1472700" y="2118789"/>
                  <a:pt x="1532586" y="2112135"/>
                </a:cubicBezTo>
                <a:cubicBezTo>
                  <a:pt x="1550178" y="2110180"/>
                  <a:pt x="1569374" y="2109075"/>
                  <a:pt x="1584102" y="2099256"/>
                </a:cubicBezTo>
                <a:cubicBezTo>
                  <a:pt x="1596981" y="2090670"/>
                  <a:pt x="1601273" y="2073498"/>
                  <a:pt x="1609859" y="2060619"/>
                </a:cubicBezTo>
                <a:cubicBezTo>
                  <a:pt x="1599731" y="2045427"/>
                  <a:pt x="1568684" y="2006198"/>
                  <a:pt x="1571223" y="1983346"/>
                </a:cubicBezTo>
                <a:cubicBezTo>
                  <a:pt x="1575336" y="1946325"/>
                  <a:pt x="1593563" y="1912906"/>
                  <a:pt x="1609859" y="1880315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40" name="Полилиния 339"/>
          <p:cNvSpPr>
            <a:spLocks noChangeArrowheads="1"/>
          </p:cNvSpPr>
          <p:nvPr/>
        </p:nvSpPr>
        <p:spPr bwMode="auto">
          <a:xfrm>
            <a:off x="-14048" y="363060"/>
            <a:ext cx="1421682" cy="1139905"/>
          </a:xfrm>
          <a:custGeom>
            <a:gdLst>
              <a:gd name="T0" fmla="*/ 0 w 1990554"/>
              <a:gd name="T1" fmla="*/ 0 h 2129635"/>
              <a:gd name="T2" fmla="*/ 1990554 w 1990554"/>
              <a:gd name="T3" fmla="*/ 2129635 h 2129635"/>
            </a:gdLst>
            <a:rect l="T0" t="T1" r="T2" b="T3"/>
            <a:pathLst>
              <a:path w="1990553" h="2129635">
                <a:moveTo>
                  <a:pt x="882971" y="2039483"/>
                </a:moveTo>
                <a:cubicBezTo>
                  <a:pt x="913022" y="2056655"/>
                  <a:pt x="996576" y="2041981"/>
                  <a:pt x="1050396" y="2026604"/>
                </a:cubicBezTo>
                <a:cubicBezTo>
                  <a:pt x="1063449" y="2022875"/>
                  <a:pt x="1059546" y="2001021"/>
                  <a:pt x="1063275" y="1987968"/>
                </a:cubicBezTo>
                <a:cubicBezTo>
                  <a:pt x="1068138" y="1970949"/>
                  <a:pt x="1066336" y="1951180"/>
                  <a:pt x="1076154" y="1936452"/>
                </a:cubicBezTo>
                <a:cubicBezTo>
                  <a:pt x="1085778" y="1922016"/>
                  <a:pt x="1135460" y="1899055"/>
                  <a:pt x="1153427" y="1897816"/>
                </a:cubicBezTo>
                <a:cubicBezTo>
                  <a:pt x="1264862" y="1890131"/>
                  <a:pt x="1376661" y="1889230"/>
                  <a:pt x="1488278" y="1884937"/>
                </a:cubicBezTo>
                <a:cubicBezTo>
                  <a:pt x="1492571" y="1863472"/>
                  <a:pt x="1495847" y="1841778"/>
                  <a:pt x="1501156" y="1820542"/>
                </a:cubicBezTo>
                <a:cubicBezTo>
                  <a:pt x="1504448" y="1807372"/>
                  <a:pt x="1514035" y="1795481"/>
                  <a:pt x="1514035" y="1781906"/>
                </a:cubicBezTo>
                <a:cubicBezTo>
                  <a:pt x="1514035" y="1709096"/>
                  <a:pt x="1506388" y="1694573"/>
                  <a:pt x="1488278" y="1640238"/>
                </a:cubicBezTo>
                <a:cubicBezTo>
                  <a:pt x="1492571" y="1610187"/>
                  <a:pt x="1495203" y="1579852"/>
                  <a:pt x="1501156" y="1550086"/>
                </a:cubicBezTo>
                <a:cubicBezTo>
                  <a:pt x="1503818" y="1536774"/>
                  <a:pt x="1512351" y="1524920"/>
                  <a:pt x="1514035" y="1511449"/>
                </a:cubicBezTo>
                <a:cubicBezTo>
                  <a:pt x="1517897" y="1480552"/>
                  <a:pt x="1498687" y="1348574"/>
                  <a:pt x="1552672" y="1305387"/>
                </a:cubicBezTo>
                <a:cubicBezTo>
                  <a:pt x="1563273" y="1296907"/>
                  <a:pt x="1578430" y="1296802"/>
                  <a:pt x="1591309" y="1292509"/>
                </a:cubicBezTo>
                <a:cubicBezTo>
                  <a:pt x="1649810" y="1307133"/>
                  <a:pt x="1652433" y="1315063"/>
                  <a:pt x="1720097" y="1292509"/>
                </a:cubicBezTo>
                <a:cubicBezTo>
                  <a:pt x="1734781" y="1287614"/>
                  <a:pt x="1744889" y="1273673"/>
                  <a:pt x="1758734" y="1266751"/>
                </a:cubicBezTo>
                <a:cubicBezTo>
                  <a:pt x="1770876" y="1260680"/>
                  <a:pt x="1784492" y="1258165"/>
                  <a:pt x="1797371" y="1253872"/>
                </a:cubicBezTo>
                <a:cubicBezTo>
                  <a:pt x="1848863" y="1099393"/>
                  <a:pt x="1818026" y="1214497"/>
                  <a:pt x="1836007" y="944779"/>
                </a:cubicBezTo>
                <a:cubicBezTo>
                  <a:pt x="1836713" y="934189"/>
                  <a:pt x="1836032" y="797916"/>
                  <a:pt x="1861765" y="751596"/>
                </a:cubicBezTo>
                <a:cubicBezTo>
                  <a:pt x="1876799" y="724535"/>
                  <a:pt x="1903491" y="703691"/>
                  <a:pt x="1913280" y="674323"/>
                </a:cubicBezTo>
                <a:cubicBezTo>
                  <a:pt x="1917573" y="661444"/>
                  <a:pt x="1922429" y="648739"/>
                  <a:pt x="1926159" y="635686"/>
                </a:cubicBezTo>
                <a:cubicBezTo>
                  <a:pt x="1931022" y="618667"/>
                  <a:pt x="1932065" y="600440"/>
                  <a:pt x="1939038" y="584171"/>
                </a:cubicBezTo>
                <a:cubicBezTo>
                  <a:pt x="1945135" y="569944"/>
                  <a:pt x="1958509" y="559679"/>
                  <a:pt x="1964796" y="545534"/>
                </a:cubicBezTo>
                <a:cubicBezTo>
                  <a:pt x="1975823" y="520723"/>
                  <a:pt x="1990554" y="468261"/>
                  <a:pt x="1990554" y="468261"/>
                </a:cubicBezTo>
                <a:cubicBezTo>
                  <a:pt x="1986261" y="455382"/>
                  <a:pt x="1988722" y="437515"/>
                  <a:pt x="1977675" y="429624"/>
                </a:cubicBezTo>
                <a:cubicBezTo>
                  <a:pt x="1955581" y="413843"/>
                  <a:pt x="1900401" y="403866"/>
                  <a:pt x="1900401" y="403866"/>
                </a:cubicBezTo>
                <a:lnTo>
                  <a:pt x="1578430" y="416745"/>
                </a:lnTo>
                <a:cubicBezTo>
                  <a:pt x="1284495" y="429253"/>
                  <a:pt x="1384360" y="399868"/>
                  <a:pt x="1256458" y="442503"/>
                </a:cubicBezTo>
                <a:cubicBezTo>
                  <a:pt x="1200649" y="438210"/>
                  <a:pt x="1144573" y="436567"/>
                  <a:pt x="1089032" y="429624"/>
                </a:cubicBezTo>
                <a:cubicBezTo>
                  <a:pt x="1075561" y="427940"/>
                  <a:pt x="1060997" y="425225"/>
                  <a:pt x="1050396" y="416745"/>
                </a:cubicBezTo>
                <a:cubicBezTo>
                  <a:pt x="1038309" y="407076"/>
                  <a:pt x="1033224" y="390988"/>
                  <a:pt x="1024638" y="378109"/>
                </a:cubicBezTo>
                <a:cubicBezTo>
                  <a:pt x="1020345" y="287957"/>
                  <a:pt x="1030932" y="195847"/>
                  <a:pt x="1011759" y="107652"/>
                </a:cubicBezTo>
                <a:cubicBezTo>
                  <a:pt x="1007681" y="88892"/>
                  <a:pt x="976707" y="91773"/>
                  <a:pt x="960244" y="81895"/>
                </a:cubicBezTo>
                <a:cubicBezTo>
                  <a:pt x="933699" y="65968"/>
                  <a:pt x="912339" y="40168"/>
                  <a:pt x="882971" y="30379"/>
                </a:cubicBezTo>
                <a:lnTo>
                  <a:pt x="805697" y="4621"/>
                </a:lnTo>
                <a:cubicBezTo>
                  <a:pt x="685494" y="8914"/>
                  <a:pt x="564088" y="0"/>
                  <a:pt x="445089" y="17500"/>
                </a:cubicBezTo>
                <a:cubicBezTo>
                  <a:pt x="414461" y="22004"/>
                  <a:pt x="393574" y="51844"/>
                  <a:pt x="367816" y="69016"/>
                </a:cubicBezTo>
                <a:cubicBezTo>
                  <a:pt x="354937" y="77602"/>
                  <a:pt x="340124" y="83828"/>
                  <a:pt x="329179" y="94773"/>
                </a:cubicBezTo>
                <a:cubicBezTo>
                  <a:pt x="279597" y="144355"/>
                  <a:pt x="305697" y="123307"/>
                  <a:pt x="251906" y="159168"/>
                </a:cubicBezTo>
                <a:cubicBezTo>
                  <a:pt x="192860" y="247737"/>
                  <a:pt x="210179" y="207073"/>
                  <a:pt x="187511" y="275078"/>
                </a:cubicBezTo>
                <a:cubicBezTo>
                  <a:pt x="182531" y="319902"/>
                  <a:pt x="179314" y="422604"/>
                  <a:pt x="148875" y="468261"/>
                </a:cubicBezTo>
                <a:lnTo>
                  <a:pt x="123117" y="506897"/>
                </a:lnTo>
                <a:cubicBezTo>
                  <a:pt x="114531" y="532655"/>
                  <a:pt x="100727" y="557229"/>
                  <a:pt x="97359" y="584171"/>
                </a:cubicBezTo>
                <a:cubicBezTo>
                  <a:pt x="93066" y="618515"/>
                  <a:pt x="96308" y="654675"/>
                  <a:pt x="84480" y="687202"/>
                </a:cubicBezTo>
                <a:cubicBezTo>
                  <a:pt x="78256" y="704319"/>
                  <a:pt x="58723" y="712959"/>
                  <a:pt x="45844" y="725838"/>
                </a:cubicBezTo>
                <a:cubicBezTo>
                  <a:pt x="41551" y="738717"/>
                  <a:pt x="39036" y="752333"/>
                  <a:pt x="32965" y="764475"/>
                </a:cubicBezTo>
                <a:cubicBezTo>
                  <a:pt x="26043" y="778319"/>
                  <a:pt x="8747" y="787709"/>
                  <a:pt x="7207" y="803111"/>
                </a:cubicBezTo>
                <a:cubicBezTo>
                  <a:pt x="0" y="875176"/>
                  <a:pt x="14605" y="885042"/>
                  <a:pt x="45844" y="931900"/>
                </a:cubicBezTo>
                <a:cubicBezTo>
                  <a:pt x="50137" y="944779"/>
                  <a:pt x="56491" y="957146"/>
                  <a:pt x="58723" y="970537"/>
                </a:cubicBezTo>
                <a:cubicBezTo>
                  <a:pt x="65114" y="1008883"/>
                  <a:pt x="59308" y="1049567"/>
                  <a:pt x="71601" y="1086447"/>
                </a:cubicBezTo>
                <a:cubicBezTo>
                  <a:pt x="77361" y="1103726"/>
                  <a:pt x="95861" y="1113901"/>
                  <a:pt x="110238" y="1125083"/>
                </a:cubicBezTo>
                <a:cubicBezTo>
                  <a:pt x="134674" y="1144089"/>
                  <a:pt x="161753" y="1159427"/>
                  <a:pt x="187511" y="1176599"/>
                </a:cubicBezTo>
                <a:cubicBezTo>
                  <a:pt x="200390" y="1185185"/>
                  <a:pt x="211464" y="1197461"/>
                  <a:pt x="226148" y="1202356"/>
                </a:cubicBezTo>
                <a:lnTo>
                  <a:pt x="264785" y="1215235"/>
                </a:lnTo>
                <a:cubicBezTo>
                  <a:pt x="344479" y="1334780"/>
                  <a:pt x="205366" y="1113012"/>
                  <a:pt x="303421" y="1382661"/>
                </a:cubicBezTo>
                <a:cubicBezTo>
                  <a:pt x="308060" y="1395419"/>
                  <a:pt x="329916" y="1389469"/>
                  <a:pt x="342058" y="1395540"/>
                </a:cubicBezTo>
                <a:cubicBezTo>
                  <a:pt x="355902" y="1402462"/>
                  <a:pt x="367815" y="1412711"/>
                  <a:pt x="380694" y="1421297"/>
                </a:cubicBezTo>
                <a:cubicBezTo>
                  <a:pt x="384987" y="1434176"/>
                  <a:pt x="389843" y="1446881"/>
                  <a:pt x="393573" y="1459934"/>
                </a:cubicBezTo>
                <a:cubicBezTo>
                  <a:pt x="406060" y="1503638"/>
                  <a:pt x="423917" y="1525152"/>
                  <a:pt x="367816" y="1550086"/>
                </a:cubicBezTo>
                <a:cubicBezTo>
                  <a:pt x="343953" y="1560692"/>
                  <a:pt x="316300" y="1558672"/>
                  <a:pt x="290542" y="1562965"/>
                </a:cubicBezTo>
                <a:cubicBezTo>
                  <a:pt x="277663" y="1571551"/>
                  <a:pt x="262851" y="1577778"/>
                  <a:pt x="251906" y="1588723"/>
                </a:cubicBezTo>
                <a:cubicBezTo>
                  <a:pt x="240961" y="1599668"/>
                  <a:pt x="236057" y="1615468"/>
                  <a:pt x="226148" y="1627359"/>
                </a:cubicBezTo>
                <a:cubicBezTo>
                  <a:pt x="212354" y="1643912"/>
                  <a:pt x="172252" y="1683961"/>
                  <a:pt x="148875" y="1691754"/>
                </a:cubicBezTo>
                <a:cubicBezTo>
                  <a:pt x="124102" y="1700012"/>
                  <a:pt x="97093" y="1698968"/>
                  <a:pt x="71601" y="1704633"/>
                </a:cubicBezTo>
                <a:cubicBezTo>
                  <a:pt x="58349" y="1707578"/>
                  <a:pt x="45844" y="1713218"/>
                  <a:pt x="32965" y="1717511"/>
                </a:cubicBezTo>
                <a:cubicBezTo>
                  <a:pt x="11043" y="1783278"/>
                  <a:pt x="19365" y="1738224"/>
                  <a:pt x="32965" y="1833421"/>
                </a:cubicBezTo>
                <a:cubicBezTo>
                  <a:pt x="37860" y="1867684"/>
                  <a:pt x="36737" y="1903061"/>
                  <a:pt x="45844" y="1936452"/>
                </a:cubicBezTo>
                <a:cubicBezTo>
                  <a:pt x="49917" y="1951385"/>
                  <a:pt x="58475" y="1966885"/>
                  <a:pt x="71601" y="1975089"/>
                </a:cubicBezTo>
                <a:cubicBezTo>
                  <a:pt x="94625" y="1989479"/>
                  <a:pt x="148875" y="2000847"/>
                  <a:pt x="148875" y="2000847"/>
                </a:cubicBezTo>
                <a:cubicBezTo>
                  <a:pt x="157461" y="2013726"/>
                  <a:pt x="162546" y="2029814"/>
                  <a:pt x="174632" y="2039483"/>
                </a:cubicBezTo>
                <a:cubicBezTo>
                  <a:pt x="185233" y="2047964"/>
                  <a:pt x="201127" y="2046291"/>
                  <a:pt x="213269" y="2052362"/>
                </a:cubicBezTo>
                <a:cubicBezTo>
                  <a:pt x="227114" y="2059284"/>
                  <a:pt x="238062" y="2071198"/>
                  <a:pt x="251906" y="2078120"/>
                </a:cubicBezTo>
                <a:cubicBezTo>
                  <a:pt x="264048" y="2084191"/>
                  <a:pt x="277489" y="2087270"/>
                  <a:pt x="290542" y="2090999"/>
                </a:cubicBezTo>
                <a:cubicBezTo>
                  <a:pt x="383087" y="2117441"/>
                  <a:pt x="300224" y="2090200"/>
                  <a:pt x="406452" y="2116756"/>
                </a:cubicBezTo>
                <a:cubicBezTo>
                  <a:pt x="419622" y="2120048"/>
                  <a:pt x="432210" y="2125342"/>
                  <a:pt x="445089" y="2129635"/>
                </a:cubicBezTo>
                <a:cubicBezTo>
                  <a:pt x="457968" y="2121049"/>
                  <a:pt x="475522" y="2117003"/>
                  <a:pt x="483725" y="2103878"/>
                </a:cubicBezTo>
                <a:cubicBezTo>
                  <a:pt x="498115" y="2080854"/>
                  <a:pt x="509483" y="2026604"/>
                  <a:pt x="509483" y="2026604"/>
                </a:cubicBezTo>
                <a:cubicBezTo>
                  <a:pt x="513776" y="1987968"/>
                  <a:pt x="509077" y="1947229"/>
                  <a:pt x="522362" y="1910695"/>
                </a:cubicBezTo>
                <a:cubicBezTo>
                  <a:pt x="527652" y="1896148"/>
                  <a:pt x="545731" y="1887482"/>
                  <a:pt x="560999" y="1884937"/>
                </a:cubicBezTo>
                <a:cubicBezTo>
                  <a:pt x="624658" y="1874327"/>
                  <a:pt x="689788" y="1876351"/>
                  <a:pt x="754182" y="1872058"/>
                </a:cubicBezTo>
                <a:cubicBezTo>
                  <a:pt x="788526" y="1876351"/>
                  <a:pt x="825585" y="1870880"/>
                  <a:pt x="857213" y="1884937"/>
                </a:cubicBezTo>
                <a:cubicBezTo>
                  <a:pt x="869618" y="1890450"/>
                  <a:pt x="867664" y="1910217"/>
                  <a:pt x="870092" y="1923573"/>
                </a:cubicBezTo>
                <a:cubicBezTo>
                  <a:pt x="891197" y="2039647"/>
                  <a:pt x="852920" y="2022311"/>
                  <a:pt x="882971" y="2039483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1" name="Полилиния 340"/>
          <p:cNvSpPr/>
          <p:nvPr/>
        </p:nvSpPr>
        <p:spPr>
          <a:xfrm>
            <a:off x="1088739" y="525192"/>
            <a:ext cx="2263171" cy="931022"/>
          </a:xfrm>
          <a:custGeom>
            <a:gdLst>
              <a:gd name="connsiteX0" fmla="*/ 0 w 3167270"/>
              <a:gd name="connsiteY0" fmla="*/ 1524414 h 1736449"/>
              <a:gd name="connsiteX1" fmla="*/ 662609 w 3167270"/>
              <a:gd name="connsiteY1" fmla="*/ 1537666 h 1736449"/>
              <a:gd name="connsiteX2" fmla="*/ 834887 w 3167270"/>
              <a:gd name="connsiteY2" fmla="*/ 1577423 h 1736449"/>
              <a:gd name="connsiteX3" fmla="*/ 940904 w 3167270"/>
              <a:gd name="connsiteY3" fmla="*/ 1590675 h 1736449"/>
              <a:gd name="connsiteX4" fmla="*/ 980661 w 3167270"/>
              <a:gd name="connsiteY4" fmla="*/ 1603927 h 1736449"/>
              <a:gd name="connsiteX5" fmla="*/ 1046922 w 3167270"/>
              <a:gd name="connsiteY5" fmla="*/ 1656936 h 1736449"/>
              <a:gd name="connsiteX6" fmla="*/ 1126435 w 3167270"/>
              <a:gd name="connsiteY6" fmla="*/ 1709944 h 1736449"/>
              <a:gd name="connsiteX7" fmla="*/ 1457739 w 3167270"/>
              <a:gd name="connsiteY7" fmla="*/ 1736449 h 1736449"/>
              <a:gd name="connsiteX8" fmla="*/ 2014330 w 3167270"/>
              <a:gd name="connsiteY8" fmla="*/ 1709944 h 1736449"/>
              <a:gd name="connsiteX9" fmla="*/ 2027583 w 3167270"/>
              <a:gd name="connsiteY9" fmla="*/ 1670188 h 1736449"/>
              <a:gd name="connsiteX10" fmla="*/ 2120348 w 3167270"/>
              <a:gd name="connsiteY10" fmla="*/ 1643683 h 1736449"/>
              <a:gd name="connsiteX11" fmla="*/ 2107096 w 3167270"/>
              <a:gd name="connsiteY11" fmla="*/ 1603927 h 1736449"/>
              <a:gd name="connsiteX12" fmla="*/ 2067339 w 3167270"/>
              <a:gd name="connsiteY12" fmla="*/ 1577423 h 1736449"/>
              <a:gd name="connsiteX13" fmla="*/ 2093843 w 3167270"/>
              <a:gd name="connsiteY13" fmla="*/ 1537666 h 1736449"/>
              <a:gd name="connsiteX14" fmla="*/ 2133600 w 3167270"/>
              <a:gd name="connsiteY14" fmla="*/ 1511162 h 1736449"/>
              <a:gd name="connsiteX15" fmla="*/ 2160104 w 3167270"/>
              <a:gd name="connsiteY15" fmla="*/ 1484657 h 1736449"/>
              <a:gd name="connsiteX16" fmla="*/ 2173357 w 3167270"/>
              <a:gd name="connsiteY16" fmla="*/ 1418396 h 1736449"/>
              <a:gd name="connsiteX17" fmla="*/ 2146852 w 3167270"/>
              <a:gd name="connsiteY17" fmla="*/ 1338883 h 1736449"/>
              <a:gd name="connsiteX18" fmla="*/ 2160104 w 3167270"/>
              <a:gd name="connsiteY18" fmla="*/ 1299127 h 1736449"/>
              <a:gd name="connsiteX19" fmla="*/ 2199861 w 3167270"/>
              <a:gd name="connsiteY19" fmla="*/ 1285875 h 1736449"/>
              <a:gd name="connsiteX20" fmla="*/ 2385391 w 3167270"/>
              <a:gd name="connsiteY20" fmla="*/ 1272623 h 1736449"/>
              <a:gd name="connsiteX21" fmla="*/ 2411896 w 3167270"/>
              <a:gd name="connsiteY21" fmla="*/ 1246118 h 1736449"/>
              <a:gd name="connsiteX22" fmla="*/ 2438400 w 3167270"/>
              <a:gd name="connsiteY22" fmla="*/ 1179857 h 1736449"/>
              <a:gd name="connsiteX23" fmla="*/ 2398643 w 3167270"/>
              <a:gd name="connsiteY23" fmla="*/ 1166605 h 1736449"/>
              <a:gd name="connsiteX24" fmla="*/ 2372139 w 3167270"/>
              <a:gd name="connsiteY24" fmla="*/ 1126849 h 1736449"/>
              <a:gd name="connsiteX25" fmla="*/ 2411896 w 3167270"/>
              <a:gd name="connsiteY25" fmla="*/ 1047336 h 1736449"/>
              <a:gd name="connsiteX26" fmla="*/ 2425148 w 3167270"/>
              <a:gd name="connsiteY26" fmla="*/ 941318 h 1736449"/>
              <a:gd name="connsiteX27" fmla="*/ 2464904 w 3167270"/>
              <a:gd name="connsiteY27" fmla="*/ 928066 h 1736449"/>
              <a:gd name="connsiteX28" fmla="*/ 2491409 w 3167270"/>
              <a:gd name="connsiteY28" fmla="*/ 901562 h 1736449"/>
              <a:gd name="connsiteX29" fmla="*/ 2570922 w 3167270"/>
              <a:gd name="connsiteY29" fmla="*/ 875057 h 1736449"/>
              <a:gd name="connsiteX30" fmla="*/ 2597426 w 3167270"/>
              <a:gd name="connsiteY30" fmla="*/ 795544 h 1736449"/>
              <a:gd name="connsiteX31" fmla="*/ 2637183 w 3167270"/>
              <a:gd name="connsiteY31" fmla="*/ 530501 h 1736449"/>
              <a:gd name="connsiteX32" fmla="*/ 2690191 w 3167270"/>
              <a:gd name="connsiteY32" fmla="*/ 477492 h 1736449"/>
              <a:gd name="connsiteX33" fmla="*/ 2743200 w 3167270"/>
              <a:gd name="connsiteY33" fmla="*/ 424483 h 1736449"/>
              <a:gd name="connsiteX34" fmla="*/ 2769704 w 3167270"/>
              <a:gd name="connsiteY34" fmla="*/ 384727 h 1736449"/>
              <a:gd name="connsiteX35" fmla="*/ 2809461 w 3167270"/>
              <a:gd name="connsiteY35" fmla="*/ 371475 h 1736449"/>
              <a:gd name="connsiteX36" fmla="*/ 3034748 w 3167270"/>
              <a:gd name="connsiteY36" fmla="*/ 358223 h 1736449"/>
              <a:gd name="connsiteX37" fmla="*/ 3074504 w 3167270"/>
              <a:gd name="connsiteY37" fmla="*/ 278710 h 1736449"/>
              <a:gd name="connsiteX38" fmla="*/ 3114261 w 3167270"/>
              <a:gd name="connsiteY38" fmla="*/ 159440 h 1736449"/>
              <a:gd name="connsiteX39" fmla="*/ 3127513 w 3167270"/>
              <a:gd name="connsiteY39" fmla="*/ 119683 h 1736449"/>
              <a:gd name="connsiteX40" fmla="*/ 3167270 w 3167270"/>
              <a:gd name="connsiteY40" fmla="*/ 106431 h 1736449"/>
              <a:gd name="connsiteX41" fmla="*/ 3061252 w 3167270"/>
              <a:gd name="connsiteY41" fmla="*/ 40170 h 1736449"/>
              <a:gd name="connsiteX42" fmla="*/ 2531165 w 3167270"/>
              <a:gd name="connsiteY42" fmla="*/ 26918 h 1736449"/>
              <a:gd name="connsiteX43" fmla="*/ 1815548 w 3167270"/>
              <a:gd name="connsiteY43" fmla="*/ 26918 h 1736449"/>
              <a:gd name="connsiteX44" fmla="*/ 1736035 w 3167270"/>
              <a:gd name="connsiteY44" fmla="*/ 53423 h 1736449"/>
              <a:gd name="connsiteX45" fmla="*/ 1696278 w 3167270"/>
              <a:gd name="connsiteY45" fmla="*/ 66675 h 1736449"/>
              <a:gd name="connsiteX46" fmla="*/ 1656522 w 3167270"/>
              <a:gd name="connsiteY46" fmla="*/ 93179 h 1736449"/>
              <a:gd name="connsiteX47" fmla="*/ 1616765 w 3167270"/>
              <a:gd name="connsiteY47" fmla="*/ 172692 h 1736449"/>
              <a:gd name="connsiteX48" fmla="*/ 1603513 w 3167270"/>
              <a:gd name="connsiteY48" fmla="*/ 265457 h 1736449"/>
              <a:gd name="connsiteX49" fmla="*/ 1563757 w 3167270"/>
              <a:gd name="connsiteY49" fmla="*/ 278710 h 1736449"/>
              <a:gd name="connsiteX50" fmla="*/ 755374 w 3167270"/>
              <a:gd name="connsiteY50" fmla="*/ 265457 h 1736449"/>
              <a:gd name="connsiteX51" fmla="*/ 662609 w 3167270"/>
              <a:gd name="connsiteY51" fmla="*/ 225701 h 1736449"/>
              <a:gd name="connsiteX52" fmla="*/ 596348 w 3167270"/>
              <a:gd name="connsiteY52" fmla="*/ 159440 h 1736449"/>
              <a:gd name="connsiteX53" fmla="*/ 516835 w 3167270"/>
              <a:gd name="connsiteY53" fmla="*/ 132936 h 1736449"/>
              <a:gd name="connsiteX54" fmla="*/ 450574 w 3167270"/>
              <a:gd name="connsiteY54" fmla="*/ 185944 h 1736449"/>
              <a:gd name="connsiteX55" fmla="*/ 490330 w 3167270"/>
              <a:gd name="connsiteY55" fmla="*/ 199196 h 1736449"/>
              <a:gd name="connsiteX56" fmla="*/ 516835 w 3167270"/>
              <a:gd name="connsiteY56" fmla="*/ 225701 h 1736449"/>
              <a:gd name="connsiteX57" fmla="*/ 477078 w 3167270"/>
              <a:gd name="connsiteY57" fmla="*/ 344970 h 1736449"/>
              <a:gd name="connsiteX58" fmla="*/ 450574 w 3167270"/>
              <a:gd name="connsiteY58" fmla="*/ 371475 h 1736449"/>
              <a:gd name="connsiteX59" fmla="*/ 410817 w 3167270"/>
              <a:gd name="connsiteY59" fmla="*/ 397979 h 1736449"/>
              <a:gd name="connsiteX60" fmla="*/ 384313 w 3167270"/>
              <a:gd name="connsiteY60" fmla="*/ 437736 h 1736449"/>
              <a:gd name="connsiteX61" fmla="*/ 371061 w 3167270"/>
              <a:gd name="connsiteY61" fmla="*/ 477492 h 1736449"/>
              <a:gd name="connsiteX62" fmla="*/ 357809 w 3167270"/>
              <a:gd name="connsiteY62" fmla="*/ 835301 h 17364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167270" h="1736449">
                <a:moveTo>
                  <a:pt x="0" y="1524414"/>
                </a:moveTo>
                <a:lnTo>
                  <a:pt x="662609" y="1537666"/>
                </a:lnTo>
                <a:cubicBezTo>
                  <a:pt x="921456" y="1546748"/>
                  <a:pt x="601930" y="1548304"/>
                  <a:pt x="834887" y="1577423"/>
                </a:cubicBezTo>
                <a:lnTo>
                  <a:pt x="940904" y="1590675"/>
                </a:lnTo>
                <a:cubicBezTo>
                  <a:pt x="954156" y="1595092"/>
                  <a:pt x="969753" y="1595201"/>
                  <a:pt x="980661" y="1603927"/>
                </a:cubicBezTo>
                <a:cubicBezTo>
                  <a:pt x="1066297" y="1672435"/>
                  <a:pt x="946988" y="1623623"/>
                  <a:pt x="1046922" y="1656936"/>
                </a:cubicBezTo>
                <a:cubicBezTo>
                  <a:pt x="1077001" y="1687015"/>
                  <a:pt x="1083474" y="1705341"/>
                  <a:pt x="1126435" y="1709944"/>
                </a:cubicBezTo>
                <a:cubicBezTo>
                  <a:pt x="1236592" y="1721747"/>
                  <a:pt x="1457739" y="1736449"/>
                  <a:pt x="1457739" y="1736449"/>
                </a:cubicBezTo>
                <a:cubicBezTo>
                  <a:pt x="1643269" y="1727614"/>
                  <a:pt x="1829833" y="1731397"/>
                  <a:pt x="2014330" y="1709944"/>
                </a:cubicBezTo>
                <a:cubicBezTo>
                  <a:pt x="2028205" y="1708331"/>
                  <a:pt x="2015737" y="1677592"/>
                  <a:pt x="2027583" y="1670188"/>
                </a:cubicBezTo>
                <a:cubicBezTo>
                  <a:pt x="2054854" y="1653144"/>
                  <a:pt x="2089426" y="1652518"/>
                  <a:pt x="2120348" y="1643683"/>
                </a:cubicBezTo>
                <a:cubicBezTo>
                  <a:pt x="2115931" y="1630431"/>
                  <a:pt x="2115822" y="1614835"/>
                  <a:pt x="2107096" y="1603927"/>
                </a:cubicBezTo>
                <a:cubicBezTo>
                  <a:pt x="2097146" y="1591490"/>
                  <a:pt x="2070463" y="1593041"/>
                  <a:pt x="2067339" y="1577423"/>
                </a:cubicBezTo>
                <a:cubicBezTo>
                  <a:pt x="2064215" y="1561805"/>
                  <a:pt x="2082581" y="1548928"/>
                  <a:pt x="2093843" y="1537666"/>
                </a:cubicBezTo>
                <a:cubicBezTo>
                  <a:pt x="2105105" y="1526404"/>
                  <a:pt x="2121163" y="1521112"/>
                  <a:pt x="2133600" y="1511162"/>
                </a:cubicBezTo>
                <a:cubicBezTo>
                  <a:pt x="2143356" y="1503357"/>
                  <a:pt x="2151269" y="1493492"/>
                  <a:pt x="2160104" y="1484657"/>
                </a:cubicBezTo>
                <a:cubicBezTo>
                  <a:pt x="2164522" y="1462570"/>
                  <a:pt x="2175396" y="1440828"/>
                  <a:pt x="2173357" y="1418396"/>
                </a:cubicBezTo>
                <a:cubicBezTo>
                  <a:pt x="2170828" y="1390573"/>
                  <a:pt x="2146852" y="1338883"/>
                  <a:pt x="2146852" y="1338883"/>
                </a:cubicBezTo>
                <a:cubicBezTo>
                  <a:pt x="2151269" y="1325631"/>
                  <a:pt x="2150226" y="1309004"/>
                  <a:pt x="2160104" y="1299127"/>
                </a:cubicBezTo>
                <a:cubicBezTo>
                  <a:pt x="2169982" y="1289249"/>
                  <a:pt x="2185988" y="1287507"/>
                  <a:pt x="2199861" y="1285875"/>
                </a:cubicBezTo>
                <a:cubicBezTo>
                  <a:pt x="2261437" y="1278631"/>
                  <a:pt x="2323548" y="1277040"/>
                  <a:pt x="2385391" y="1272623"/>
                </a:cubicBezTo>
                <a:cubicBezTo>
                  <a:pt x="2394226" y="1263788"/>
                  <a:pt x="2402139" y="1253923"/>
                  <a:pt x="2411896" y="1246118"/>
                </a:cubicBezTo>
                <a:cubicBezTo>
                  <a:pt x="2436300" y="1226595"/>
                  <a:pt x="2480348" y="1221805"/>
                  <a:pt x="2438400" y="1179857"/>
                </a:cubicBezTo>
                <a:cubicBezTo>
                  <a:pt x="2428522" y="1169979"/>
                  <a:pt x="2411895" y="1171022"/>
                  <a:pt x="2398643" y="1166605"/>
                </a:cubicBezTo>
                <a:cubicBezTo>
                  <a:pt x="2389808" y="1153353"/>
                  <a:pt x="2374757" y="1142559"/>
                  <a:pt x="2372139" y="1126849"/>
                </a:cubicBezTo>
                <a:cubicBezTo>
                  <a:pt x="2368481" y="1104901"/>
                  <a:pt x="2402665" y="1061182"/>
                  <a:pt x="2411896" y="1047336"/>
                </a:cubicBezTo>
                <a:cubicBezTo>
                  <a:pt x="2416313" y="1011997"/>
                  <a:pt x="2410684" y="973863"/>
                  <a:pt x="2425148" y="941318"/>
                </a:cubicBezTo>
                <a:cubicBezTo>
                  <a:pt x="2430821" y="928553"/>
                  <a:pt x="2452926" y="935253"/>
                  <a:pt x="2464904" y="928066"/>
                </a:cubicBezTo>
                <a:cubicBezTo>
                  <a:pt x="2475618" y="921638"/>
                  <a:pt x="2480234" y="907150"/>
                  <a:pt x="2491409" y="901562"/>
                </a:cubicBezTo>
                <a:cubicBezTo>
                  <a:pt x="2516398" y="889068"/>
                  <a:pt x="2570922" y="875057"/>
                  <a:pt x="2570922" y="875057"/>
                </a:cubicBezTo>
                <a:cubicBezTo>
                  <a:pt x="2579757" y="848553"/>
                  <a:pt x="2595785" y="823434"/>
                  <a:pt x="2597426" y="795544"/>
                </a:cubicBezTo>
                <a:cubicBezTo>
                  <a:pt x="2611613" y="554357"/>
                  <a:pt x="2568949" y="632848"/>
                  <a:pt x="2637183" y="530501"/>
                </a:cubicBezTo>
                <a:cubicBezTo>
                  <a:pt x="2663687" y="450987"/>
                  <a:pt x="2628348" y="521666"/>
                  <a:pt x="2690191" y="477492"/>
                </a:cubicBezTo>
                <a:cubicBezTo>
                  <a:pt x="2710525" y="462968"/>
                  <a:pt x="2729339" y="445275"/>
                  <a:pt x="2743200" y="424483"/>
                </a:cubicBezTo>
                <a:cubicBezTo>
                  <a:pt x="2752035" y="411231"/>
                  <a:pt x="2757267" y="394676"/>
                  <a:pt x="2769704" y="384727"/>
                </a:cubicBezTo>
                <a:cubicBezTo>
                  <a:pt x="2780612" y="376001"/>
                  <a:pt x="2795561" y="372865"/>
                  <a:pt x="2809461" y="371475"/>
                </a:cubicBezTo>
                <a:cubicBezTo>
                  <a:pt x="2884313" y="363990"/>
                  <a:pt x="2959652" y="362640"/>
                  <a:pt x="3034748" y="358223"/>
                </a:cubicBezTo>
                <a:cubicBezTo>
                  <a:pt x="3083075" y="213237"/>
                  <a:pt x="3006002" y="432838"/>
                  <a:pt x="3074504" y="278710"/>
                </a:cubicBezTo>
                <a:cubicBezTo>
                  <a:pt x="3074505" y="278708"/>
                  <a:pt x="3107634" y="179320"/>
                  <a:pt x="3114261" y="159440"/>
                </a:cubicBezTo>
                <a:cubicBezTo>
                  <a:pt x="3118678" y="146188"/>
                  <a:pt x="3114261" y="124100"/>
                  <a:pt x="3127513" y="119683"/>
                </a:cubicBezTo>
                <a:lnTo>
                  <a:pt x="3167270" y="106431"/>
                </a:lnTo>
                <a:cubicBezTo>
                  <a:pt x="3136544" y="60344"/>
                  <a:pt x="3136094" y="42041"/>
                  <a:pt x="3061252" y="40170"/>
                </a:cubicBezTo>
                <a:lnTo>
                  <a:pt x="2531165" y="26918"/>
                </a:lnTo>
                <a:cubicBezTo>
                  <a:pt x="2229582" y="6813"/>
                  <a:pt x="2219312" y="0"/>
                  <a:pt x="1815548" y="26918"/>
                </a:cubicBezTo>
                <a:cubicBezTo>
                  <a:pt x="1787672" y="28776"/>
                  <a:pt x="1762539" y="44588"/>
                  <a:pt x="1736035" y="53423"/>
                </a:cubicBezTo>
                <a:lnTo>
                  <a:pt x="1696278" y="66675"/>
                </a:lnTo>
                <a:cubicBezTo>
                  <a:pt x="1683026" y="75510"/>
                  <a:pt x="1667784" y="81917"/>
                  <a:pt x="1656522" y="93179"/>
                </a:cubicBezTo>
                <a:cubicBezTo>
                  <a:pt x="1630831" y="118870"/>
                  <a:pt x="1627544" y="140356"/>
                  <a:pt x="1616765" y="172692"/>
                </a:cubicBezTo>
                <a:cubicBezTo>
                  <a:pt x="1612348" y="203614"/>
                  <a:pt x="1617482" y="237519"/>
                  <a:pt x="1603513" y="265457"/>
                </a:cubicBezTo>
                <a:cubicBezTo>
                  <a:pt x="1597266" y="277951"/>
                  <a:pt x="1577726" y="278710"/>
                  <a:pt x="1563757" y="278710"/>
                </a:cubicBezTo>
                <a:cubicBezTo>
                  <a:pt x="1294260" y="278710"/>
                  <a:pt x="1024835" y="269875"/>
                  <a:pt x="755374" y="265457"/>
                </a:cubicBezTo>
                <a:cubicBezTo>
                  <a:pt x="707845" y="253575"/>
                  <a:pt x="699216" y="257732"/>
                  <a:pt x="662609" y="225701"/>
                </a:cubicBezTo>
                <a:cubicBezTo>
                  <a:pt x="639102" y="205132"/>
                  <a:pt x="625981" y="169317"/>
                  <a:pt x="596348" y="159440"/>
                </a:cubicBezTo>
                <a:lnTo>
                  <a:pt x="516835" y="132936"/>
                </a:lnTo>
                <a:cubicBezTo>
                  <a:pt x="500099" y="138515"/>
                  <a:pt x="441352" y="149056"/>
                  <a:pt x="450574" y="185944"/>
                </a:cubicBezTo>
                <a:cubicBezTo>
                  <a:pt x="453962" y="199496"/>
                  <a:pt x="477078" y="194779"/>
                  <a:pt x="490330" y="199196"/>
                </a:cubicBezTo>
                <a:cubicBezTo>
                  <a:pt x="499165" y="208031"/>
                  <a:pt x="515285" y="213303"/>
                  <a:pt x="516835" y="225701"/>
                </a:cubicBezTo>
                <a:cubicBezTo>
                  <a:pt x="523097" y="275797"/>
                  <a:pt x="505369" y="309606"/>
                  <a:pt x="477078" y="344970"/>
                </a:cubicBezTo>
                <a:cubicBezTo>
                  <a:pt x="469273" y="354726"/>
                  <a:pt x="460330" y="363670"/>
                  <a:pt x="450574" y="371475"/>
                </a:cubicBezTo>
                <a:cubicBezTo>
                  <a:pt x="438137" y="381425"/>
                  <a:pt x="424069" y="389144"/>
                  <a:pt x="410817" y="397979"/>
                </a:cubicBezTo>
                <a:cubicBezTo>
                  <a:pt x="401982" y="411231"/>
                  <a:pt x="391436" y="423490"/>
                  <a:pt x="384313" y="437736"/>
                </a:cubicBezTo>
                <a:cubicBezTo>
                  <a:pt x="378066" y="450230"/>
                  <a:pt x="372022" y="463556"/>
                  <a:pt x="371061" y="477492"/>
                </a:cubicBezTo>
                <a:cubicBezTo>
                  <a:pt x="362849" y="596561"/>
                  <a:pt x="357809" y="715950"/>
                  <a:pt x="357809" y="83530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000000"/>
              </a:solidFill>
            </a:endParaRPr>
          </a:p>
        </p:txBody>
      </p:sp>
      <p:sp>
        <p:nvSpPr>
          <p:cNvPr id="343" name="Полилиния 342"/>
          <p:cNvSpPr>
            <a:spLocks noChangeArrowheads="1"/>
          </p:cNvSpPr>
          <p:nvPr/>
        </p:nvSpPr>
        <p:spPr bwMode="auto">
          <a:xfrm>
            <a:off x="1074700" y="507297"/>
            <a:ext cx="2261767" cy="929033"/>
          </a:xfrm>
          <a:custGeom>
            <a:gdLst>
              <a:gd name="T0" fmla="*/ 0 w 3168836"/>
              <a:gd name="T1" fmla="*/ 770609 h 1735895"/>
              <a:gd name="T2" fmla="*/ 405225 w 3168836"/>
              <a:gd name="T3" fmla="*/ 777369 h 1735895"/>
              <a:gd name="T4" fmla="*/ 466008 w 3168836"/>
              <a:gd name="T5" fmla="*/ 797651 h 1735895"/>
              <a:gd name="T6" fmla="*/ 486270 w 3168836"/>
              <a:gd name="T7" fmla="*/ 804411 h 1735895"/>
              <a:gd name="T8" fmla="*/ 506531 w 3168836"/>
              <a:gd name="T9" fmla="*/ 811171 h 1735895"/>
              <a:gd name="T10" fmla="*/ 526793 w 3168836"/>
              <a:gd name="T11" fmla="*/ 844973 h 1735895"/>
              <a:gd name="T12" fmla="*/ 560562 w 3168836"/>
              <a:gd name="T13" fmla="*/ 885535 h 1735895"/>
              <a:gd name="T14" fmla="*/ 648360 w 3168836"/>
              <a:gd name="T15" fmla="*/ 878775 h 1735895"/>
              <a:gd name="T16" fmla="*/ 830712 w 3168836"/>
              <a:gd name="T17" fmla="*/ 872014 h 1735895"/>
              <a:gd name="T18" fmla="*/ 992801 w 3168836"/>
              <a:gd name="T19" fmla="*/ 865254 h 1735895"/>
              <a:gd name="T20" fmla="*/ 1046831 w 3168836"/>
              <a:gd name="T21" fmla="*/ 858493 h 1735895"/>
              <a:gd name="T22" fmla="*/ 1060339 w 3168836"/>
              <a:gd name="T23" fmla="*/ 817931 h 1735895"/>
              <a:gd name="T24" fmla="*/ 1067093 w 3168836"/>
              <a:gd name="T25" fmla="*/ 770609 h 1735895"/>
              <a:gd name="T26" fmla="*/ 1087354 w 3168836"/>
              <a:gd name="T27" fmla="*/ 757089 h 1735895"/>
              <a:gd name="T28" fmla="*/ 1100861 w 3168836"/>
              <a:gd name="T29" fmla="*/ 743567 h 1735895"/>
              <a:gd name="T30" fmla="*/ 1087354 w 3168836"/>
              <a:gd name="T31" fmla="*/ 703005 h 1735895"/>
              <a:gd name="T32" fmla="*/ 1080600 w 3168836"/>
              <a:gd name="T33" fmla="*/ 682724 h 1735895"/>
              <a:gd name="T34" fmla="*/ 1087354 w 3168836"/>
              <a:gd name="T35" fmla="*/ 662443 h 1735895"/>
              <a:gd name="T36" fmla="*/ 1141384 w 3168836"/>
              <a:gd name="T37" fmla="*/ 648923 h 1735895"/>
              <a:gd name="T38" fmla="*/ 1181906 w 3168836"/>
              <a:gd name="T39" fmla="*/ 635402 h 1735895"/>
              <a:gd name="T40" fmla="*/ 1202167 w 3168836"/>
              <a:gd name="T41" fmla="*/ 628641 h 1735895"/>
              <a:gd name="T42" fmla="*/ 1235937 w 3168836"/>
              <a:gd name="T43" fmla="*/ 621881 h 1735895"/>
              <a:gd name="T44" fmla="*/ 1242690 w 3168836"/>
              <a:gd name="T45" fmla="*/ 601600 h 1735895"/>
              <a:gd name="T46" fmla="*/ 1215674 w 3168836"/>
              <a:gd name="T47" fmla="*/ 574559 h 1735895"/>
              <a:gd name="T48" fmla="*/ 1222429 w 3168836"/>
              <a:gd name="T49" fmla="*/ 554278 h 1735895"/>
              <a:gd name="T50" fmla="*/ 1229183 w 3168836"/>
              <a:gd name="T51" fmla="*/ 452872 h 1735895"/>
              <a:gd name="T52" fmla="*/ 1289966 w 3168836"/>
              <a:gd name="T53" fmla="*/ 432591 h 1735895"/>
              <a:gd name="T54" fmla="*/ 1310228 w 3168836"/>
              <a:gd name="T55" fmla="*/ 425831 h 1735895"/>
              <a:gd name="T56" fmla="*/ 1330489 w 3168836"/>
              <a:gd name="T57" fmla="*/ 412310 h 1735895"/>
              <a:gd name="T58" fmla="*/ 1343996 w 3168836"/>
              <a:gd name="T59" fmla="*/ 371749 h 1735895"/>
              <a:gd name="T60" fmla="*/ 1364257 w 3168836"/>
              <a:gd name="T61" fmla="*/ 250062 h 1735895"/>
              <a:gd name="T62" fmla="*/ 1377765 w 3168836"/>
              <a:gd name="T63" fmla="*/ 236541 h 1735895"/>
              <a:gd name="T64" fmla="*/ 1398026 w 3168836"/>
              <a:gd name="T65" fmla="*/ 202739 h 1735895"/>
              <a:gd name="T66" fmla="*/ 1404780 w 3168836"/>
              <a:gd name="T67" fmla="*/ 182458 h 1735895"/>
              <a:gd name="T68" fmla="*/ 1425041 w 3168836"/>
              <a:gd name="T69" fmla="*/ 175698 h 1735895"/>
              <a:gd name="T70" fmla="*/ 1519592 w 3168836"/>
              <a:gd name="T71" fmla="*/ 168937 h 1735895"/>
              <a:gd name="T72" fmla="*/ 1533102 w 3168836"/>
              <a:gd name="T73" fmla="*/ 155417 h 1735895"/>
              <a:gd name="T74" fmla="*/ 1546609 w 3168836"/>
              <a:gd name="T75" fmla="*/ 114855 h 1735895"/>
              <a:gd name="T76" fmla="*/ 1580377 w 3168836"/>
              <a:gd name="T77" fmla="*/ 87813 h 1735895"/>
              <a:gd name="T78" fmla="*/ 1587130 w 3168836"/>
              <a:gd name="T79" fmla="*/ 67532 h 1735895"/>
              <a:gd name="T80" fmla="*/ 1607393 w 3168836"/>
              <a:gd name="T81" fmla="*/ 33730 h 1735895"/>
              <a:gd name="T82" fmla="*/ 1600639 w 3168836"/>
              <a:gd name="T83" fmla="*/ 6689 h 1735895"/>
              <a:gd name="T84" fmla="*/ 945525 w 3168836"/>
              <a:gd name="T85" fmla="*/ 13449 h 1735895"/>
              <a:gd name="T86" fmla="*/ 898249 w 3168836"/>
              <a:gd name="T87" fmla="*/ 26970 h 1735895"/>
              <a:gd name="T88" fmla="*/ 871234 w 3168836"/>
              <a:gd name="T89" fmla="*/ 33730 h 1735895"/>
              <a:gd name="T90" fmla="*/ 830712 w 3168836"/>
              <a:gd name="T91" fmla="*/ 47251 h 1735895"/>
              <a:gd name="T92" fmla="*/ 817204 w 3168836"/>
              <a:gd name="T93" fmla="*/ 87813 h 1735895"/>
              <a:gd name="T94" fmla="*/ 790189 w 3168836"/>
              <a:gd name="T95" fmla="*/ 121615 h 1735895"/>
              <a:gd name="T96" fmla="*/ 769928 w 3168836"/>
              <a:gd name="T97" fmla="*/ 128375 h 1735895"/>
              <a:gd name="T98" fmla="*/ 459255 w 3168836"/>
              <a:gd name="T99" fmla="*/ 148657 h 1735895"/>
              <a:gd name="T100" fmla="*/ 418733 w 3168836"/>
              <a:gd name="T101" fmla="*/ 135136 h 1735895"/>
              <a:gd name="T102" fmla="*/ 405225 w 3168836"/>
              <a:gd name="T103" fmla="*/ 121615 h 1735895"/>
              <a:gd name="T104" fmla="*/ 297165 w 3168836"/>
              <a:gd name="T105" fmla="*/ 101334 h 1735895"/>
              <a:gd name="T106" fmla="*/ 249889 w 3168836"/>
              <a:gd name="T107" fmla="*/ 87813 h 1735895"/>
              <a:gd name="T108" fmla="*/ 236381 w 3168836"/>
              <a:gd name="T109" fmla="*/ 74293 h 173589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168836"/>
              <a:gd name="T166" fmla="*/ 0 h 1735895"/>
              <a:gd name="T167" fmla="*/ 3168836 w 3168836"/>
              <a:gd name="T168" fmla="*/ 1735895 h 1735895"/>
            </a:gdLst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168836" h="1735895">
                <a:moveTo>
                  <a:pt x="0" y="1510608"/>
                </a:moveTo>
                <a:cubicBezTo>
                  <a:pt x="265044" y="1515025"/>
                  <a:pt x="530324" y="1511823"/>
                  <a:pt x="795131" y="1523860"/>
                </a:cubicBezTo>
                <a:cubicBezTo>
                  <a:pt x="795143" y="1523861"/>
                  <a:pt x="894516" y="1556989"/>
                  <a:pt x="914400" y="1563617"/>
                </a:cubicBezTo>
                <a:lnTo>
                  <a:pt x="954157" y="1576869"/>
                </a:lnTo>
                <a:lnTo>
                  <a:pt x="993913" y="1590121"/>
                </a:lnTo>
                <a:cubicBezTo>
                  <a:pt x="1055940" y="1652145"/>
                  <a:pt x="987796" y="1576102"/>
                  <a:pt x="1033670" y="1656382"/>
                </a:cubicBezTo>
                <a:cubicBezTo>
                  <a:pt x="1054671" y="1693134"/>
                  <a:pt x="1072659" y="1708623"/>
                  <a:pt x="1099931" y="1735895"/>
                </a:cubicBezTo>
                <a:cubicBezTo>
                  <a:pt x="1157357" y="1731478"/>
                  <a:pt x="1214685" y="1725519"/>
                  <a:pt x="1272209" y="1722643"/>
                </a:cubicBezTo>
                <a:cubicBezTo>
                  <a:pt x="1391412" y="1716683"/>
                  <a:pt x="1510758" y="1714067"/>
                  <a:pt x="1630018" y="1709390"/>
                </a:cubicBezTo>
                <a:lnTo>
                  <a:pt x="1948070" y="1696138"/>
                </a:lnTo>
                <a:cubicBezTo>
                  <a:pt x="1983409" y="1691721"/>
                  <a:pt x="2024911" y="1703309"/>
                  <a:pt x="2054087" y="1682886"/>
                </a:cubicBezTo>
                <a:cubicBezTo>
                  <a:pt x="2076975" y="1666865"/>
                  <a:pt x="2080591" y="1603373"/>
                  <a:pt x="2080591" y="1603373"/>
                </a:cubicBezTo>
                <a:cubicBezTo>
                  <a:pt x="2085009" y="1572451"/>
                  <a:pt x="2081158" y="1539151"/>
                  <a:pt x="2093844" y="1510608"/>
                </a:cubicBezTo>
                <a:cubicBezTo>
                  <a:pt x="2100313" y="1496054"/>
                  <a:pt x="2121163" y="1494053"/>
                  <a:pt x="2133600" y="1484104"/>
                </a:cubicBezTo>
                <a:cubicBezTo>
                  <a:pt x="2143357" y="1476299"/>
                  <a:pt x="2151270" y="1466434"/>
                  <a:pt x="2160105" y="1457599"/>
                </a:cubicBezTo>
                <a:lnTo>
                  <a:pt x="2133600" y="1378086"/>
                </a:lnTo>
                <a:lnTo>
                  <a:pt x="2120348" y="1338330"/>
                </a:lnTo>
                <a:cubicBezTo>
                  <a:pt x="2124765" y="1325078"/>
                  <a:pt x="2121389" y="1305357"/>
                  <a:pt x="2133600" y="1298573"/>
                </a:cubicBezTo>
                <a:cubicBezTo>
                  <a:pt x="2165443" y="1280883"/>
                  <a:pt x="2205060" y="1283588"/>
                  <a:pt x="2239618" y="1272069"/>
                </a:cubicBezTo>
                <a:lnTo>
                  <a:pt x="2319131" y="1245564"/>
                </a:lnTo>
                <a:cubicBezTo>
                  <a:pt x="2332383" y="1241147"/>
                  <a:pt x="2345189" y="1235051"/>
                  <a:pt x="2358887" y="1232312"/>
                </a:cubicBezTo>
                <a:lnTo>
                  <a:pt x="2425148" y="1219060"/>
                </a:lnTo>
                <a:cubicBezTo>
                  <a:pt x="2429565" y="1205808"/>
                  <a:pt x="2443903" y="1192143"/>
                  <a:pt x="2438400" y="1179304"/>
                </a:cubicBezTo>
                <a:cubicBezTo>
                  <a:pt x="2428556" y="1156336"/>
                  <a:pt x="2385391" y="1126295"/>
                  <a:pt x="2385391" y="1126295"/>
                </a:cubicBezTo>
                <a:cubicBezTo>
                  <a:pt x="2389809" y="1113043"/>
                  <a:pt x="2397101" y="1100422"/>
                  <a:pt x="2398644" y="1086538"/>
                </a:cubicBezTo>
                <a:cubicBezTo>
                  <a:pt x="2405978" y="1020536"/>
                  <a:pt x="2386611" y="949162"/>
                  <a:pt x="2411896" y="887756"/>
                </a:cubicBezTo>
                <a:cubicBezTo>
                  <a:pt x="2411896" y="887755"/>
                  <a:pt x="2511286" y="854625"/>
                  <a:pt x="2531165" y="847999"/>
                </a:cubicBezTo>
                <a:lnTo>
                  <a:pt x="2570922" y="834747"/>
                </a:lnTo>
                <a:cubicBezTo>
                  <a:pt x="2584174" y="825912"/>
                  <a:pt x="2602237" y="821749"/>
                  <a:pt x="2610678" y="808243"/>
                </a:cubicBezTo>
                <a:cubicBezTo>
                  <a:pt x="2625485" y="784552"/>
                  <a:pt x="2637183" y="728730"/>
                  <a:pt x="2637183" y="728730"/>
                </a:cubicBezTo>
                <a:cubicBezTo>
                  <a:pt x="2646692" y="586093"/>
                  <a:pt x="2614751" y="567925"/>
                  <a:pt x="2676939" y="490190"/>
                </a:cubicBezTo>
                <a:cubicBezTo>
                  <a:pt x="2684744" y="480434"/>
                  <a:pt x="2694609" y="472521"/>
                  <a:pt x="2703444" y="463686"/>
                </a:cubicBezTo>
                <a:cubicBezTo>
                  <a:pt x="2740984" y="351065"/>
                  <a:pt x="2688628" y="488380"/>
                  <a:pt x="2743200" y="397425"/>
                </a:cubicBezTo>
                <a:cubicBezTo>
                  <a:pt x="2750387" y="385447"/>
                  <a:pt x="2746574" y="367546"/>
                  <a:pt x="2756452" y="357669"/>
                </a:cubicBezTo>
                <a:cubicBezTo>
                  <a:pt x="2766330" y="347791"/>
                  <a:pt x="2782336" y="346049"/>
                  <a:pt x="2796209" y="344417"/>
                </a:cubicBezTo>
                <a:cubicBezTo>
                  <a:pt x="2857785" y="337173"/>
                  <a:pt x="2919896" y="335582"/>
                  <a:pt x="2981739" y="331164"/>
                </a:cubicBezTo>
                <a:cubicBezTo>
                  <a:pt x="2990574" y="322329"/>
                  <a:pt x="3002656" y="315835"/>
                  <a:pt x="3008244" y="304660"/>
                </a:cubicBezTo>
                <a:cubicBezTo>
                  <a:pt x="3020738" y="279672"/>
                  <a:pt x="3011502" y="240644"/>
                  <a:pt x="3034748" y="225147"/>
                </a:cubicBezTo>
                <a:cubicBezTo>
                  <a:pt x="3084901" y="191713"/>
                  <a:pt x="3063243" y="209905"/>
                  <a:pt x="3101009" y="172138"/>
                </a:cubicBezTo>
                <a:cubicBezTo>
                  <a:pt x="3105426" y="158886"/>
                  <a:pt x="3107074" y="144360"/>
                  <a:pt x="3114261" y="132382"/>
                </a:cubicBezTo>
                <a:cubicBezTo>
                  <a:pt x="3168836" y="41422"/>
                  <a:pt x="3116473" y="178749"/>
                  <a:pt x="3154018" y="66121"/>
                </a:cubicBezTo>
                <a:cubicBezTo>
                  <a:pt x="3149600" y="48451"/>
                  <a:pt x="3158970" y="13669"/>
                  <a:pt x="3140765" y="13112"/>
                </a:cubicBezTo>
                <a:cubicBezTo>
                  <a:pt x="2712456" y="0"/>
                  <a:pt x="2283730" y="17880"/>
                  <a:pt x="1855305" y="26364"/>
                </a:cubicBezTo>
                <a:cubicBezTo>
                  <a:pt x="1833054" y="26805"/>
                  <a:pt x="1785591" y="46283"/>
                  <a:pt x="1762539" y="52869"/>
                </a:cubicBezTo>
                <a:cubicBezTo>
                  <a:pt x="1745027" y="57872"/>
                  <a:pt x="1726976" y="60888"/>
                  <a:pt x="1709531" y="66121"/>
                </a:cubicBezTo>
                <a:cubicBezTo>
                  <a:pt x="1682771" y="74149"/>
                  <a:pt x="1630018" y="92625"/>
                  <a:pt x="1630018" y="92625"/>
                </a:cubicBezTo>
                <a:lnTo>
                  <a:pt x="1603513" y="172138"/>
                </a:lnTo>
                <a:cubicBezTo>
                  <a:pt x="1588228" y="217992"/>
                  <a:pt x="1598459" y="214422"/>
                  <a:pt x="1550505" y="238399"/>
                </a:cubicBezTo>
                <a:cubicBezTo>
                  <a:pt x="1538011" y="244646"/>
                  <a:pt x="1524000" y="247234"/>
                  <a:pt x="1510748" y="251651"/>
                </a:cubicBezTo>
                <a:cubicBezTo>
                  <a:pt x="1326512" y="435887"/>
                  <a:pt x="1482721" y="305255"/>
                  <a:pt x="901148" y="291408"/>
                </a:cubicBezTo>
                <a:cubicBezTo>
                  <a:pt x="874644" y="282573"/>
                  <a:pt x="841390" y="284660"/>
                  <a:pt x="821635" y="264904"/>
                </a:cubicBezTo>
                <a:cubicBezTo>
                  <a:pt x="812800" y="256069"/>
                  <a:pt x="806732" y="243039"/>
                  <a:pt x="795131" y="238399"/>
                </a:cubicBezTo>
                <a:cubicBezTo>
                  <a:pt x="731239" y="212842"/>
                  <a:pt x="650293" y="207043"/>
                  <a:pt x="583096" y="198643"/>
                </a:cubicBezTo>
                <a:cubicBezTo>
                  <a:pt x="573197" y="196168"/>
                  <a:pt x="503909" y="180285"/>
                  <a:pt x="490331" y="172138"/>
                </a:cubicBezTo>
                <a:cubicBezTo>
                  <a:pt x="479617" y="165710"/>
                  <a:pt x="463826" y="145634"/>
                  <a:pt x="463826" y="145634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2" name="Полилиния 351"/>
          <p:cNvSpPr/>
          <p:nvPr/>
        </p:nvSpPr>
        <p:spPr>
          <a:xfrm>
            <a:off x="1223602" y="4292053"/>
            <a:ext cx="3450248" cy="843801"/>
          </a:xfrm>
          <a:custGeom>
            <a:gdLst>
              <a:gd name="connsiteX0" fmla="*/ 0 w 4830936"/>
              <a:gd name="connsiteY0" fmla="*/ 243919 h 1674997"/>
              <a:gd name="connsiteX1" fmla="*/ 206062 w 4830936"/>
              <a:gd name="connsiteY1" fmla="*/ 256798 h 1674997"/>
              <a:gd name="connsiteX2" fmla="*/ 244699 w 4830936"/>
              <a:gd name="connsiteY2" fmla="*/ 269676 h 1674997"/>
              <a:gd name="connsiteX3" fmla="*/ 321972 w 4830936"/>
              <a:gd name="connsiteY3" fmla="*/ 282555 h 1674997"/>
              <a:gd name="connsiteX4" fmla="*/ 360609 w 4830936"/>
              <a:gd name="connsiteY4" fmla="*/ 372707 h 1674997"/>
              <a:gd name="connsiteX5" fmla="*/ 399245 w 4830936"/>
              <a:gd name="connsiteY5" fmla="*/ 385586 h 1674997"/>
              <a:gd name="connsiteX6" fmla="*/ 412124 w 4830936"/>
              <a:gd name="connsiteY6" fmla="*/ 424223 h 1674997"/>
              <a:gd name="connsiteX7" fmla="*/ 450761 w 4830936"/>
              <a:gd name="connsiteY7" fmla="*/ 437102 h 1674997"/>
              <a:gd name="connsiteX8" fmla="*/ 489397 w 4830936"/>
              <a:gd name="connsiteY8" fmla="*/ 462860 h 1674997"/>
              <a:gd name="connsiteX9" fmla="*/ 540913 w 4830936"/>
              <a:gd name="connsiteY9" fmla="*/ 449981 h 1674997"/>
              <a:gd name="connsiteX10" fmla="*/ 489397 w 4830936"/>
              <a:gd name="connsiteY10" fmla="*/ 346950 h 1674997"/>
              <a:gd name="connsiteX11" fmla="*/ 450761 w 4830936"/>
              <a:gd name="connsiteY11" fmla="*/ 334071 h 1674997"/>
              <a:gd name="connsiteX12" fmla="*/ 425003 w 4830936"/>
              <a:gd name="connsiteY12" fmla="*/ 128009 h 1674997"/>
              <a:gd name="connsiteX13" fmla="*/ 360609 w 4830936"/>
              <a:gd name="connsiteY13" fmla="*/ 63615 h 1674997"/>
              <a:gd name="connsiteX14" fmla="*/ 373487 w 4830936"/>
              <a:gd name="connsiteY14" fmla="*/ 24978 h 1674997"/>
              <a:gd name="connsiteX15" fmla="*/ 540913 w 4830936"/>
              <a:gd name="connsiteY15" fmla="*/ 50736 h 1674997"/>
              <a:gd name="connsiteX16" fmla="*/ 643944 w 4830936"/>
              <a:gd name="connsiteY16" fmla="*/ 63615 h 1674997"/>
              <a:gd name="connsiteX17" fmla="*/ 656823 w 4830936"/>
              <a:gd name="connsiteY17" fmla="*/ 128009 h 1674997"/>
              <a:gd name="connsiteX18" fmla="*/ 669702 w 4830936"/>
              <a:gd name="connsiteY18" fmla="*/ 166646 h 1674997"/>
              <a:gd name="connsiteX19" fmla="*/ 708338 w 4830936"/>
              <a:gd name="connsiteY19" fmla="*/ 308313 h 1674997"/>
              <a:gd name="connsiteX20" fmla="*/ 734096 w 4830936"/>
              <a:gd name="connsiteY20" fmla="*/ 398465 h 1674997"/>
              <a:gd name="connsiteX21" fmla="*/ 772733 w 4830936"/>
              <a:gd name="connsiteY21" fmla="*/ 411344 h 1674997"/>
              <a:gd name="connsiteX22" fmla="*/ 901521 w 4830936"/>
              <a:gd name="connsiteY22" fmla="*/ 424223 h 1674997"/>
              <a:gd name="connsiteX23" fmla="*/ 837127 w 4830936"/>
              <a:gd name="connsiteY23" fmla="*/ 475738 h 1674997"/>
              <a:gd name="connsiteX24" fmla="*/ 798490 w 4830936"/>
              <a:gd name="connsiteY24" fmla="*/ 488617 h 1674997"/>
              <a:gd name="connsiteX25" fmla="*/ 811369 w 4830936"/>
              <a:gd name="connsiteY25" fmla="*/ 565891 h 1674997"/>
              <a:gd name="connsiteX26" fmla="*/ 759854 w 4830936"/>
              <a:gd name="connsiteY26" fmla="*/ 733316 h 1674997"/>
              <a:gd name="connsiteX27" fmla="*/ 785611 w 4830936"/>
              <a:gd name="connsiteY27" fmla="*/ 771953 h 1674997"/>
              <a:gd name="connsiteX28" fmla="*/ 927279 w 4830936"/>
              <a:gd name="connsiteY28" fmla="*/ 836347 h 1674997"/>
              <a:gd name="connsiteX29" fmla="*/ 965916 w 4830936"/>
              <a:gd name="connsiteY29" fmla="*/ 810589 h 1674997"/>
              <a:gd name="connsiteX30" fmla="*/ 1030310 w 4830936"/>
              <a:gd name="connsiteY30" fmla="*/ 746195 h 1674997"/>
              <a:gd name="connsiteX31" fmla="*/ 1171978 w 4830936"/>
              <a:gd name="connsiteY31" fmla="*/ 733316 h 1674997"/>
              <a:gd name="connsiteX32" fmla="*/ 1120462 w 4830936"/>
              <a:gd name="connsiteY32" fmla="*/ 643164 h 1674997"/>
              <a:gd name="connsiteX33" fmla="*/ 1043189 w 4830936"/>
              <a:gd name="connsiteY33" fmla="*/ 591648 h 1674997"/>
              <a:gd name="connsiteX34" fmla="*/ 1004552 w 4830936"/>
              <a:gd name="connsiteY34" fmla="*/ 565891 h 1674997"/>
              <a:gd name="connsiteX35" fmla="*/ 978795 w 4830936"/>
              <a:gd name="connsiteY35" fmla="*/ 527254 h 1674997"/>
              <a:gd name="connsiteX36" fmla="*/ 991673 w 4830936"/>
              <a:gd name="connsiteY36" fmla="*/ 488617 h 1674997"/>
              <a:gd name="connsiteX37" fmla="*/ 1068947 w 4830936"/>
              <a:gd name="connsiteY37" fmla="*/ 449981 h 1674997"/>
              <a:gd name="connsiteX38" fmla="*/ 1249251 w 4830936"/>
              <a:gd name="connsiteY38" fmla="*/ 462860 h 1674997"/>
              <a:gd name="connsiteX39" fmla="*/ 1313645 w 4830936"/>
              <a:gd name="connsiteY39" fmla="*/ 475738 h 1674997"/>
              <a:gd name="connsiteX40" fmla="*/ 1326524 w 4830936"/>
              <a:gd name="connsiteY40" fmla="*/ 514375 h 1674997"/>
              <a:gd name="connsiteX41" fmla="*/ 1506828 w 4830936"/>
              <a:gd name="connsiteY41" fmla="*/ 527254 h 1674997"/>
              <a:gd name="connsiteX42" fmla="*/ 1493949 w 4830936"/>
              <a:gd name="connsiteY42" fmla="*/ 565891 h 1674997"/>
              <a:gd name="connsiteX43" fmla="*/ 1584102 w 4830936"/>
              <a:gd name="connsiteY43" fmla="*/ 617406 h 1674997"/>
              <a:gd name="connsiteX44" fmla="*/ 1622738 w 4830936"/>
              <a:gd name="connsiteY44" fmla="*/ 643164 h 1674997"/>
              <a:gd name="connsiteX45" fmla="*/ 1661375 w 4830936"/>
              <a:gd name="connsiteY45" fmla="*/ 720437 h 1674997"/>
              <a:gd name="connsiteX46" fmla="*/ 1738648 w 4830936"/>
              <a:gd name="connsiteY46" fmla="*/ 746195 h 1674997"/>
              <a:gd name="connsiteX47" fmla="*/ 1790164 w 4830936"/>
              <a:gd name="connsiteY47" fmla="*/ 784831 h 1674997"/>
              <a:gd name="connsiteX48" fmla="*/ 1867437 w 4830936"/>
              <a:gd name="connsiteY48" fmla="*/ 836347 h 1674997"/>
              <a:gd name="connsiteX49" fmla="*/ 1944710 w 4830936"/>
              <a:gd name="connsiteY49" fmla="*/ 823468 h 1674997"/>
              <a:gd name="connsiteX50" fmla="*/ 1996225 w 4830936"/>
              <a:gd name="connsiteY50" fmla="*/ 759074 h 1674997"/>
              <a:gd name="connsiteX51" fmla="*/ 2202287 w 4830936"/>
              <a:gd name="connsiteY51" fmla="*/ 746195 h 1674997"/>
              <a:gd name="connsiteX52" fmla="*/ 2215166 w 4830936"/>
              <a:gd name="connsiteY52" fmla="*/ 707558 h 1674997"/>
              <a:gd name="connsiteX53" fmla="*/ 2202287 w 4830936"/>
              <a:gd name="connsiteY53" fmla="*/ 668922 h 1674997"/>
              <a:gd name="connsiteX54" fmla="*/ 2240924 w 4830936"/>
              <a:gd name="connsiteY54" fmla="*/ 656043 h 1674997"/>
              <a:gd name="connsiteX55" fmla="*/ 2343955 w 4830936"/>
              <a:gd name="connsiteY55" fmla="*/ 643164 h 1674997"/>
              <a:gd name="connsiteX56" fmla="*/ 2331076 w 4830936"/>
              <a:gd name="connsiteY56" fmla="*/ 604527 h 1674997"/>
              <a:gd name="connsiteX57" fmla="*/ 2292440 w 4830936"/>
              <a:gd name="connsiteY57" fmla="*/ 578769 h 1674997"/>
              <a:gd name="connsiteX58" fmla="*/ 2253803 w 4830936"/>
              <a:gd name="connsiteY58" fmla="*/ 540133 h 1674997"/>
              <a:gd name="connsiteX59" fmla="*/ 2292440 w 4830936"/>
              <a:gd name="connsiteY59" fmla="*/ 527254 h 1674997"/>
              <a:gd name="connsiteX60" fmla="*/ 2408349 w 4830936"/>
              <a:gd name="connsiteY60" fmla="*/ 591648 h 1674997"/>
              <a:gd name="connsiteX61" fmla="*/ 2459865 w 4830936"/>
              <a:gd name="connsiteY61" fmla="*/ 604527 h 1674997"/>
              <a:gd name="connsiteX62" fmla="*/ 2446986 w 4830936"/>
              <a:gd name="connsiteY62" fmla="*/ 759074 h 1674997"/>
              <a:gd name="connsiteX63" fmla="*/ 2421228 w 4830936"/>
              <a:gd name="connsiteY63" fmla="*/ 849226 h 1674997"/>
              <a:gd name="connsiteX64" fmla="*/ 2408349 w 4830936"/>
              <a:gd name="connsiteY64" fmla="*/ 887862 h 1674997"/>
              <a:gd name="connsiteX65" fmla="*/ 2369713 w 4830936"/>
              <a:gd name="connsiteY65" fmla="*/ 939378 h 1674997"/>
              <a:gd name="connsiteX66" fmla="*/ 2189409 w 4830936"/>
              <a:gd name="connsiteY66" fmla="*/ 939378 h 1674997"/>
              <a:gd name="connsiteX67" fmla="*/ 2112135 w 4830936"/>
              <a:gd name="connsiteY67" fmla="*/ 887862 h 1674997"/>
              <a:gd name="connsiteX68" fmla="*/ 2073499 w 4830936"/>
              <a:gd name="connsiteY68" fmla="*/ 900741 h 1674997"/>
              <a:gd name="connsiteX69" fmla="*/ 2060620 w 4830936"/>
              <a:gd name="connsiteY69" fmla="*/ 1029530 h 1674997"/>
              <a:gd name="connsiteX70" fmla="*/ 1931831 w 4830936"/>
              <a:gd name="connsiteY70" fmla="*/ 1042409 h 1674997"/>
              <a:gd name="connsiteX71" fmla="*/ 1944710 w 4830936"/>
              <a:gd name="connsiteY71" fmla="*/ 1184076 h 1674997"/>
              <a:gd name="connsiteX72" fmla="*/ 1906073 w 4830936"/>
              <a:gd name="connsiteY72" fmla="*/ 1196955 h 1674997"/>
              <a:gd name="connsiteX73" fmla="*/ 1867437 w 4830936"/>
              <a:gd name="connsiteY73" fmla="*/ 1222713 h 1674997"/>
              <a:gd name="connsiteX74" fmla="*/ 1854558 w 4830936"/>
              <a:gd name="connsiteY74" fmla="*/ 1287107 h 1674997"/>
              <a:gd name="connsiteX75" fmla="*/ 1841679 w 4830936"/>
              <a:gd name="connsiteY75" fmla="*/ 1325744 h 1674997"/>
              <a:gd name="connsiteX76" fmla="*/ 1854558 w 4830936"/>
              <a:gd name="connsiteY76" fmla="*/ 1364381 h 1674997"/>
              <a:gd name="connsiteX77" fmla="*/ 1841679 w 4830936"/>
              <a:gd name="connsiteY77" fmla="*/ 1415896 h 1674997"/>
              <a:gd name="connsiteX78" fmla="*/ 1906073 w 4830936"/>
              <a:gd name="connsiteY78" fmla="*/ 1428775 h 1674997"/>
              <a:gd name="connsiteX79" fmla="*/ 1944710 w 4830936"/>
              <a:gd name="connsiteY79" fmla="*/ 1454533 h 1674997"/>
              <a:gd name="connsiteX80" fmla="*/ 1996225 w 4830936"/>
              <a:gd name="connsiteY80" fmla="*/ 1506048 h 1674997"/>
              <a:gd name="connsiteX81" fmla="*/ 2021983 w 4830936"/>
              <a:gd name="connsiteY81" fmla="*/ 1544685 h 1674997"/>
              <a:gd name="connsiteX82" fmla="*/ 2009104 w 4830936"/>
              <a:gd name="connsiteY82" fmla="*/ 1596200 h 1674997"/>
              <a:gd name="connsiteX83" fmla="*/ 2150772 w 4830936"/>
              <a:gd name="connsiteY83" fmla="*/ 1621958 h 1674997"/>
              <a:gd name="connsiteX84" fmla="*/ 2215166 w 4830936"/>
              <a:gd name="connsiteY84" fmla="*/ 1544685 h 1674997"/>
              <a:gd name="connsiteX85" fmla="*/ 2253803 w 4830936"/>
              <a:gd name="connsiteY85" fmla="*/ 1531806 h 1674997"/>
              <a:gd name="connsiteX86" fmla="*/ 2266682 w 4830936"/>
              <a:gd name="connsiteY86" fmla="*/ 1428775 h 1674997"/>
              <a:gd name="connsiteX87" fmla="*/ 2343955 w 4830936"/>
              <a:gd name="connsiteY87" fmla="*/ 1403017 h 1674997"/>
              <a:gd name="connsiteX88" fmla="*/ 2382592 w 4830936"/>
              <a:gd name="connsiteY88" fmla="*/ 1377260 h 1674997"/>
              <a:gd name="connsiteX89" fmla="*/ 2356834 w 4830936"/>
              <a:gd name="connsiteY89" fmla="*/ 1338623 h 1674997"/>
              <a:gd name="connsiteX90" fmla="*/ 2318197 w 4830936"/>
              <a:gd name="connsiteY90" fmla="*/ 1325744 h 1674997"/>
              <a:gd name="connsiteX91" fmla="*/ 2395471 w 4830936"/>
              <a:gd name="connsiteY91" fmla="*/ 1364381 h 1674997"/>
              <a:gd name="connsiteX92" fmla="*/ 2537138 w 4830936"/>
              <a:gd name="connsiteY92" fmla="*/ 1377260 h 1674997"/>
              <a:gd name="connsiteX93" fmla="*/ 2550017 w 4830936"/>
              <a:gd name="connsiteY93" fmla="*/ 1428775 h 1674997"/>
              <a:gd name="connsiteX94" fmla="*/ 2562896 w 4830936"/>
              <a:gd name="connsiteY94" fmla="*/ 1390138 h 1674997"/>
              <a:gd name="connsiteX95" fmla="*/ 2627290 w 4830936"/>
              <a:gd name="connsiteY95" fmla="*/ 1325744 h 1674997"/>
              <a:gd name="connsiteX96" fmla="*/ 2833352 w 4830936"/>
              <a:gd name="connsiteY96" fmla="*/ 1390138 h 1674997"/>
              <a:gd name="connsiteX97" fmla="*/ 2846231 w 4830936"/>
              <a:gd name="connsiteY97" fmla="*/ 1480291 h 1674997"/>
              <a:gd name="connsiteX98" fmla="*/ 2884868 w 4830936"/>
              <a:gd name="connsiteY98" fmla="*/ 1454533 h 1674997"/>
              <a:gd name="connsiteX99" fmla="*/ 2987899 w 4830936"/>
              <a:gd name="connsiteY99" fmla="*/ 1441654 h 1674997"/>
              <a:gd name="connsiteX100" fmla="*/ 2975020 w 4830936"/>
              <a:gd name="connsiteY100" fmla="*/ 1403017 h 1674997"/>
              <a:gd name="connsiteX101" fmla="*/ 3065172 w 4830936"/>
              <a:gd name="connsiteY101" fmla="*/ 1428775 h 1674997"/>
              <a:gd name="connsiteX102" fmla="*/ 3078051 w 4830936"/>
              <a:gd name="connsiteY102" fmla="*/ 1480291 h 1674997"/>
              <a:gd name="connsiteX103" fmla="*/ 3155324 w 4830936"/>
              <a:gd name="connsiteY103" fmla="*/ 1518927 h 1674997"/>
              <a:gd name="connsiteX104" fmla="*/ 3219718 w 4830936"/>
              <a:gd name="connsiteY104" fmla="*/ 1570443 h 1674997"/>
              <a:gd name="connsiteX105" fmla="*/ 3245476 w 4830936"/>
              <a:gd name="connsiteY105" fmla="*/ 1609079 h 1674997"/>
              <a:gd name="connsiteX106" fmla="*/ 3284113 w 4830936"/>
              <a:gd name="connsiteY106" fmla="*/ 1596200 h 1674997"/>
              <a:gd name="connsiteX107" fmla="*/ 3322749 w 4830936"/>
              <a:gd name="connsiteY107" fmla="*/ 1467412 h 1674997"/>
              <a:gd name="connsiteX108" fmla="*/ 3348507 w 4830936"/>
              <a:gd name="connsiteY108" fmla="*/ 1428775 h 1674997"/>
              <a:gd name="connsiteX109" fmla="*/ 3335628 w 4830936"/>
              <a:gd name="connsiteY109" fmla="*/ 1364381 h 1674997"/>
              <a:gd name="connsiteX110" fmla="*/ 3309871 w 4830936"/>
              <a:gd name="connsiteY110" fmla="*/ 1325744 h 1674997"/>
              <a:gd name="connsiteX111" fmla="*/ 3361386 w 4830936"/>
              <a:gd name="connsiteY111" fmla="*/ 1261350 h 1674997"/>
              <a:gd name="connsiteX112" fmla="*/ 3400023 w 4830936"/>
              <a:gd name="connsiteY112" fmla="*/ 1248471 h 1674997"/>
              <a:gd name="connsiteX113" fmla="*/ 3580327 w 4830936"/>
              <a:gd name="connsiteY113" fmla="*/ 1235592 h 1674997"/>
              <a:gd name="connsiteX114" fmla="*/ 3593206 w 4830936"/>
              <a:gd name="connsiteY114" fmla="*/ 1171198 h 1674997"/>
              <a:gd name="connsiteX115" fmla="*/ 3606085 w 4830936"/>
              <a:gd name="connsiteY115" fmla="*/ 1132561 h 1674997"/>
              <a:gd name="connsiteX116" fmla="*/ 3683358 w 4830936"/>
              <a:gd name="connsiteY116" fmla="*/ 1158319 h 1674997"/>
              <a:gd name="connsiteX117" fmla="*/ 3786389 w 4830936"/>
              <a:gd name="connsiteY117" fmla="*/ 1145440 h 1674997"/>
              <a:gd name="connsiteX118" fmla="*/ 3799268 w 4830936"/>
              <a:gd name="connsiteY118" fmla="*/ 1106803 h 1674997"/>
              <a:gd name="connsiteX119" fmla="*/ 3734873 w 4830936"/>
              <a:gd name="connsiteY119" fmla="*/ 1003772 h 1674997"/>
              <a:gd name="connsiteX120" fmla="*/ 3889420 w 4830936"/>
              <a:gd name="connsiteY120" fmla="*/ 978015 h 1674997"/>
              <a:gd name="connsiteX121" fmla="*/ 4031087 w 4830936"/>
              <a:gd name="connsiteY121" fmla="*/ 1016651 h 1674997"/>
              <a:gd name="connsiteX122" fmla="*/ 4082603 w 4830936"/>
              <a:gd name="connsiteY122" fmla="*/ 1029530 h 1674997"/>
              <a:gd name="connsiteX123" fmla="*/ 4121240 w 4830936"/>
              <a:gd name="connsiteY123" fmla="*/ 1003772 h 1674997"/>
              <a:gd name="connsiteX124" fmla="*/ 4134118 w 4830936"/>
              <a:gd name="connsiteY124" fmla="*/ 952257 h 1674997"/>
              <a:gd name="connsiteX125" fmla="*/ 4211392 w 4830936"/>
              <a:gd name="connsiteY125" fmla="*/ 926499 h 1674997"/>
              <a:gd name="connsiteX126" fmla="*/ 4288665 w 4830936"/>
              <a:gd name="connsiteY126" fmla="*/ 874984 h 1674997"/>
              <a:gd name="connsiteX127" fmla="*/ 4340180 w 4830936"/>
              <a:gd name="connsiteY127" fmla="*/ 836347 h 1674997"/>
              <a:gd name="connsiteX128" fmla="*/ 4378817 w 4830936"/>
              <a:gd name="connsiteY128" fmla="*/ 823468 h 1674997"/>
              <a:gd name="connsiteX129" fmla="*/ 4456090 w 4830936"/>
              <a:gd name="connsiteY129" fmla="*/ 759074 h 1674997"/>
              <a:gd name="connsiteX130" fmla="*/ 4507606 w 4830936"/>
              <a:gd name="connsiteY130" fmla="*/ 746195 h 1674997"/>
              <a:gd name="connsiteX131" fmla="*/ 4494727 w 4830936"/>
              <a:gd name="connsiteY131" fmla="*/ 617406 h 1674997"/>
              <a:gd name="connsiteX132" fmla="*/ 4468969 w 4830936"/>
              <a:gd name="connsiteY132" fmla="*/ 578769 h 1674997"/>
              <a:gd name="connsiteX133" fmla="*/ 4507606 w 4830936"/>
              <a:gd name="connsiteY133" fmla="*/ 553012 h 1674997"/>
              <a:gd name="connsiteX134" fmla="*/ 4597758 w 4830936"/>
              <a:gd name="connsiteY134" fmla="*/ 540133 h 1674997"/>
              <a:gd name="connsiteX135" fmla="*/ 4623516 w 4830936"/>
              <a:gd name="connsiteY135" fmla="*/ 501496 h 1674997"/>
              <a:gd name="connsiteX136" fmla="*/ 4700789 w 4830936"/>
              <a:gd name="connsiteY136" fmla="*/ 527254 h 1674997"/>
              <a:gd name="connsiteX137" fmla="*/ 4739425 w 4830936"/>
              <a:gd name="connsiteY137" fmla="*/ 514375 h 1674997"/>
              <a:gd name="connsiteX138" fmla="*/ 4816699 w 4830936"/>
              <a:gd name="connsiteY138" fmla="*/ 501496 h 1674997"/>
              <a:gd name="connsiteX139" fmla="*/ 4829578 w 4830936"/>
              <a:gd name="connsiteY139" fmla="*/ 449981 h 16749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4830936" h="1674997">
                <a:moveTo>
                  <a:pt x="0" y="243919"/>
                </a:moveTo>
                <a:cubicBezTo>
                  <a:pt x="68687" y="248212"/>
                  <a:pt x="137619" y="249594"/>
                  <a:pt x="206062" y="256798"/>
                </a:cubicBezTo>
                <a:cubicBezTo>
                  <a:pt x="219563" y="258219"/>
                  <a:pt x="231447" y="266731"/>
                  <a:pt x="244699" y="269676"/>
                </a:cubicBezTo>
                <a:cubicBezTo>
                  <a:pt x="270190" y="275341"/>
                  <a:pt x="296214" y="278262"/>
                  <a:pt x="321972" y="282555"/>
                </a:cubicBezTo>
                <a:cubicBezTo>
                  <a:pt x="329706" y="313490"/>
                  <a:pt x="332814" y="350471"/>
                  <a:pt x="360609" y="372707"/>
                </a:cubicBezTo>
                <a:cubicBezTo>
                  <a:pt x="371210" y="381187"/>
                  <a:pt x="386366" y="381293"/>
                  <a:pt x="399245" y="385586"/>
                </a:cubicBezTo>
                <a:cubicBezTo>
                  <a:pt x="403538" y="398465"/>
                  <a:pt x="402525" y="414624"/>
                  <a:pt x="412124" y="424223"/>
                </a:cubicBezTo>
                <a:cubicBezTo>
                  <a:pt x="421723" y="433822"/>
                  <a:pt x="438619" y="431031"/>
                  <a:pt x="450761" y="437102"/>
                </a:cubicBezTo>
                <a:cubicBezTo>
                  <a:pt x="464605" y="444024"/>
                  <a:pt x="476518" y="454274"/>
                  <a:pt x="489397" y="462860"/>
                </a:cubicBezTo>
                <a:cubicBezTo>
                  <a:pt x="506569" y="458567"/>
                  <a:pt x="533940" y="466250"/>
                  <a:pt x="540913" y="449981"/>
                </a:cubicBezTo>
                <a:cubicBezTo>
                  <a:pt x="564863" y="394097"/>
                  <a:pt x="526423" y="365463"/>
                  <a:pt x="489397" y="346950"/>
                </a:cubicBezTo>
                <a:cubicBezTo>
                  <a:pt x="477255" y="340879"/>
                  <a:pt x="463640" y="338364"/>
                  <a:pt x="450761" y="334071"/>
                </a:cubicBezTo>
                <a:cubicBezTo>
                  <a:pt x="409088" y="209053"/>
                  <a:pt x="484661" y="446184"/>
                  <a:pt x="425003" y="128009"/>
                </a:cubicBezTo>
                <a:cubicBezTo>
                  <a:pt x="418870" y="95300"/>
                  <a:pt x="383914" y="79152"/>
                  <a:pt x="360609" y="63615"/>
                </a:cubicBezTo>
                <a:cubicBezTo>
                  <a:pt x="364902" y="50736"/>
                  <a:pt x="360130" y="27407"/>
                  <a:pt x="373487" y="24978"/>
                </a:cubicBezTo>
                <a:cubicBezTo>
                  <a:pt x="510862" y="0"/>
                  <a:pt x="462895" y="36551"/>
                  <a:pt x="540913" y="50736"/>
                </a:cubicBezTo>
                <a:cubicBezTo>
                  <a:pt x="574966" y="56927"/>
                  <a:pt x="609600" y="59322"/>
                  <a:pt x="643944" y="63615"/>
                </a:cubicBezTo>
                <a:cubicBezTo>
                  <a:pt x="648237" y="85080"/>
                  <a:pt x="651514" y="106773"/>
                  <a:pt x="656823" y="128009"/>
                </a:cubicBezTo>
                <a:cubicBezTo>
                  <a:pt x="660116" y="141179"/>
                  <a:pt x="667274" y="153289"/>
                  <a:pt x="669702" y="166646"/>
                </a:cubicBezTo>
                <a:cubicBezTo>
                  <a:pt x="693749" y="298909"/>
                  <a:pt x="659245" y="234673"/>
                  <a:pt x="708338" y="308313"/>
                </a:cubicBezTo>
                <a:cubicBezTo>
                  <a:pt x="708449" y="308759"/>
                  <a:pt x="727937" y="392306"/>
                  <a:pt x="734096" y="398465"/>
                </a:cubicBezTo>
                <a:cubicBezTo>
                  <a:pt x="743696" y="408064"/>
                  <a:pt x="759315" y="409280"/>
                  <a:pt x="772733" y="411344"/>
                </a:cubicBezTo>
                <a:cubicBezTo>
                  <a:pt x="815375" y="417904"/>
                  <a:pt x="858592" y="419930"/>
                  <a:pt x="901521" y="424223"/>
                </a:cubicBezTo>
                <a:cubicBezTo>
                  <a:pt x="804407" y="456595"/>
                  <a:pt x="920349" y="409162"/>
                  <a:pt x="837127" y="475738"/>
                </a:cubicBezTo>
                <a:cubicBezTo>
                  <a:pt x="826526" y="484219"/>
                  <a:pt x="811369" y="484324"/>
                  <a:pt x="798490" y="488617"/>
                </a:cubicBezTo>
                <a:cubicBezTo>
                  <a:pt x="751520" y="629526"/>
                  <a:pt x="811369" y="416093"/>
                  <a:pt x="811369" y="565891"/>
                </a:cubicBezTo>
                <a:cubicBezTo>
                  <a:pt x="811369" y="666665"/>
                  <a:pt x="799715" y="673523"/>
                  <a:pt x="759854" y="733316"/>
                </a:cubicBezTo>
                <a:cubicBezTo>
                  <a:pt x="768440" y="746195"/>
                  <a:pt x="780716" y="757269"/>
                  <a:pt x="785611" y="771953"/>
                </a:cubicBezTo>
                <a:cubicBezTo>
                  <a:pt x="824909" y="889850"/>
                  <a:pt x="740575" y="855017"/>
                  <a:pt x="927279" y="836347"/>
                </a:cubicBezTo>
                <a:cubicBezTo>
                  <a:pt x="940158" y="827761"/>
                  <a:pt x="954971" y="821534"/>
                  <a:pt x="965916" y="810589"/>
                </a:cubicBezTo>
                <a:cubicBezTo>
                  <a:pt x="992455" y="784050"/>
                  <a:pt x="986599" y="755562"/>
                  <a:pt x="1030310" y="746195"/>
                </a:cubicBezTo>
                <a:cubicBezTo>
                  <a:pt x="1076675" y="736260"/>
                  <a:pt x="1124755" y="737609"/>
                  <a:pt x="1171978" y="733316"/>
                </a:cubicBezTo>
                <a:cubicBezTo>
                  <a:pt x="1151889" y="612781"/>
                  <a:pt x="1186460" y="679830"/>
                  <a:pt x="1120462" y="643164"/>
                </a:cubicBezTo>
                <a:cubicBezTo>
                  <a:pt x="1093401" y="628130"/>
                  <a:pt x="1068947" y="608820"/>
                  <a:pt x="1043189" y="591648"/>
                </a:cubicBezTo>
                <a:lnTo>
                  <a:pt x="1004552" y="565891"/>
                </a:lnTo>
                <a:cubicBezTo>
                  <a:pt x="995966" y="553012"/>
                  <a:pt x="981340" y="542522"/>
                  <a:pt x="978795" y="527254"/>
                </a:cubicBezTo>
                <a:cubicBezTo>
                  <a:pt x="976563" y="513863"/>
                  <a:pt x="983192" y="499218"/>
                  <a:pt x="991673" y="488617"/>
                </a:cubicBezTo>
                <a:cubicBezTo>
                  <a:pt x="1009829" y="465922"/>
                  <a:pt x="1043496" y="458465"/>
                  <a:pt x="1068947" y="449981"/>
                </a:cubicBezTo>
                <a:cubicBezTo>
                  <a:pt x="1129048" y="454274"/>
                  <a:pt x="1189328" y="456552"/>
                  <a:pt x="1249251" y="462860"/>
                </a:cubicBezTo>
                <a:cubicBezTo>
                  <a:pt x="1271020" y="465151"/>
                  <a:pt x="1295432" y="463596"/>
                  <a:pt x="1313645" y="475738"/>
                </a:cubicBezTo>
                <a:cubicBezTo>
                  <a:pt x="1324941" y="483268"/>
                  <a:pt x="1313407" y="510877"/>
                  <a:pt x="1326524" y="514375"/>
                </a:cubicBezTo>
                <a:cubicBezTo>
                  <a:pt x="1384744" y="529900"/>
                  <a:pt x="1446727" y="522961"/>
                  <a:pt x="1506828" y="527254"/>
                </a:cubicBezTo>
                <a:cubicBezTo>
                  <a:pt x="1502535" y="540133"/>
                  <a:pt x="1493949" y="552315"/>
                  <a:pt x="1493949" y="565891"/>
                </a:cubicBezTo>
                <a:cubicBezTo>
                  <a:pt x="1493949" y="625777"/>
                  <a:pt x="1534096" y="609072"/>
                  <a:pt x="1584102" y="617406"/>
                </a:cubicBezTo>
                <a:cubicBezTo>
                  <a:pt x="1596981" y="625992"/>
                  <a:pt x="1613069" y="631077"/>
                  <a:pt x="1622738" y="643164"/>
                </a:cubicBezTo>
                <a:cubicBezTo>
                  <a:pt x="1649404" y="676496"/>
                  <a:pt x="1617948" y="693295"/>
                  <a:pt x="1661375" y="720437"/>
                </a:cubicBezTo>
                <a:cubicBezTo>
                  <a:pt x="1684399" y="734827"/>
                  <a:pt x="1738648" y="746195"/>
                  <a:pt x="1738648" y="746195"/>
                </a:cubicBezTo>
                <a:cubicBezTo>
                  <a:pt x="1755820" y="759074"/>
                  <a:pt x="1772579" y="772522"/>
                  <a:pt x="1790164" y="784831"/>
                </a:cubicBezTo>
                <a:cubicBezTo>
                  <a:pt x="1815525" y="802584"/>
                  <a:pt x="1867437" y="836347"/>
                  <a:pt x="1867437" y="836347"/>
                </a:cubicBezTo>
                <a:cubicBezTo>
                  <a:pt x="1893195" y="832054"/>
                  <a:pt x="1922038" y="836424"/>
                  <a:pt x="1944710" y="823468"/>
                </a:cubicBezTo>
                <a:cubicBezTo>
                  <a:pt x="2012982" y="784455"/>
                  <a:pt x="1888718" y="776049"/>
                  <a:pt x="1996225" y="759074"/>
                </a:cubicBezTo>
                <a:cubicBezTo>
                  <a:pt x="2064204" y="748341"/>
                  <a:pt x="2133600" y="750488"/>
                  <a:pt x="2202287" y="746195"/>
                </a:cubicBezTo>
                <a:cubicBezTo>
                  <a:pt x="2206580" y="733316"/>
                  <a:pt x="2215166" y="721134"/>
                  <a:pt x="2215166" y="707558"/>
                </a:cubicBezTo>
                <a:cubicBezTo>
                  <a:pt x="2215166" y="693983"/>
                  <a:pt x="2196216" y="681064"/>
                  <a:pt x="2202287" y="668922"/>
                </a:cubicBezTo>
                <a:cubicBezTo>
                  <a:pt x="2208358" y="656780"/>
                  <a:pt x="2227567" y="658472"/>
                  <a:pt x="2240924" y="656043"/>
                </a:cubicBezTo>
                <a:cubicBezTo>
                  <a:pt x="2274977" y="649852"/>
                  <a:pt x="2309611" y="647457"/>
                  <a:pt x="2343955" y="643164"/>
                </a:cubicBezTo>
                <a:cubicBezTo>
                  <a:pt x="2339662" y="630285"/>
                  <a:pt x="2339557" y="615128"/>
                  <a:pt x="2331076" y="604527"/>
                </a:cubicBezTo>
                <a:cubicBezTo>
                  <a:pt x="2321407" y="592440"/>
                  <a:pt x="2304331" y="588678"/>
                  <a:pt x="2292440" y="578769"/>
                </a:cubicBezTo>
                <a:cubicBezTo>
                  <a:pt x="2278448" y="567109"/>
                  <a:pt x="2266682" y="553012"/>
                  <a:pt x="2253803" y="540133"/>
                </a:cubicBezTo>
                <a:cubicBezTo>
                  <a:pt x="2266682" y="535840"/>
                  <a:pt x="2278864" y="527254"/>
                  <a:pt x="2292440" y="527254"/>
                </a:cubicBezTo>
                <a:cubicBezTo>
                  <a:pt x="2334501" y="527254"/>
                  <a:pt x="2378940" y="584296"/>
                  <a:pt x="2408349" y="591648"/>
                </a:cubicBezTo>
                <a:lnTo>
                  <a:pt x="2459865" y="604527"/>
                </a:lnTo>
                <a:cubicBezTo>
                  <a:pt x="2455572" y="656043"/>
                  <a:pt x="2461188" y="709369"/>
                  <a:pt x="2446986" y="759074"/>
                </a:cubicBezTo>
                <a:cubicBezTo>
                  <a:pt x="2409085" y="891725"/>
                  <a:pt x="2378513" y="635653"/>
                  <a:pt x="2421228" y="849226"/>
                </a:cubicBezTo>
                <a:cubicBezTo>
                  <a:pt x="2416935" y="862105"/>
                  <a:pt x="2418950" y="879382"/>
                  <a:pt x="2408349" y="887862"/>
                </a:cubicBezTo>
                <a:cubicBezTo>
                  <a:pt x="2353026" y="932120"/>
                  <a:pt x="2344056" y="862407"/>
                  <a:pt x="2369713" y="939378"/>
                </a:cubicBezTo>
                <a:cubicBezTo>
                  <a:pt x="2299033" y="957048"/>
                  <a:pt x="2280503" y="967845"/>
                  <a:pt x="2189409" y="939378"/>
                </a:cubicBezTo>
                <a:cubicBezTo>
                  <a:pt x="2159861" y="930144"/>
                  <a:pt x="2112135" y="887862"/>
                  <a:pt x="2112135" y="887862"/>
                </a:cubicBezTo>
                <a:cubicBezTo>
                  <a:pt x="2099256" y="892155"/>
                  <a:pt x="2078138" y="887983"/>
                  <a:pt x="2073499" y="900741"/>
                </a:cubicBezTo>
                <a:cubicBezTo>
                  <a:pt x="2058755" y="941287"/>
                  <a:pt x="2091127" y="999023"/>
                  <a:pt x="2060620" y="1029530"/>
                </a:cubicBezTo>
                <a:cubicBezTo>
                  <a:pt x="2030113" y="1060037"/>
                  <a:pt x="1974761" y="1038116"/>
                  <a:pt x="1931831" y="1042409"/>
                </a:cubicBezTo>
                <a:cubicBezTo>
                  <a:pt x="1966639" y="1094622"/>
                  <a:pt x="1982200" y="1099724"/>
                  <a:pt x="1944710" y="1184076"/>
                </a:cubicBezTo>
                <a:cubicBezTo>
                  <a:pt x="1939196" y="1196482"/>
                  <a:pt x="1918952" y="1192662"/>
                  <a:pt x="1906073" y="1196955"/>
                </a:cubicBezTo>
                <a:cubicBezTo>
                  <a:pt x="1893194" y="1205541"/>
                  <a:pt x="1875116" y="1209274"/>
                  <a:pt x="1867437" y="1222713"/>
                </a:cubicBezTo>
                <a:cubicBezTo>
                  <a:pt x="1856577" y="1241719"/>
                  <a:pt x="1859867" y="1265871"/>
                  <a:pt x="1854558" y="1287107"/>
                </a:cubicBezTo>
                <a:cubicBezTo>
                  <a:pt x="1851265" y="1300277"/>
                  <a:pt x="1845972" y="1312865"/>
                  <a:pt x="1841679" y="1325744"/>
                </a:cubicBezTo>
                <a:cubicBezTo>
                  <a:pt x="1845972" y="1338623"/>
                  <a:pt x="1854558" y="1350805"/>
                  <a:pt x="1854558" y="1364381"/>
                </a:cubicBezTo>
                <a:cubicBezTo>
                  <a:pt x="1854558" y="1382081"/>
                  <a:pt x="1830622" y="1402074"/>
                  <a:pt x="1841679" y="1415896"/>
                </a:cubicBezTo>
                <a:cubicBezTo>
                  <a:pt x="1855353" y="1432989"/>
                  <a:pt x="1884608" y="1424482"/>
                  <a:pt x="1906073" y="1428775"/>
                </a:cubicBezTo>
                <a:cubicBezTo>
                  <a:pt x="1918952" y="1437361"/>
                  <a:pt x="1935040" y="1442446"/>
                  <a:pt x="1944710" y="1454533"/>
                </a:cubicBezTo>
                <a:cubicBezTo>
                  <a:pt x="1994665" y="1516976"/>
                  <a:pt x="1911928" y="1477948"/>
                  <a:pt x="1996225" y="1506048"/>
                </a:cubicBezTo>
                <a:cubicBezTo>
                  <a:pt x="2004811" y="1518927"/>
                  <a:pt x="2025737" y="1529668"/>
                  <a:pt x="2021983" y="1544685"/>
                </a:cubicBezTo>
                <a:cubicBezTo>
                  <a:pt x="2004211" y="1615780"/>
                  <a:pt x="1935287" y="1485473"/>
                  <a:pt x="2009104" y="1596200"/>
                </a:cubicBezTo>
                <a:cubicBezTo>
                  <a:pt x="1982838" y="1674997"/>
                  <a:pt x="1971423" y="1669784"/>
                  <a:pt x="2150772" y="1621958"/>
                </a:cubicBezTo>
                <a:cubicBezTo>
                  <a:pt x="2187567" y="1612146"/>
                  <a:pt x="2190173" y="1564680"/>
                  <a:pt x="2215166" y="1544685"/>
                </a:cubicBezTo>
                <a:cubicBezTo>
                  <a:pt x="2225767" y="1536204"/>
                  <a:pt x="2240924" y="1536099"/>
                  <a:pt x="2253803" y="1531806"/>
                </a:cubicBezTo>
                <a:cubicBezTo>
                  <a:pt x="2313904" y="1441654"/>
                  <a:pt x="2331075" y="1471705"/>
                  <a:pt x="2266682" y="1428775"/>
                </a:cubicBezTo>
                <a:cubicBezTo>
                  <a:pt x="2292440" y="1420189"/>
                  <a:pt x="2319144" y="1414044"/>
                  <a:pt x="2343955" y="1403017"/>
                </a:cubicBezTo>
                <a:cubicBezTo>
                  <a:pt x="2358099" y="1396731"/>
                  <a:pt x="2379556" y="1392438"/>
                  <a:pt x="2382592" y="1377260"/>
                </a:cubicBezTo>
                <a:cubicBezTo>
                  <a:pt x="2385628" y="1362082"/>
                  <a:pt x="2368921" y="1348292"/>
                  <a:pt x="2356834" y="1338623"/>
                </a:cubicBezTo>
                <a:cubicBezTo>
                  <a:pt x="2346233" y="1330142"/>
                  <a:pt x="2318197" y="1312168"/>
                  <a:pt x="2318197" y="1325744"/>
                </a:cubicBezTo>
                <a:cubicBezTo>
                  <a:pt x="2318197" y="1340319"/>
                  <a:pt x="2385943" y="1363020"/>
                  <a:pt x="2395471" y="1364381"/>
                </a:cubicBezTo>
                <a:cubicBezTo>
                  <a:pt x="2442411" y="1371087"/>
                  <a:pt x="2489916" y="1372967"/>
                  <a:pt x="2537138" y="1377260"/>
                </a:cubicBezTo>
                <a:cubicBezTo>
                  <a:pt x="2541431" y="1394432"/>
                  <a:pt x="2534185" y="1420860"/>
                  <a:pt x="2550017" y="1428775"/>
                </a:cubicBezTo>
                <a:cubicBezTo>
                  <a:pt x="2562160" y="1434846"/>
                  <a:pt x="2556825" y="1402280"/>
                  <a:pt x="2562896" y="1390138"/>
                </a:cubicBezTo>
                <a:cubicBezTo>
                  <a:pt x="2584360" y="1347210"/>
                  <a:pt x="2588655" y="1351501"/>
                  <a:pt x="2627290" y="1325744"/>
                </a:cubicBezTo>
                <a:cubicBezTo>
                  <a:pt x="2990329" y="1347099"/>
                  <a:pt x="2833352" y="1265899"/>
                  <a:pt x="2833352" y="1390138"/>
                </a:cubicBezTo>
                <a:cubicBezTo>
                  <a:pt x="2833352" y="1420494"/>
                  <a:pt x="2841938" y="1450240"/>
                  <a:pt x="2846231" y="1480291"/>
                </a:cubicBezTo>
                <a:cubicBezTo>
                  <a:pt x="2859110" y="1471705"/>
                  <a:pt x="2869935" y="1458606"/>
                  <a:pt x="2884868" y="1454533"/>
                </a:cubicBezTo>
                <a:cubicBezTo>
                  <a:pt x="2918259" y="1445426"/>
                  <a:pt x="2957848" y="1458826"/>
                  <a:pt x="2987899" y="1441654"/>
                </a:cubicBezTo>
                <a:cubicBezTo>
                  <a:pt x="2999686" y="1434919"/>
                  <a:pt x="2963724" y="1410548"/>
                  <a:pt x="2975020" y="1403017"/>
                </a:cubicBezTo>
                <a:cubicBezTo>
                  <a:pt x="2980410" y="1399424"/>
                  <a:pt x="3055221" y="1425458"/>
                  <a:pt x="3065172" y="1428775"/>
                </a:cubicBezTo>
                <a:cubicBezTo>
                  <a:pt x="3069465" y="1445947"/>
                  <a:pt x="3068233" y="1465563"/>
                  <a:pt x="3078051" y="1480291"/>
                </a:cubicBezTo>
                <a:cubicBezTo>
                  <a:pt x="3092317" y="1501690"/>
                  <a:pt x="3133285" y="1511581"/>
                  <a:pt x="3155324" y="1518927"/>
                </a:cubicBezTo>
                <a:cubicBezTo>
                  <a:pt x="3182659" y="1600933"/>
                  <a:pt x="3143482" y="1519619"/>
                  <a:pt x="3219718" y="1570443"/>
                </a:cubicBezTo>
                <a:cubicBezTo>
                  <a:pt x="3232597" y="1579029"/>
                  <a:pt x="3236890" y="1596200"/>
                  <a:pt x="3245476" y="1609079"/>
                </a:cubicBezTo>
                <a:cubicBezTo>
                  <a:pt x="3258355" y="1604786"/>
                  <a:pt x="3273512" y="1604681"/>
                  <a:pt x="3284113" y="1596200"/>
                </a:cubicBezTo>
                <a:cubicBezTo>
                  <a:pt x="3326061" y="1562643"/>
                  <a:pt x="3308955" y="1513393"/>
                  <a:pt x="3322749" y="1467412"/>
                </a:cubicBezTo>
                <a:cubicBezTo>
                  <a:pt x="3327197" y="1452586"/>
                  <a:pt x="3339921" y="1441654"/>
                  <a:pt x="3348507" y="1428775"/>
                </a:cubicBezTo>
                <a:cubicBezTo>
                  <a:pt x="3344214" y="1407310"/>
                  <a:pt x="3343314" y="1384877"/>
                  <a:pt x="3335628" y="1364381"/>
                </a:cubicBezTo>
                <a:cubicBezTo>
                  <a:pt x="3330193" y="1349888"/>
                  <a:pt x="3312416" y="1341012"/>
                  <a:pt x="3309871" y="1325744"/>
                </a:cubicBezTo>
                <a:cubicBezTo>
                  <a:pt x="3304158" y="1291464"/>
                  <a:pt x="3338231" y="1272927"/>
                  <a:pt x="3361386" y="1261350"/>
                </a:cubicBezTo>
                <a:cubicBezTo>
                  <a:pt x="3373529" y="1255279"/>
                  <a:pt x="3386540" y="1250057"/>
                  <a:pt x="3400023" y="1248471"/>
                </a:cubicBezTo>
                <a:cubicBezTo>
                  <a:pt x="3459865" y="1241431"/>
                  <a:pt x="3520226" y="1239885"/>
                  <a:pt x="3580327" y="1235592"/>
                </a:cubicBezTo>
                <a:cubicBezTo>
                  <a:pt x="3584620" y="1214127"/>
                  <a:pt x="3587897" y="1192434"/>
                  <a:pt x="3593206" y="1171198"/>
                </a:cubicBezTo>
                <a:cubicBezTo>
                  <a:pt x="3596499" y="1158028"/>
                  <a:pt x="3592646" y="1134481"/>
                  <a:pt x="3606085" y="1132561"/>
                </a:cubicBezTo>
                <a:cubicBezTo>
                  <a:pt x="3632963" y="1128721"/>
                  <a:pt x="3683358" y="1158319"/>
                  <a:pt x="3683358" y="1158319"/>
                </a:cubicBezTo>
                <a:cubicBezTo>
                  <a:pt x="3717702" y="1154026"/>
                  <a:pt x="3754761" y="1159497"/>
                  <a:pt x="3786389" y="1145440"/>
                </a:cubicBezTo>
                <a:cubicBezTo>
                  <a:pt x="3798795" y="1139926"/>
                  <a:pt x="3800767" y="1120296"/>
                  <a:pt x="3799268" y="1106803"/>
                </a:cubicBezTo>
                <a:cubicBezTo>
                  <a:pt x="3790685" y="1029559"/>
                  <a:pt x="3783519" y="1036203"/>
                  <a:pt x="3734873" y="1003772"/>
                </a:cubicBezTo>
                <a:cubicBezTo>
                  <a:pt x="3676913" y="916831"/>
                  <a:pt x="3688929" y="956911"/>
                  <a:pt x="3889420" y="978015"/>
                </a:cubicBezTo>
                <a:cubicBezTo>
                  <a:pt x="3966380" y="986116"/>
                  <a:pt x="3950484" y="996500"/>
                  <a:pt x="4031087" y="1016651"/>
                </a:cubicBezTo>
                <a:lnTo>
                  <a:pt x="4082603" y="1029530"/>
                </a:lnTo>
                <a:cubicBezTo>
                  <a:pt x="4095482" y="1020944"/>
                  <a:pt x="4112654" y="1016651"/>
                  <a:pt x="4121240" y="1003772"/>
                </a:cubicBezTo>
                <a:cubicBezTo>
                  <a:pt x="4131058" y="989045"/>
                  <a:pt x="4120679" y="963776"/>
                  <a:pt x="4134118" y="952257"/>
                </a:cubicBezTo>
                <a:cubicBezTo>
                  <a:pt x="4154733" y="934587"/>
                  <a:pt x="4211392" y="926499"/>
                  <a:pt x="4211392" y="926499"/>
                </a:cubicBezTo>
                <a:cubicBezTo>
                  <a:pt x="4237150" y="909327"/>
                  <a:pt x="4263900" y="893558"/>
                  <a:pt x="4288665" y="874984"/>
                </a:cubicBezTo>
                <a:cubicBezTo>
                  <a:pt x="4305837" y="862105"/>
                  <a:pt x="4321543" y="846997"/>
                  <a:pt x="4340180" y="836347"/>
                </a:cubicBezTo>
                <a:cubicBezTo>
                  <a:pt x="4351967" y="829612"/>
                  <a:pt x="4365938" y="827761"/>
                  <a:pt x="4378817" y="823468"/>
                </a:cubicBezTo>
                <a:cubicBezTo>
                  <a:pt x="4402025" y="800260"/>
                  <a:pt x="4424712" y="772522"/>
                  <a:pt x="4456090" y="759074"/>
                </a:cubicBezTo>
                <a:cubicBezTo>
                  <a:pt x="4472359" y="752102"/>
                  <a:pt x="4490434" y="750488"/>
                  <a:pt x="4507606" y="746195"/>
                </a:cubicBezTo>
                <a:cubicBezTo>
                  <a:pt x="4503313" y="703265"/>
                  <a:pt x="4504428" y="659445"/>
                  <a:pt x="4494727" y="617406"/>
                </a:cubicBezTo>
                <a:cubicBezTo>
                  <a:pt x="4491246" y="602324"/>
                  <a:pt x="4465933" y="593947"/>
                  <a:pt x="4468969" y="578769"/>
                </a:cubicBezTo>
                <a:cubicBezTo>
                  <a:pt x="4472005" y="563591"/>
                  <a:pt x="4492780" y="557460"/>
                  <a:pt x="4507606" y="553012"/>
                </a:cubicBezTo>
                <a:cubicBezTo>
                  <a:pt x="4536682" y="544289"/>
                  <a:pt x="4567707" y="544426"/>
                  <a:pt x="4597758" y="540133"/>
                </a:cubicBezTo>
                <a:cubicBezTo>
                  <a:pt x="4606344" y="527254"/>
                  <a:pt x="4608157" y="503416"/>
                  <a:pt x="4623516" y="501496"/>
                </a:cubicBezTo>
                <a:cubicBezTo>
                  <a:pt x="4650457" y="498128"/>
                  <a:pt x="4700789" y="527254"/>
                  <a:pt x="4700789" y="527254"/>
                </a:cubicBezTo>
                <a:cubicBezTo>
                  <a:pt x="4713668" y="522961"/>
                  <a:pt x="4726173" y="517320"/>
                  <a:pt x="4739425" y="514375"/>
                </a:cubicBezTo>
                <a:cubicBezTo>
                  <a:pt x="4764916" y="508710"/>
                  <a:pt x="4794026" y="514452"/>
                  <a:pt x="4816699" y="501496"/>
                </a:cubicBezTo>
                <a:cubicBezTo>
                  <a:pt x="4830936" y="493361"/>
                  <a:pt x="4829578" y="465502"/>
                  <a:pt x="4829578" y="449981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56" name="Полилиния 355"/>
          <p:cNvSpPr/>
          <p:nvPr/>
        </p:nvSpPr>
        <p:spPr>
          <a:xfrm>
            <a:off x="309071" y="2125638"/>
            <a:ext cx="519785" cy="510271"/>
          </a:xfrm>
          <a:custGeom>
            <a:gdLst>
              <a:gd name="connsiteX0" fmla="*/ 480420 w 725293"/>
              <a:gd name="connsiteY0" fmla="*/ 0 h 953037"/>
              <a:gd name="connsiteX1" fmla="*/ 441783 w 725293"/>
              <a:gd name="connsiteY1" fmla="*/ 103031 h 953037"/>
              <a:gd name="connsiteX2" fmla="*/ 428905 w 725293"/>
              <a:gd name="connsiteY2" fmla="*/ 141668 h 953037"/>
              <a:gd name="connsiteX3" fmla="*/ 377389 w 725293"/>
              <a:gd name="connsiteY3" fmla="*/ 154546 h 953037"/>
              <a:gd name="connsiteX4" fmla="*/ 287237 w 725293"/>
              <a:gd name="connsiteY4" fmla="*/ 257577 h 953037"/>
              <a:gd name="connsiteX5" fmla="*/ 197085 w 725293"/>
              <a:gd name="connsiteY5" fmla="*/ 270456 h 953037"/>
              <a:gd name="connsiteX6" fmla="*/ 158448 w 725293"/>
              <a:gd name="connsiteY6" fmla="*/ 283335 h 953037"/>
              <a:gd name="connsiteX7" fmla="*/ 68296 w 725293"/>
              <a:gd name="connsiteY7" fmla="*/ 296214 h 953037"/>
              <a:gd name="connsiteX8" fmla="*/ 16781 w 725293"/>
              <a:gd name="connsiteY8" fmla="*/ 373487 h 953037"/>
              <a:gd name="connsiteX9" fmla="*/ 55417 w 725293"/>
              <a:gd name="connsiteY9" fmla="*/ 399245 h 953037"/>
              <a:gd name="connsiteX10" fmla="*/ 106933 w 725293"/>
              <a:gd name="connsiteY10" fmla="*/ 412124 h 953037"/>
              <a:gd name="connsiteX11" fmla="*/ 94054 w 725293"/>
              <a:gd name="connsiteY11" fmla="*/ 450761 h 953037"/>
              <a:gd name="connsiteX12" fmla="*/ 106933 w 725293"/>
              <a:gd name="connsiteY12" fmla="*/ 399245 h 953037"/>
              <a:gd name="connsiteX13" fmla="*/ 184206 w 725293"/>
              <a:gd name="connsiteY13" fmla="*/ 399245 h 953037"/>
              <a:gd name="connsiteX14" fmla="*/ 287237 w 725293"/>
              <a:gd name="connsiteY14" fmla="*/ 425003 h 953037"/>
              <a:gd name="connsiteX15" fmla="*/ 300116 w 725293"/>
              <a:gd name="connsiteY15" fmla="*/ 463639 h 953037"/>
              <a:gd name="connsiteX16" fmla="*/ 338752 w 725293"/>
              <a:gd name="connsiteY16" fmla="*/ 476518 h 953037"/>
              <a:gd name="connsiteX17" fmla="*/ 403147 w 725293"/>
              <a:gd name="connsiteY17" fmla="*/ 489397 h 953037"/>
              <a:gd name="connsiteX18" fmla="*/ 441783 w 725293"/>
              <a:gd name="connsiteY18" fmla="*/ 515155 h 953037"/>
              <a:gd name="connsiteX19" fmla="*/ 609209 w 725293"/>
              <a:gd name="connsiteY19" fmla="*/ 540913 h 953037"/>
              <a:gd name="connsiteX20" fmla="*/ 712240 w 725293"/>
              <a:gd name="connsiteY20" fmla="*/ 528034 h 953037"/>
              <a:gd name="connsiteX21" fmla="*/ 699361 w 725293"/>
              <a:gd name="connsiteY21" fmla="*/ 566670 h 953037"/>
              <a:gd name="connsiteX22" fmla="*/ 673603 w 725293"/>
              <a:gd name="connsiteY22" fmla="*/ 605307 h 953037"/>
              <a:gd name="connsiteX23" fmla="*/ 622088 w 725293"/>
              <a:gd name="connsiteY23" fmla="*/ 592428 h 953037"/>
              <a:gd name="connsiteX24" fmla="*/ 583451 w 725293"/>
              <a:gd name="connsiteY24" fmla="*/ 566670 h 953037"/>
              <a:gd name="connsiteX25" fmla="*/ 544814 w 725293"/>
              <a:gd name="connsiteY25" fmla="*/ 553792 h 953037"/>
              <a:gd name="connsiteX26" fmla="*/ 132690 w 725293"/>
              <a:gd name="connsiteY26" fmla="*/ 566670 h 953037"/>
              <a:gd name="connsiteX27" fmla="*/ 55417 w 725293"/>
              <a:gd name="connsiteY27" fmla="*/ 579549 h 953037"/>
              <a:gd name="connsiteX28" fmla="*/ 29659 w 725293"/>
              <a:gd name="connsiteY28" fmla="*/ 618186 h 953037"/>
              <a:gd name="connsiteX29" fmla="*/ 55417 w 725293"/>
              <a:gd name="connsiteY29" fmla="*/ 669701 h 953037"/>
              <a:gd name="connsiteX30" fmla="*/ 81175 w 725293"/>
              <a:gd name="connsiteY30" fmla="*/ 746975 h 953037"/>
              <a:gd name="connsiteX31" fmla="*/ 132690 w 725293"/>
              <a:gd name="connsiteY31" fmla="*/ 824248 h 953037"/>
              <a:gd name="connsiteX32" fmla="*/ 158448 w 725293"/>
              <a:gd name="connsiteY32" fmla="*/ 862884 h 953037"/>
              <a:gd name="connsiteX33" fmla="*/ 171327 w 725293"/>
              <a:gd name="connsiteY33" fmla="*/ 901521 h 953037"/>
              <a:gd name="connsiteX34" fmla="*/ 209964 w 725293"/>
              <a:gd name="connsiteY34" fmla="*/ 953037 h 9530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25293" h="953037">
                <a:moveTo>
                  <a:pt x="480420" y="0"/>
                </a:moveTo>
                <a:cubicBezTo>
                  <a:pt x="455571" y="124243"/>
                  <a:pt x="486001" y="14593"/>
                  <a:pt x="441783" y="103031"/>
                </a:cubicBezTo>
                <a:cubicBezTo>
                  <a:pt x="435712" y="115173"/>
                  <a:pt x="439506" y="133187"/>
                  <a:pt x="428905" y="141668"/>
                </a:cubicBezTo>
                <a:cubicBezTo>
                  <a:pt x="415083" y="152725"/>
                  <a:pt x="394561" y="150253"/>
                  <a:pt x="377389" y="154546"/>
                </a:cubicBezTo>
                <a:cubicBezTo>
                  <a:pt x="356638" y="185674"/>
                  <a:pt x="331958" y="244161"/>
                  <a:pt x="287237" y="257577"/>
                </a:cubicBezTo>
                <a:cubicBezTo>
                  <a:pt x="258161" y="266300"/>
                  <a:pt x="227136" y="266163"/>
                  <a:pt x="197085" y="270456"/>
                </a:cubicBezTo>
                <a:cubicBezTo>
                  <a:pt x="184206" y="274749"/>
                  <a:pt x="171760" y="280673"/>
                  <a:pt x="158448" y="283335"/>
                </a:cubicBezTo>
                <a:cubicBezTo>
                  <a:pt x="128682" y="289288"/>
                  <a:pt x="93906" y="279917"/>
                  <a:pt x="68296" y="296214"/>
                </a:cubicBezTo>
                <a:cubicBezTo>
                  <a:pt x="42179" y="312834"/>
                  <a:pt x="16781" y="373487"/>
                  <a:pt x="16781" y="373487"/>
                </a:cubicBezTo>
                <a:cubicBezTo>
                  <a:pt x="29660" y="382073"/>
                  <a:pt x="39939" y="399245"/>
                  <a:pt x="55417" y="399245"/>
                </a:cubicBezTo>
                <a:cubicBezTo>
                  <a:pt x="116446" y="399245"/>
                  <a:pt x="79427" y="329607"/>
                  <a:pt x="106933" y="412124"/>
                </a:cubicBezTo>
                <a:lnTo>
                  <a:pt x="94054" y="450761"/>
                </a:lnTo>
                <a:cubicBezTo>
                  <a:pt x="98347" y="433589"/>
                  <a:pt x="95876" y="413067"/>
                  <a:pt x="106933" y="399245"/>
                </a:cubicBezTo>
                <a:cubicBezTo>
                  <a:pt x="129828" y="370625"/>
                  <a:pt x="161311" y="393521"/>
                  <a:pt x="184206" y="399245"/>
                </a:cubicBezTo>
                <a:lnTo>
                  <a:pt x="287237" y="425003"/>
                </a:lnTo>
                <a:cubicBezTo>
                  <a:pt x="291530" y="437882"/>
                  <a:pt x="290517" y="454040"/>
                  <a:pt x="300116" y="463639"/>
                </a:cubicBezTo>
                <a:cubicBezTo>
                  <a:pt x="309715" y="473238"/>
                  <a:pt x="325582" y="473225"/>
                  <a:pt x="338752" y="476518"/>
                </a:cubicBezTo>
                <a:cubicBezTo>
                  <a:pt x="359988" y="481827"/>
                  <a:pt x="381682" y="485104"/>
                  <a:pt x="403147" y="489397"/>
                </a:cubicBezTo>
                <a:cubicBezTo>
                  <a:pt x="416026" y="497983"/>
                  <a:pt x="427939" y="508233"/>
                  <a:pt x="441783" y="515155"/>
                </a:cubicBezTo>
                <a:cubicBezTo>
                  <a:pt x="488196" y="538362"/>
                  <a:pt x="572275" y="537220"/>
                  <a:pt x="609209" y="540913"/>
                </a:cubicBezTo>
                <a:cubicBezTo>
                  <a:pt x="643553" y="536620"/>
                  <a:pt x="678961" y="518526"/>
                  <a:pt x="712240" y="528034"/>
                </a:cubicBezTo>
                <a:cubicBezTo>
                  <a:pt x="725293" y="531763"/>
                  <a:pt x="705432" y="554528"/>
                  <a:pt x="699361" y="566670"/>
                </a:cubicBezTo>
                <a:cubicBezTo>
                  <a:pt x="692439" y="580514"/>
                  <a:pt x="682189" y="592428"/>
                  <a:pt x="673603" y="605307"/>
                </a:cubicBezTo>
                <a:cubicBezTo>
                  <a:pt x="656431" y="601014"/>
                  <a:pt x="638357" y="599401"/>
                  <a:pt x="622088" y="592428"/>
                </a:cubicBezTo>
                <a:cubicBezTo>
                  <a:pt x="607861" y="586331"/>
                  <a:pt x="597296" y="573592"/>
                  <a:pt x="583451" y="566670"/>
                </a:cubicBezTo>
                <a:cubicBezTo>
                  <a:pt x="571309" y="560599"/>
                  <a:pt x="557693" y="558085"/>
                  <a:pt x="544814" y="553792"/>
                </a:cubicBezTo>
                <a:cubicBezTo>
                  <a:pt x="407439" y="558085"/>
                  <a:pt x="269942" y="559446"/>
                  <a:pt x="132690" y="566670"/>
                </a:cubicBezTo>
                <a:cubicBezTo>
                  <a:pt x="106613" y="568042"/>
                  <a:pt x="78773" y="567871"/>
                  <a:pt x="55417" y="579549"/>
                </a:cubicBezTo>
                <a:cubicBezTo>
                  <a:pt x="41573" y="586471"/>
                  <a:pt x="38245" y="605307"/>
                  <a:pt x="29659" y="618186"/>
                </a:cubicBezTo>
                <a:cubicBezTo>
                  <a:pt x="0" y="707167"/>
                  <a:pt x="16390" y="615063"/>
                  <a:pt x="55417" y="669701"/>
                </a:cubicBezTo>
                <a:cubicBezTo>
                  <a:pt x="71198" y="691795"/>
                  <a:pt x="66114" y="724384"/>
                  <a:pt x="81175" y="746975"/>
                </a:cubicBezTo>
                <a:lnTo>
                  <a:pt x="132690" y="824248"/>
                </a:lnTo>
                <a:lnTo>
                  <a:pt x="158448" y="862884"/>
                </a:lnTo>
                <a:cubicBezTo>
                  <a:pt x="162741" y="875763"/>
                  <a:pt x="165256" y="889379"/>
                  <a:pt x="171327" y="901521"/>
                </a:cubicBezTo>
                <a:cubicBezTo>
                  <a:pt x="185890" y="930647"/>
                  <a:pt x="191852" y="934925"/>
                  <a:pt x="209964" y="953037"/>
                </a:cubicBezTo>
              </a:path>
            </a:pathLst>
          </a:custGeom>
          <a:solidFill>
            <a:schemeClr val="bg1">
              <a:alpha val="36000"/>
            </a:schemeClr>
          </a:solidFill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59" name="Полилиния 358"/>
          <p:cNvSpPr/>
          <p:nvPr/>
        </p:nvSpPr>
        <p:spPr>
          <a:xfrm>
            <a:off x="59003" y="2621981"/>
            <a:ext cx="477640" cy="788783"/>
          </a:xfrm>
          <a:custGeom>
            <a:gdLst>
              <a:gd name="connsiteX0" fmla="*/ 574288 w 667579"/>
              <a:gd name="connsiteY0" fmla="*/ 0 h 1472264"/>
              <a:gd name="connsiteX1" fmla="*/ 561409 w 667579"/>
              <a:gd name="connsiteY1" fmla="*/ 51515 h 1472264"/>
              <a:gd name="connsiteX2" fmla="*/ 484135 w 667579"/>
              <a:gd name="connsiteY2" fmla="*/ 77273 h 1472264"/>
              <a:gd name="connsiteX3" fmla="*/ 471257 w 667579"/>
              <a:gd name="connsiteY3" fmla="*/ 115910 h 1472264"/>
              <a:gd name="connsiteX4" fmla="*/ 445499 w 667579"/>
              <a:gd name="connsiteY4" fmla="*/ 154546 h 1472264"/>
              <a:gd name="connsiteX5" fmla="*/ 432620 w 667579"/>
              <a:gd name="connsiteY5" fmla="*/ 218941 h 1472264"/>
              <a:gd name="connsiteX6" fmla="*/ 406862 w 667579"/>
              <a:gd name="connsiteY6" fmla="*/ 296214 h 1472264"/>
              <a:gd name="connsiteX7" fmla="*/ 355347 w 667579"/>
              <a:gd name="connsiteY7" fmla="*/ 360608 h 1472264"/>
              <a:gd name="connsiteX8" fmla="*/ 46254 w 667579"/>
              <a:gd name="connsiteY8" fmla="*/ 373487 h 1472264"/>
              <a:gd name="connsiteX9" fmla="*/ 7617 w 667579"/>
              <a:gd name="connsiteY9" fmla="*/ 450760 h 1472264"/>
              <a:gd name="connsiteX10" fmla="*/ 46254 w 667579"/>
              <a:gd name="connsiteY10" fmla="*/ 463639 h 1472264"/>
              <a:gd name="connsiteX11" fmla="*/ 587166 w 667579"/>
              <a:gd name="connsiteY11" fmla="*/ 476518 h 1472264"/>
              <a:gd name="connsiteX12" fmla="*/ 278073 w 667579"/>
              <a:gd name="connsiteY12" fmla="*/ 502276 h 1472264"/>
              <a:gd name="connsiteX13" fmla="*/ 239437 w 667579"/>
              <a:gd name="connsiteY13" fmla="*/ 528034 h 1472264"/>
              <a:gd name="connsiteX14" fmla="*/ 213679 w 667579"/>
              <a:gd name="connsiteY14" fmla="*/ 566670 h 1472264"/>
              <a:gd name="connsiteX15" fmla="*/ 187921 w 667579"/>
              <a:gd name="connsiteY15" fmla="*/ 643943 h 1472264"/>
              <a:gd name="connsiteX16" fmla="*/ 123527 w 667579"/>
              <a:gd name="connsiteY16" fmla="*/ 656822 h 1472264"/>
              <a:gd name="connsiteX17" fmla="*/ 110648 w 667579"/>
              <a:gd name="connsiteY17" fmla="*/ 785611 h 1472264"/>
              <a:gd name="connsiteX18" fmla="*/ 149285 w 667579"/>
              <a:gd name="connsiteY18" fmla="*/ 811369 h 1472264"/>
              <a:gd name="connsiteX19" fmla="*/ 265195 w 667579"/>
              <a:gd name="connsiteY19" fmla="*/ 850005 h 1472264"/>
              <a:gd name="connsiteX20" fmla="*/ 303831 w 667579"/>
              <a:gd name="connsiteY20" fmla="*/ 862884 h 1472264"/>
              <a:gd name="connsiteX21" fmla="*/ 342468 w 667579"/>
              <a:gd name="connsiteY21" fmla="*/ 875763 h 1472264"/>
              <a:gd name="connsiteX22" fmla="*/ 368226 w 667579"/>
              <a:gd name="connsiteY22" fmla="*/ 953036 h 1472264"/>
              <a:gd name="connsiteX23" fmla="*/ 316710 w 667579"/>
              <a:gd name="connsiteY23" fmla="*/ 1068946 h 1472264"/>
              <a:gd name="connsiteX24" fmla="*/ 278073 w 667579"/>
              <a:gd name="connsiteY24" fmla="*/ 1094704 h 1472264"/>
              <a:gd name="connsiteX25" fmla="*/ 136406 w 667579"/>
              <a:gd name="connsiteY25" fmla="*/ 1107583 h 1472264"/>
              <a:gd name="connsiteX26" fmla="*/ 97769 w 667579"/>
              <a:gd name="connsiteY26" fmla="*/ 1120462 h 1472264"/>
              <a:gd name="connsiteX27" fmla="*/ 46254 w 667579"/>
              <a:gd name="connsiteY27" fmla="*/ 1197735 h 1472264"/>
              <a:gd name="connsiteX28" fmla="*/ 7617 w 667579"/>
              <a:gd name="connsiteY28" fmla="*/ 1275008 h 1472264"/>
              <a:gd name="connsiteX29" fmla="*/ 20496 w 667579"/>
              <a:gd name="connsiteY29" fmla="*/ 1429555 h 1472264"/>
              <a:gd name="connsiteX30" fmla="*/ 20496 w 667579"/>
              <a:gd name="connsiteY30" fmla="*/ 1468191 h 14722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67579" h="1472264">
                <a:moveTo>
                  <a:pt x="574288" y="0"/>
                </a:moveTo>
                <a:cubicBezTo>
                  <a:pt x="569995" y="17172"/>
                  <a:pt x="574848" y="39996"/>
                  <a:pt x="561409" y="51515"/>
                </a:cubicBezTo>
                <a:cubicBezTo>
                  <a:pt x="540794" y="69185"/>
                  <a:pt x="484135" y="77273"/>
                  <a:pt x="484135" y="77273"/>
                </a:cubicBezTo>
                <a:cubicBezTo>
                  <a:pt x="479842" y="90152"/>
                  <a:pt x="477328" y="103768"/>
                  <a:pt x="471257" y="115910"/>
                </a:cubicBezTo>
                <a:cubicBezTo>
                  <a:pt x="464335" y="129754"/>
                  <a:pt x="450934" y="140053"/>
                  <a:pt x="445499" y="154546"/>
                </a:cubicBezTo>
                <a:cubicBezTo>
                  <a:pt x="437813" y="175042"/>
                  <a:pt x="438380" y="197822"/>
                  <a:pt x="432620" y="218941"/>
                </a:cubicBezTo>
                <a:cubicBezTo>
                  <a:pt x="425476" y="245135"/>
                  <a:pt x="415448" y="270456"/>
                  <a:pt x="406862" y="296214"/>
                </a:cubicBezTo>
                <a:cubicBezTo>
                  <a:pt x="397510" y="324269"/>
                  <a:pt x="395677" y="356127"/>
                  <a:pt x="355347" y="360608"/>
                </a:cubicBezTo>
                <a:cubicBezTo>
                  <a:pt x="252857" y="371996"/>
                  <a:pt x="149285" y="369194"/>
                  <a:pt x="46254" y="373487"/>
                </a:cubicBezTo>
                <a:cubicBezTo>
                  <a:pt x="41917" y="379993"/>
                  <a:pt x="0" y="435526"/>
                  <a:pt x="7617" y="450760"/>
                </a:cubicBezTo>
                <a:cubicBezTo>
                  <a:pt x="13688" y="462902"/>
                  <a:pt x="32692" y="463036"/>
                  <a:pt x="46254" y="463639"/>
                </a:cubicBezTo>
                <a:cubicBezTo>
                  <a:pt x="226431" y="471647"/>
                  <a:pt x="406862" y="472225"/>
                  <a:pt x="587166" y="476518"/>
                </a:cubicBezTo>
                <a:cubicBezTo>
                  <a:pt x="447040" y="523228"/>
                  <a:pt x="667579" y="453587"/>
                  <a:pt x="278073" y="502276"/>
                </a:cubicBezTo>
                <a:cubicBezTo>
                  <a:pt x="262714" y="504196"/>
                  <a:pt x="252316" y="519448"/>
                  <a:pt x="239437" y="528034"/>
                </a:cubicBezTo>
                <a:cubicBezTo>
                  <a:pt x="230851" y="540913"/>
                  <a:pt x="219965" y="552526"/>
                  <a:pt x="213679" y="566670"/>
                </a:cubicBezTo>
                <a:cubicBezTo>
                  <a:pt x="202652" y="591481"/>
                  <a:pt x="214545" y="638618"/>
                  <a:pt x="187921" y="643943"/>
                </a:cubicBezTo>
                <a:lnTo>
                  <a:pt x="123527" y="656822"/>
                </a:lnTo>
                <a:cubicBezTo>
                  <a:pt x="90663" y="706118"/>
                  <a:pt x="76494" y="708765"/>
                  <a:pt x="110648" y="785611"/>
                </a:cubicBezTo>
                <a:cubicBezTo>
                  <a:pt x="116935" y="799756"/>
                  <a:pt x="135140" y="805082"/>
                  <a:pt x="149285" y="811369"/>
                </a:cubicBezTo>
                <a:cubicBezTo>
                  <a:pt x="149315" y="811383"/>
                  <a:pt x="245861" y="843560"/>
                  <a:pt x="265195" y="850005"/>
                </a:cubicBezTo>
                <a:lnTo>
                  <a:pt x="303831" y="862884"/>
                </a:lnTo>
                <a:lnTo>
                  <a:pt x="342468" y="875763"/>
                </a:lnTo>
                <a:cubicBezTo>
                  <a:pt x="351054" y="901521"/>
                  <a:pt x="376812" y="927278"/>
                  <a:pt x="368226" y="953036"/>
                </a:cubicBezTo>
                <a:cubicBezTo>
                  <a:pt x="355473" y="991295"/>
                  <a:pt x="347325" y="1038332"/>
                  <a:pt x="316710" y="1068946"/>
                </a:cubicBezTo>
                <a:cubicBezTo>
                  <a:pt x="305765" y="1079891"/>
                  <a:pt x="293208" y="1091461"/>
                  <a:pt x="278073" y="1094704"/>
                </a:cubicBezTo>
                <a:cubicBezTo>
                  <a:pt x="231708" y="1104639"/>
                  <a:pt x="183628" y="1103290"/>
                  <a:pt x="136406" y="1107583"/>
                </a:cubicBezTo>
                <a:cubicBezTo>
                  <a:pt x="123527" y="1111876"/>
                  <a:pt x="107368" y="1110863"/>
                  <a:pt x="97769" y="1120462"/>
                </a:cubicBezTo>
                <a:cubicBezTo>
                  <a:pt x="75879" y="1142352"/>
                  <a:pt x="63426" y="1171977"/>
                  <a:pt x="46254" y="1197735"/>
                </a:cubicBezTo>
                <a:cubicBezTo>
                  <a:pt x="12966" y="1247668"/>
                  <a:pt x="25391" y="1221687"/>
                  <a:pt x="7617" y="1275008"/>
                </a:cubicBezTo>
                <a:cubicBezTo>
                  <a:pt x="11910" y="1326524"/>
                  <a:pt x="13664" y="1378314"/>
                  <a:pt x="20496" y="1429555"/>
                </a:cubicBezTo>
                <a:cubicBezTo>
                  <a:pt x="26191" y="1472264"/>
                  <a:pt x="49652" y="1468191"/>
                  <a:pt x="20496" y="1468191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61" name="Полилиния 360"/>
          <p:cNvSpPr/>
          <p:nvPr/>
        </p:nvSpPr>
        <p:spPr>
          <a:xfrm>
            <a:off x="4626096" y="1070286"/>
            <a:ext cx="469211" cy="517235"/>
          </a:xfrm>
          <a:custGeom>
            <a:gdLst>
              <a:gd name="connsiteX0" fmla="*/ 0 w 657250"/>
              <a:gd name="connsiteY0" fmla="*/ 36972 h 964251"/>
              <a:gd name="connsiteX1" fmla="*/ 154547 w 657250"/>
              <a:gd name="connsiteY1" fmla="*/ 36972 h 964251"/>
              <a:gd name="connsiteX2" fmla="*/ 167426 w 657250"/>
              <a:gd name="connsiteY2" fmla="*/ 101366 h 964251"/>
              <a:gd name="connsiteX3" fmla="*/ 231820 w 657250"/>
              <a:gd name="connsiteY3" fmla="*/ 165761 h 964251"/>
              <a:gd name="connsiteX4" fmla="*/ 257578 w 657250"/>
              <a:gd name="connsiteY4" fmla="*/ 204397 h 964251"/>
              <a:gd name="connsiteX5" fmla="*/ 270457 w 657250"/>
              <a:gd name="connsiteY5" fmla="*/ 320307 h 964251"/>
              <a:gd name="connsiteX6" fmla="*/ 334851 w 657250"/>
              <a:gd name="connsiteY6" fmla="*/ 436217 h 964251"/>
              <a:gd name="connsiteX7" fmla="*/ 373488 w 657250"/>
              <a:gd name="connsiteY7" fmla="*/ 449096 h 964251"/>
              <a:gd name="connsiteX8" fmla="*/ 476519 w 657250"/>
              <a:gd name="connsiteY8" fmla="*/ 474854 h 964251"/>
              <a:gd name="connsiteX9" fmla="*/ 502276 w 657250"/>
              <a:gd name="connsiteY9" fmla="*/ 629400 h 964251"/>
              <a:gd name="connsiteX10" fmla="*/ 515155 w 657250"/>
              <a:gd name="connsiteY10" fmla="*/ 668037 h 964251"/>
              <a:gd name="connsiteX11" fmla="*/ 553792 w 657250"/>
              <a:gd name="connsiteY11" fmla="*/ 680916 h 964251"/>
              <a:gd name="connsiteX12" fmla="*/ 579550 w 657250"/>
              <a:gd name="connsiteY12" fmla="*/ 771068 h 964251"/>
              <a:gd name="connsiteX13" fmla="*/ 605307 w 657250"/>
              <a:gd name="connsiteY13" fmla="*/ 809704 h 964251"/>
              <a:gd name="connsiteX14" fmla="*/ 643944 w 657250"/>
              <a:gd name="connsiteY14" fmla="*/ 822583 h 964251"/>
              <a:gd name="connsiteX15" fmla="*/ 656823 w 657250"/>
              <a:gd name="connsiteY15" fmla="*/ 964251 h 9642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7250" h="964251">
                <a:moveTo>
                  <a:pt x="0" y="36972"/>
                </a:moveTo>
                <a:cubicBezTo>
                  <a:pt x="51846" y="19690"/>
                  <a:pt x="92926" y="0"/>
                  <a:pt x="154547" y="36972"/>
                </a:cubicBezTo>
                <a:cubicBezTo>
                  <a:pt x="173317" y="48234"/>
                  <a:pt x="159740" y="80870"/>
                  <a:pt x="167426" y="101366"/>
                </a:cubicBezTo>
                <a:cubicBezTo>
                  <a:pt x="181736" y="139527"/>
                  <a:pt x="200337" y="144772"/>
                  <a:pt x="231820" y="165761"/>
                </a:cubicBezTo>
                <a:cubicBezTo>
                  <a:pt x="240406" y="178640"/>
                  <a:pt x="253824" y="189381"/>
                  <a:pt x="257578" y="204397"/>
                </a:cubicBezTo>
                <a:cubicBezTo>
                  <a:pt x="267007" y="242111"/>
                  <a:pt x="262833" y="282187"/>
                  <a:pt x="270457" y="320307"/>
                </a:cubicBezTo>
                <a:cubicBezTo>
                  <a:pt x="280796" y="372002"/>
                  <a:pt x="291222" y="407131"/>
                  <a:pt x="334851" y="436217"/>
                </a:cubicBezTo>
                <a:cubicBezTo>
                  <a:pt x="346147" y="443747"/>
                  <a:pt x="360318" y="445803"/>
                  <a:pt x="373488" y="449096"/>
                </a:cubicBezTo>
                <a:lnTo>
                  <a:pt x="476519" y="474854"/>
                </a:lnTo>
                <a:cubicBezTo>
                  <a:pt x="506711" y="565434"/>
                  <a:pt x="473519" y="456859"/>
                  <a:pt x="502276" y="629400"/>
                </a:cubicBezTo>
                <a:cubicBezTo>
                  <a:pt x="504508" y="642791"/>
                  <a:pt x="505556" y="658438"/>
                  <a:pt x="515155" y="668037"/>
                </a:cubicBezTo>
                <a:cubicBezTo>
                  <a:pt x="524754" y="677636"/>
                  <a:pt x="540913" y="676623"/>
                  <a:pt x="553792" y="680916"/>
                </a:cubicBezTo>
                <a:cubicBezTo>
                  <a:pt x="557918" y="697422"/>
                  <a:pt x="570312" y="752592"/>
                  <a:pt x="579550" y="771068"/>
                </a:cubicBezTo>
                <a:cubicBezTo>
                  <a:pt x="586472" y="784912"/>
                  <a:pt x="593221" y="800035"/>
                  <a:pt x="605307" y="809704"/>
                </a:cubicBezTo>
                <a:cubicBezTo>
                  <a:pt x="615908" y="818185"/>
                  <a:pt x="631065" y="818290"/>
                  <a:pt x="643944" y="822583"/>
                </a:cubicBezTo>
                <a:cubicBezTo>
                  <a:pt x="657250" y="955644"/>
                  <a:pt x="656823" y="908228"/>
                  <a:pt x="656823" y="964251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67" name="Полилиния 366"/>
          <p:cNvSpPr/>
          <p:nvPr/>
        </p:nvSpPr>
        <p:spPr>
          <a:xfrm>
            <a:off x="4" y="352118"/>
            <a:ext cx="1140717" cy="1773518"/>
          </a:xfrm>
          <a:custGeom>
            <a:gdLst>
              <a:gd name="connsiteX0" fmla="*/ 927279 w 1596980"/>
              <a:gd name="connsiteY0" fmla="*/ 3309871 h 3309871"/>
              <a:gd name="connsiteX1" fmla="*/ 888642 w 1596980"/>
              <a:gd name="connsiteY1" fmla="*/ 3271234 h 3309871"/>
              <a:gd name="connsiteX2" fmla="*/ 850006 w 1596980"/>
              <a:gd name="connsiteY2" fmla="*/ 3245476 h 3309871"/>
              <a:gd name="connsiteX3" fmla="*/ 824248 w 1596980"/>
              <a:gd name="connsiteY3" fmla="*/ 3206840 h 3309871"/>
              <a:gd name="connsiteX4" fmla="*/ 811369 w 1596980"/>
              <a:gd name="connsiteY4" fmla="*/ 3168203 h 3309871"/>
              <a:gd name="connsiteX5" fmla="*/ 914400 w 1596980"/>
              <a:gd name="connsiteY5" fmla="*/ 3155324 h 3309871"/>
              <a:gd name="connsiteX6" fmla="*/ 953037 w 1596980"/>
              <a:gd name="connsiteY6" fmla="*/ 3181082 h 3309871"/>
              <a:gd name="connsiteX7" fmla="*/ 991673 w 1596980"/>
              <a:gd name="connsiteY7" fmla="*/ 3193961 h 3309871"/>
              <a:gd name="connsiteX8" fmla="*/ 1468192 w 1596980"/>
              <a:gd name="connsiteY8" fmla="*/ 3181082 h 3309871"/>
              <a:gd name="connsiteX9" fmla="*/ 1493949 w 1596980"/>
              <a:gd name="connsiteY9" fmla="*/ 3103809 h 3309871"/>
              <a:gd name="connsiteX10" fmla="*/ 1506828 w 1596980"/>
              <a:gd name="connsiteY10" fmla="*/ 3026536 h 3309871"/>
              <a:gd name="connsiteX11" fmla="*/ 1545465 w 1596980"/>
              <a:gd name="connsiteY11" fmla="*/ 3013657 h 3309871"/>
              <a:gd name="connsiteX12" fmla="*/ 1584102 w 1596980"/>
              <a:gd name="connsiteY12" fmla="*/ 2936384 h 3309871"/>
              <a:gd name="connsiteX13" fmla="*/ 1596980 w 1596980"/>
              <a:gd name="connsiteY13" fmla="*/ 2897747 h 3309871"/>
              <a:gd name="connsiteX14" fmla="*/ 1584102 w 1596980"/>
              <a:gd name="connsiteY14" fmla="*/ 2807595 h 3309871"/>
              <a:gd name="connsiteX15" fmla="*/ 1571223 w 1596980"/>
              <a:gd name="connsiteY15" fmla="*/ 2768958 h 3309871"/>
              <a:gd name="connsiteX16" fmla="*/ 1493949 w 1596980"/>
              <a:gd name="connsiteY16" fmla="*/ 2691685 h 3309871"/>
              <a:gd name="connsiteX17" fmla="*/ 1468192 w 1596980"/>
              <a:gd name="connsiteY17" fmla="*/ 2653048 h 3309871"/>
              <a:gd name="connsiteX18" fmla="*/ 1390918 w 1596980"/>
              <a:gd name="connsiteY18" fmla="*/ 2601533 h 3309871"/>
              <a:gd name="connsiteX19" fmla="*/ 1313645 w 1596980"/>
              <a:gd name="connsiteY19" fmla="*/ 2524260 h 3309871"/>
              <a:gd name="connsiteX20" fmla="*/ 1236372 w 1596980"/>
              <a:gd name="connsiteY20" fmla="*/ 2472744 h 3309871"/>
              <a:gd name="connsiteX21" fmla="*/ 1210614 w 1596980"/>
              <a:gd name="connsiteY21" fmla="*/ 2434107 h 3309871"/>
              <a:gd name="connsiteX22" fmla="*/ 1133341 w 1596980"/>
              <a:gd name="connsiteY22" fmla="*/ 2369713 h 3309871"/>
              <a:gd name="connsiteX23" fmla="*/ 1107583 w 1596980"/>
              <a:gd name="connsiteY23" fmla="*/ 2331076 h 3309871"/>
              <a:gd name="connsiteX24" fmla="*/ 1068947 w 1596980"/>
              <a:gd name="connsiteY24" fmla="*/ 2292440 h 3309871"/>
              <a:gd name="connsiteX25" fmla="*/ 1043189 w 1596980"/>
              <a:gd name="connsiteY25" fmla="*/ 2253803 h 3309871"/>
              <a:gd name="connsiteX26" fmla="*/ 1004552 w 1596980"/>
              <a:gd name="connsiteY26" fmla="*/ 2228045 h 3309871"/>
              <a:gd name="connsiteX27" fmla="*/ 953037 w 1596980"/>
              <a:gd name="connsiteY27" fmla="*/ 2150772 h 3309871"/>
              <a:gd name="connsiteX28" fmla="*/ 901521 w 1596980"/>
              <a:gd name="connsiteY28" fmla="*/ 2034862 h 3309871"/>
              <a:gd name="connsiteX29" fmla="*/ 862885 w 1596980"/>
              <a:gd name="connsiteY29" fmla="*/ 2009105 h 3309871"/>
              <a:gd name="connsiteX30" fmla="*/ 837127 w 1596980"/>
              <a:gd name="connsiteY30" fmla="*/ 1970468 h 3309871"/>
              <a:gd name="connsiteX31" fmla="*/ 759854 w 1596980"/>
              <a:gd name="connsiteY31" fmla="*/ 1918953 h 3309871"/>
              <a:gd name="connsiteX32" fmla="*/ 631065 w 1596980"/>
              <a:gd name="connsiteY32" fmla="*/ 1931831 h 3309871"/>
              <a:gd name="connsiteX33" fmla="*/ 553792 w 1596980"/>
              <a:gd name="connsiteY33" fmla="*/ 1957589 h 3309871"/>
              <a:gd name="connsiteX34" fmla="*/ 528034 w 1596980"/>
              <a:gd name="connsiteY34" fmla="*/ 2047741 h 3309871"/>
              <a:gd name="connsiteX35" fmla="*/ 502276 w 1596980"/>
              <a:gd name="connsiteY35" fmla="*/ 2125014 h 3309871"/>
              <a:gd name="connsiteX36" fmla="*/ 476518 w 1596980"/>
              <a:gd name="connsiteY36" fmla="*/ 2163651 h 3309871"/>
              <a:gd name="connsiteX37" fmla="*/ 296214 w 1596980"/>
              <a:gd name="connsiteY37" fmla="*/ 2150772 h 3309871"/>
              <a:gd name="connsiteX38" fmla="*/ 218941 w 1596980"/>
              <a:gd name="connsiteY38" fmla="*/ 2125014 h 3309871"/>
              <a:gd name="connsiteX39" fmla="*/ 193183 w 1596980"/>
              <a:gd name="connsiteY39" fmla="*/ 2086378 h 3309871"/>
              <a:gd name="connsiteX40" fmla="*/ 154547 w 1596980"/>
              <a:gd name="connsiteY40" fmla="*/ 2060620 h 3309871"/>
              <a:gd name="connsiteX41" fmla="*/ 103031 w 1596980"/>
              <a:gd name="connsiteY41" fmla="*/ 1996226 h 3309871"/>
              <a:gd name="connsiteX42" fmla="*/ 25758 w 1596980"/>
              <a:gd name="connsiteY42" fmla="*/ 1880316 h 3309871"/>
              <a:gd name="connsiteX43" fmla="*/ 0 w 1596980"/>
              <a:gd name="connsiteY43" fmla="*/ 1841679 h 3309871"/>
              <a:gd name="connsiteX44" fmla="*/ 12879 w 1596980"/>
              <a:gd name="connsiteY44" fmla="*/ 1777285 h 3309871"/>
              <a:gd name="connsiteX45" fmla="*/ 115910 w 1596980"/>
              <a:gd name="connsiteY45" fmla="*/ 1738648 h 3309871"/>
              <a:gd name="connsiteX46" fmla="*/ 180304 w 1596980"/>
              <a:gd name="connsiteY46" fmla="*/ 1674254 h 3309871"/>
              <a:gd name="connsiteX47" fmla="*/ 206062 w 1596980"/>
              <a:gd name="connsiteY47" fmla="*/ 1635617 h 3309871"/>
              <a:gd name="connsiteX48" fmla="*/ 283335 w 1596980"/>
              <a:gd name="connsiteY48" fmla="*/ 1584102 h 3309871"/>
              <a:gd name="connsiteX49" fmla="*/ 309093 w 1596980"/>
              <a:gd name="connsiteY49" fmla="*/ 1545465 h 3309871"/>
              <a:gd name="connsiteX50" fmla="*/ 296214 w 1596980"/>
              <a:gd name="connsiteY50" fmla="*/ 1442434 h 3309871"/>
              <a:gd name="connsiteX51" fmla="*/ 270456 w 1596980"/>
              <a:gd name="connsiteY51" fmla="*/ 1403798 h 3309871"/>
              <a:gd name="connsiteX52" fmla="*/ 193183 w 1596980"/>
              <a:gd name="connsiteY52" fmla="*/ 1339403 h 3309871"/>
              <a:gd name="connsiteX53" fmla="*/ 128789 w 1596980"/>
              <a:gd name="connsiteY53" fmla="*/ 1223493 h 3309871"/>
              <a:gd name="connsiteX54" fmla="*/ 103031 w 1596980"/>
              <a:gd name="connsiteY54" fmla="*/ 1184857 h 3309871"/>
              <a:gd name="connsiteX55" fmla="*/ 90152 w 1596980"/>
              <a:gd name="connsiteY55" fmla="*/ 1146220 h 3309871"/>
              <a:gd name="connsiteX56" fmla="*/ 64394 w 1596980"/>
              <a:gd name="connsiteY56" fmla="*/ 1107584 h 3309871"/>
              <a:gd name="connsiteX57" fmla="*/ 51516 w 1596980"/>
              <a:gd name="connsiteY57" fmla="*/ 1056068 h 3309871"/>
              <a:gd name="connsiteX58" fmla="*/ 25758 w 1596980"/>
              <a:gd name="connsiteY58" fmla="*/ 978795 h 3309871"/>
              <a:gd name="connsiteX59" fmla="*/ 38637 w 1596980"/>
              <a:gd name="connsiteY59" fmla="*/ 721217 h 3309871"/>
              <a:gd name="connsiteX60" fmla="*/ 64394 w 1596980"/>
              <a:gd name="connsiteY60" fmla="*/ 682581 h 3309871"/>
              <a:gd name="connsiteX61" fmla="*/ 115910 w 1596980"/>
              <a:gd name="connsiteY61" fmla="*/ 553792 h 3309871"/>
              <a:gd name="connsiteX62" fmla="*/ 154547 w 1596980"/>
              <a:gd name="connsiteY62" fmla="*/ 528034 h 3309871"/>
              <a:gd name="connsiteX63" fmla="*/ 193183 w 1596980"/>
              <a:gd name="connsiteY63" fmla="*/ 450761 h 3309871"/>
              <a:gd name="connsiteX64" fmla="*/ 167425 w 1596980"/>
              <a:gd name="connsiteY64" fmla="*/ 373488 h 3309871"/>
              <a:gd name="connsiteX65" fmla="*/ 180304 w 1596980"/>
              <a:gd name="connsiteY65" fmla="*/ 309093 h 3309871"/>
              <a:gd name="connsiteX66" fmla="*/ 218941 w 1596980"/>
              <a:gd name="connsiteY66" fmla="*/ 283336 h 3309871"/>
              <a:gd name="connsiteX67" fmla="*/ 231820 w 1596980"/>
              <a:gd name="connsiteY67" fmla="*/ 244699 h 3309871"/>
              <a:gd name="connsiteX68" fmla="*/ 283335 w 1596980"/>
              <a:gd name="connsiteY68" fmla="*/ 167426 h 3309871"/>
              <a:gd name="connsiteX69" fmla="*/ 321972 w 1596980"/>
              <a:gd name="connsiteY69" fmla="*/ 90153 h 3309871"/>
              <a:gd name="connsiteX70" fmla="*/ 463640 w 1596980"/>
              <a:gd name="connsiteY70" fmla="*/ 51516 h 3309871"/>
              <a:gd name="connsiteX71" fmla="*/ 540913 w 1596980"/>
              <a:gd name="connsiteY71" fmla="*/ 25758 h 3309871"/>
              <a:gd name="connsiteX72" fmla="*/ 579549 w 1596980"/>
              <a:gd name="connsiteY72" fmla="*/ 12879 h 3309871"/>
              <a:gd name="connsiteX73" fmla="*/ 618186 w 1596980"/>
              <a:gd name="connsiteY73" fmla="*/ 0 h 3309871"/>
              <a:gd name="connsiteX74" fmla="*/ 785611 w 1596980"/>
              <a:gd name="connsiteY74" fmla="*/ 12879 h 3309871"/>
              <a:gd name="connsiteX75" fmla="*/ 940158 w 1596980"/>
              <a:gd name="connsiteY75" fmla="*/ 38637 h 3309871"/>
              <a:gd name="connsiteX76" fmla="*/ 978794 w 1596980"/>
              <a:gd name="connsiteY76" fmla="*/ 64395 h 3309871"/>
              <a:gd name="connsiteX77" fmla="*/ 991673 w 1596980"/>
              <a:gd name="connsiteY77" fmla="*/ 103031 h 3309871"/>
              <a:gd name="connsiteX78" fmla="*/ 1017431 w 1596980"/>
              <a:gd name="connsiteY78" fmla="*/ 154547 h 3309871"/>
              <a:gd name="connsiteX79" fmla="*/ 1056068 w 1596980"/>
              <a:gd name="connsiteY79" fmla="*/ 231820 h 3309871"/>
              <a:gd name="connsiteX80" fmla="*/ 1056068 w 1596980"/>
              <a:gd name="connsiteY80" fmla="*/ 425003 h 33098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596980" h="3309871">
                <a:moveTo>
                  <a:pt x="927279" y="3309871"/>
                </a:moveTo>
                <a:cubicBezTo>
                  <a:pt x="914400" y="3296992"/>
                  <a:pt x="902634" y="3282894"/>
                  <a:pt x="888642" y="3271234"/>
                </a:cubicBezTo>
                <a:cubicBezTo>
                  <a:pt x="876751" y="3261325"/>
                  <a:pt x="860951" y="3256421"/>
                  <a:pt x="850006" y="3245476"/>
                </a:cubicBezTo>
                <a:cubicBezTo>
                  <a:pt x="839061" y="3234531"/>
                  <a:pt x="832834" y="3219719"/>
                  <a:pt x="824248" y="3206840"/>
                </a:cubicBezTo>
                <a:cubicBezTo>
                  <a:pt x="819955" y="3193961"/>
                  <a:pt x="804384" y="3179844"/>
                  <a:pt x="811369" y="3168203"/>
                </a:cubicBezTo>
                <a:cubicBezTo>
                  <a:pt x="837722" y="3124281"/>
                  <a:pt x="882053" y="3147237"/>
                  <a:pt x="914400" y="3155324"/>
                </a:cubicBezTo>
                <a:cubicBezTo>
                  <a:pt x="927279" y="3163910"/>
                  <a:pt x="939193" y="3174160"/>
                  <a:pt x="953037" y="3181082"/>
                </a:cubicBezTo>
                <a:cubicBezTo>
                  <a:pt x="965179" y="3187153"/>
                  <a:pt x="978098" y="3193961"/>
                  <a:pt x="991673" y="3193961"/>
                </a:cubicBezTo>
                <a:cubicBezTo>
                  <a:pt x="1150571" y="3193961"/>
                  <a:pt x="1309352" y="3185375"/>
                  <a:pt x="1468192" y="3181082"/>
                </a:cubicBezTo>
                <a:cubicBezTo>
                  <a:pt x="1476778" y="3155324"/>
                  <a:pt x="1489485" y="3130590"/>
                  <a:pt x="1493949" y="3103809"/>
                </a:cubicBezTo>
                <a:cubicBezTo>
                  <a:pt x="1498242" y="3078051"/>
                  <a:pt x="1493872" y="3049208"/>
                  <a:pt x="1506828" y="3026536"/>
                </a:cubicBezTo>
                <a:cubicBezTo>
                  <a:pt x="1513563" y="3014749"/>
                  <a:pt x="1532586" y="3017950"/>
                  <a:pt x="1545465" y="3013657"/>
                </a:cubicBezTo>
                <a:cubicBezTo>
                  <a:pt x="1577839" y="2916534"/>
                  <a:pt x="1534167" y="3036256"/>
                  <a:pt x="1584102" y="2936384"/>
                </a:cubicBezTo>
                <a:cubicBezTo>
                  <a:pt x="1590173" y="2924242"/>
                  <a:pt x="1592687" y="2910626"/>
                  <a:pt x="1596980" y="2897747"/>
                </a:cubicBezTo>
                <a:cubicBezTo>
                  <a:pt x="1592687" y="2867696"/>
                  <a:pt x="1590055" y="2837361"/>
                  <a:pt x="1584102" y="2807595"/>
                </a:cubicBezTo>
                <a:cubicBezTo>
                  <a:pt x="1581440" y="2794283"/>
                  <a:pt x="1579558" y="2779674"/>
                  <a:pt x="1571223" y="2768958"/>
                </a:cubicBezTo>
                <a:cubicBezTo>
                  <a:pt x="1548859" y="2740204"/>
                  <a:pt x="1514155" y="2721995"/>
                  <a:pt x="1493949" y="2691685"/>
                </a:cubicBezTo>
                <a:cubicBezTo>
                  <a:pt x="1485363" y="2678806"/>
                  <a:pt x="1479841" y="2663241"/>
                  <a:pt x="1468192" y="2653048"/>
                </a:cubicBezTo>
                <a:cubicBezTo>
                  <a:pt x="1444894" y="2632663"/>
                  <a:pt x="1416676" y="2618705"/>
                  <a:pt x="1390918" y="2601533"/>
                </a:cubicBezTo>
                <a:cubicBezTo>
                  <a:pt x="1265315" y="2517798"/>
                  <a:pt x="1457404" y="2652046"/>
                  <a:pt x="1313645" y="2524260"/>
                </a:cubicBezTo>
                <a:cubicBezTo>
                  <a:pt x="1290507" y="2503693"/>
                  <a:pt x="1236372" y="2472744"/>
                  <a:pt x="1236372" y="2472744"/>
                </a:cubicBezTo>
                <a:cubicBezTo>
                  <a:pt x="1227786" y="2459865"/>
                  <a:pt x="1221559" y="2445052"/>
                  <a:pt x="1210614" y="2434107"/>
                </a:cubicBezTo>
                <a:cubicBezTo>
                  <a:pt x="1109305" y="2332798"/>
                  <a:pt x="1238839" y="2496311"/>
                  <a:pt x="1133341" y="2369713"/>
                </a:cubicBezTo>
                <a:cubicBezTo>
                  <a:pt x="1123432" y="2357822"/>
                  <a:pt x="1117492" y="2342967"/>
                  <a:pt x="1107583" y="2331076"/>
                </a:cubicBezTo>
                <a:cubicBezTo>
                  <a:pt x="1095923" y="2317084"/>
                  <a:pt x="1080607" y="2306432"/>
                  <a:pt x="1068947" y="2292440"/>
                </a:cubicBezTo>
                <a:cubicBezTo>
                  <a:pt x="1059038" y="2280549"/>
                  <a:pt x="1054134" y="2264748"/>
                  <a:pt x="1043189" y="2253803"/>
                </a:cubicBezTo>
                <a:cubicBezTo>
                  <a:pt x="1032244" y="2242858"/>
                  <a:pt x="1017431" y="2236631"/>
                  <a:pt x="1004552" y="2228045"/>
                </a:cubicBezTo>
                <a:cubicBezTo>
                  <a:pt x="987380" y="2202287"/>
                  <a:pt x="962827" y="2180140"/>
                  <a:pt x="953037" y="2150772"/>
                </a:cubicBezTo>
                <a:cubicBezTo>
                  <a:pt x="940284" y="2112515"/>
                  <a:pt x="932135" y="2065476"/>
                  <a:pt x="901521" y="2034862"/>
                </a:cubicBezTo>
                <a:cubicBezTo>
                  <a:pt x="890576" y="2023917"/>
                  <a:pt x="875764" y="2017691"/>
                  <a:pt x="862885" y="2009105"/>
                </a:cubicBezTo>
                <a:cubicBezTo>
                  <a:pt x="854299" y="1996226"/>
                  <a:pt x="848776" y="1980661"/>
                  <a:pt x="837127" y="1970468"/>
                </a:cubicBezTo>
                <a:cubicBezTo>
                  <a:pt x="813830" y="1950083"/>
                  <a:pt x="759854" y="1918953"/>
                  <a:pt x="759854" y="1918953"/>
                </a:cubicBezTo>
                <a:cubicBezTo>
                  <a:pt x="716924" y="1923246"/>
                  <a:pt x="673470" y="1923880"/>
                  <a:pt x="631065" y="1931831"/>
                </a:cubicBezTo>
                <a:cubicBezTo>
                  <a:pt x="604379" y="1936835"/>
                  <a:pt x="553792" y="1957589"/>
                  <a:pt x="553792" y="1957589"/>
                </a:cubicBezTo>
                <a:cubicBezTo>
                  <a:pt x="510506" y="2087446"/>
                  <a:pt x="576553" y="1886015"/>
                  <a:pt x="528034" y="2047741"/>
                </a:cubicBezTo>
                <a:cubicBezTo>
                  <a:pt x="520232" y="2073747"/>
                  <a:pt x="517337" y="2102423"/>
                  <a:pt x="502276" y="2125014"/>
                </a:cubicBezTo>
                <a:lnTo>
                  <a:pt x="476518" y="2163651"/>
                </a:lnTo>
                <a:cubicBezTo>
                  <a:pt x="416417" y="2159358"/>
                  <a:pt x="355802" y="2159710"/>
                  <a:pt x="296214" y="2150772"/>
                </a:cubicBezTo>
                <a:cubicBezTo>
                  <a:pt x="269363" y="2146744"/>
                  <a:pt x="218941" y="2125014"/>
                  <a:pt x="218941" y="2125014"/>
                </a:cubicBezTo>
                <a:cubicBezTo>
                  <a:pt x="210355" y="2112135"/>
                  <a:pt x="204128" y="2097323"/>
                  <a:pt x="193183" y="2086378"/>
                </a:cubicBezTo>
                <a:cubicBezTo>
                  <a:pt x="182238" y="2075433"/>
                  <a:pt x="164216" y="2072707"/>
                  <a:pt x="154547" y="2060620"/>
                </a:cubicBezTo>
                <a:cubicBezTo>
                  <a:pt x="83454" y="1971754"/>
                  <a:pt x="213757" y="2070044"/>
                  <a:pt x="103031" y="1996226"/>
                </a:cubicBezTo>
                <a:lnTo>
                  <a:pt x="25758" y="1880316"/>
                </a:lnTo>
                <a:lnTo>
                  <a:pt x="0" y="1841679"/>
                </a:lnTo>
                <a:cubicBezTo>
                  <a:pt x="4293" y="1820214"/>
                  <a:pt x="2019" y="1796291"/>
                  <a:pt x="12879" y="1777285"/>
                </a:cubicBezTo>
                <a:cubicBezTo>
                  <a:pt x="29995" y="1747332"/>
                  <a:pt x="92529" y="1743324"/>
                  <a:pt x="115910" y="1738648"/>
                </a:cubicBezTo>
                <a:cubicBezTo>
                  <a:pt x="184601" y="1635615"/>
                  <a:pt x="94443" y="1760117"/>
                  <a:pt x="180304" y="1674254"/>
                </a:cubicBezTo>
                <a:cubicBezTo>
                  <a:pt x="191249" y="1663309"/>
                  <a:pt x="194413" y="1645810"/>
                  <a:pt x="206062" y="1635617"/>
                </a:cubicBezTo>
                <a:cubicBezTo>
                  <a:pt x="229359" y="1615232"/>
                  <a:pt x="283335" y="1584102"/>
                  <a:pt x="283335" y="1584102"/>
                </a:cubicBezTo>
                <a:cubicBezTo>
                  <a:pt x="291921" y="1571223"/>
                  <a:pt x="307692" y="1560880"/>
                  <a:pt x="309093" y="1545465"/>
                </a:cubicBezTo>
                <a:cubicBezTo>
                  <a:pt x="312227" y="1510996"/>
                  <a:pt x="305321" y="1475825"/>
                  <a:pt x="296214" y="1442434"/>
                </a:cubicBezTo>
                <a:cubicBezTo>
                  <a:pt x="292141" y="1427501"/>
                  <a:pt x="280365" y="1415689"/>
                  <a:pt x="270456" y="1403798"/>
                </a:cubicBezTo>
                <a:cubicBezTo>
                  <a:pt x="239466" y="1366610"/>
                  <a:pt x="231175" y="1364731"/>
                  <a:pt x="193183" y="1339403"/>
                </a:cubicBezTo>
                <a:cubicBezTo>
                  <a:pt x="170515" y="1271400"/>
                  <a:pt x="187833" y="1312060"/>
                  <a:pt x="128789" y="1223493"/>
                </a:cubicBezTo>
                <a:lnTo>
                  <a:pt x="103031" y="1184857"/>
                </a:lnTo>
                <a:cubicBezTo>
                  <a:pt x="98738" y="1171978"/>
                  <a:pt x="96223" y="1158362"/>
                  <a:pt x="90152" y="1146220"/>
                </a:cubicBezTo>
                <a:cubicBezTo>
                  <a:pt x="83230" y="1132376"/>
                  <a:pt x="70491" y="1121811"/>
                  <a:pt x="64394" y="1107584"/>
                </a:cubicBezTo>
                <a:cubicBezTo>
                  <a:pt x="57422" y="1091315"/>
                  <a:pt x="56602" y="1073022"/>
                  <a:pt x="51516" y="1056068"/>
                </a:cubicBezTo>
                <a:cubicBezTo>
                  <a:pt x="43714" y="1030062"/>
                  <a:pt x="25758" y="978795"/>
                  <a:pt x="25758" y="978795"/>
                </a:cubicBezTo>
                <a:cubicBezTo>
                  <a:pt x="30051" y="892936"/>
                  <a:pt x="27518" y="806462"/>
                  <a:pt x="38637" y="721217"/>
                </a:cubicBezTo>
                <a:cubicBezTo>
                  <a:pt x="40639" y="705869"/>
                  <a:pt x="58108" y="696725"/>
                  <a:pt x="64394" y="682581"/>
                </a:cubicBezTo>
                <a:cubicBezTo>
                  <a:pt x="78121" y="651695"/>
                  <a:pt x="90809" y="583912"/>
                  <a:pt x="115910" y="553792"/>
                </a:cubicBezTo>
                <a:cubicBezTo>
                  <a:pt x="125819" y="541901"/>
                  <a:pt x="141668" y="536620"/>
                  <a:pt x="154547" y="528034"/>
                </a:cubicBezTo>
                <a:cubicBezTo>
                  <a:pt x="164675" y="512842"/>
                  <a:pt x="195722" y="473612"/>
                  <a:pt x="193183" y="450761"/>
                </a:cubicBezTo>
                <a:cubicBezTo>
                  <a:pt x="190185" y="423776"/>
                  <a:pt x="167425" y="373488"/>
                  <a:pt x="167425" y="373488"/>
                </a:cubicBezTo>
                <a:cubicBezTo>
                  <a:pt x="171718" y="352023"/>
                  <a:pt x="169443" y="328099"/>
                  <a:pt x="180304" y="309093"/>
                </a:cubicBezTo>
                <a:cubicBezTo>
                  <a:pt x="187984" y="295654"/>
                  <a:pt x="209272" y="295423"/>
                  <a:pt x="218941" y="283336"/>
                </a:cubicBezTo>
                <a:cubicBezTo>
                  <a:pt x="227422" y="272735"/>
                  <a:pt x="225227" y="256566"/>
                  <a:pt x="231820" y="244699"/>
                </a:cubicBezTo>
                <a:cubicBezTo>
                  <a:pt x="246854" y="217638"/>
                  <a:pt x="273546" y="196794"/>
                  <a:pt x="283335" y="167426"/>
                </a:cubicBezTo>
                <a:cubicBezTo>
                  <a:pt x="290353" y="146373"/>
                  <a:pt x="300947" y="103293"/>
                  <a:pt x="321972" y="90153"/>
                </a:cubicBezTo>
                <a:cubicBezTo>
                  <a:pt x="362148" y="65043"/>
                  <a:pt x="419273" y="63616"/>
                  <a:pt x="463640" y="51516"/>
                </a:cubicBezTo>
                <a:cubicBezTo>
                  <a:pt x="489834" y="44372"/>
                  <a:pt x="515155" y="34344"/>
                  <a:pt x="540913" y="25758"/>
                </a:cubicBezTo>
                <a:lnTo>
                  <a:pt x="579549" y="12879"/>
                </a:lnTo>
                <a:lnTo>
                  <a:pt x="618186" y="0"/>
                </a:lnTo>
                <a:lnTo>
                  <a:pt x="785611" y="12879"/>
                </a:lnTo>
                <a:cubicBezTo>
                  <a:pt x="904230" y="23663"/>
                  <a:pt x="868407" y="14720"/>
                  <a:pt x="940158" y="38637"/>
                </a:cubicBezTo>
                <a:cubicBezTo>
                  <a:pt x="953037" y="47223"/>
                  <a:pt x="969125" y="52308"/>
                  <a:pt x="978794" y="64395"/>
                </a:cubicBezTo>
                <a:cubicBezTo>
                  <a:pt x="987274" y="74996"/>
                  <a:pt x="986325" y="90553"/>
                  <a:pt x="991673" y="103031"/>
                </a:cubicBezTo>
                <a:cubicBezTo>
                  <a:pt x="999236" y="120678"/>
                  <a:pt x="1007906" y="137878"/>
                  <a:pt x="1017431" y="154547"/>
                </a:cubicBezTo>
                <a:cubicBezTo>
                  <a:pt x="1032524" y="180960"/>
                  <a:pt x="1054252" y="199127"/>
                  <a:pt x="1056068" y="231820"/>
                </a:cubicBezTo>
                <a:cubicBezTo>
                  <a:pt x="1059640" y="296115"/>
                  <a:pt x="1056068" y="360609"/>
                  <a:pt x="1056068" y="425003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68" name="Полилиния 367"/>
          <p:cNvSpPr/>
          <p:nvPr/>
        </p:nvSpPr>
        <p:spPr>
          <a:xfrm>
            <a:off x="772653" y="533150"/>
            <a:ext cx="2584876" cy="143234"/>
          </a:xfrm>
          <a:custGeom>
            <a:gdLst>
              <a:gd name="connsiteX0" fmla="*/ 0 w 3618964"/>
              <a:gd name="connsiteY0" fmla="*/ 46966 h 265907"/>
              <a:gd name="connsiteX1" fmla="*/ 12879 w 3618964"/>
              <a:gd name="connsiteY1" fmla="*/ 111360 h 265907"/>
              <a:gd name="connsiteX2" fmla="*/ 51516 w 3618964"/>
              <a:gd name="connsiteY2" fmla="*/ 124239 h 265907"/>
              <a:gd name="connsiteX3" fmla="*/ 90152 w 3618964"/>
              <a:gd name="connsiteY3" fmla="*/ 149997 h 265907"/>
              <a:gd name="connsiteX4" fmla="*/ 540913 w 3618964"/>
              <a:gd name="connsiteY4" fmla="*/ 137118 h 265907"/>
              <a:gd name="connsiteX5" fmla="*/ 708338 w 3618964"/>
              <a:gd name="connsiteY5" fmla="*/ 124239 h 265907"/>
              <a:gd name="connsiteX6" fmla="*/ 785612 w 3618964"/>
              <a:gd name="connsiteY6" fmla="*/ 98481 h 265907"/>
              <a:gd name="connsiteX7" fmla="*/ 940158 w 3618964"/>
              <a:gd name="connsiteY7" fmla="*/ 111360 h 265907"/>
              <a:gd name="connsiteX8" fmla="*/ 978795 w 3618964"/>
              <a:gd name="connsiteY8" fmla="*/ 149997 h 265907"/>
              <a:gd name="connsiteX9" fmla="*/ 1133341 w 3618964"/>
              <a:gd name="connsiteY9" fmla="*/ 227270 h 265907"/>
              <a:gd name="connsiteX10" fmla="*/ 1171978 w 3618964"/>
              <a:gd name="connsiteY10" fmla="*/ 240149 h 265907"/>
              <a:gd name="connsiteX11" fmla="*/ 1700012 w 3618964"/>
              <a:gd name="connsiteY11" fmla="*/ 265907 h 265907"/>
              <a:gd name="connsiteX12" fmla="*/ 2009105 w 3618964"/>
              <a:gd name="connsiteY12" fmla="*/ 253028 h 265907"/>
              <a:gd name="connsiteX13" fmla="*/ 2047741 w 3618964"/>
              <a:gd name="connsiteY13" fmla="*/ 240149 h 265907"/>
              <a:gd name="connsiteX14" fmla="*/ 2086378 w 3618964"/>
              <a:gd name="connsiteY14" fmla="*/ 214391 h 265907"/>
              <a:gd name="connsiteX15" fmla="*/ 2176530 w 3618964"/>
              <a:gd name="connsiteY15" fmla="*/ 111360 h 265907"/>
              <a:gd name="connsiteX16" fmla="*/ 2253803 w 3618964"/>
              <a:gd name="connsiteY16" fmla="*/ 85602 h 265907"/>
              <a:gd name="connsiteX17" fmla="*/ 2292440 w 3618964"/>
              <a:gd name="connsiteY17" fmla="*/ 72723 h 265907"/>
              <a:gd name="connsiteX18" fmla="*/ 2356834 w 3618964"/>
              <a:gd name="connsiteY18" fmla="*/ 8329 h 265907"/>
              <a:gd name="connsiteX19" fmla="*/ 3618964 w 3618964"/>
              <a:gd name="connsiteY19" fmla="*/ 8329 h 2659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18964" h="265907">
                <a:moveTo>
                  <a:pt x="0" y="46966"/>
                </a:moveTo>
                <a:cubicBezTo>
                  <a:pt x="4293" y="68431"/>
                  <a:pt x="737" y="93147"/>
                  <a:pt x="12879" y="111360"/>
                </a:cubicBezTo>
                <a:cubicBezTo>
                  <a:pt x="20409" y="122656"/>
                  <a:pt x="39374" y="118168"/>
                  <a:pt x="51516" y="124239"/>
                </a:cubicBezTo>
                <a:cubicBezTo>
                  <a:pt x="65360" y="131161"/>
                  <a:pt x="77273" y="141411"/>
                  <a:pt x="90152" y="149997"/>
                </a:cubicBezTo>
                <a:lnTo>
                  <a:pt x="540913" y="137118"/>
                </a:lnTo>
                <a:cubicBezTo>
                  <a:pt x="596838" y="134788"/>
                  <a:pt x="653050" y="132969"/>
                  <a:pt x="708338" y="124239"/>
                </a:cubicBezTo>
                <a:cubicBezTo>
                  <a:pt x="735157" y="120004"/>
                  <a:pt x="785612" y="98481"/>
                  <a:pt x="785612" y="98481"/>
                </a:cubicBezTo>
                <a:cubicBezTo>
                  <a:pt x="837127" y="102774"/>
                  <a:pt x="890210" y="98040"/>
                  <a:pt x="940158" y="111360"/>
                </a:cubicBezTo>
                <a:cubicBezTo>
                  <a:pt x="957757" y="116053"/>
                  <a:pt x="964418" y="138815"/>
                  <a:pt x="978795" y="149997"/>
                </a:cubicBezTo>
                <a:cubicBezTo>
                  <a:pt x="1053692" y="208250"/>
                  <a:pt x="1048598" y="199022"/>
                  <a:pt x="1133341" y="227270"/>
                </a:cubicBezTo>
                <a:cubicBezTo>
                  <a:pt x="1146220" y="231563"/>
                  <a:pt x="1158458" y="238920"/>
                  <a:pt x="1171978" y="240149"/>
                </a:cubicBezTo>
                <a:cubicBezTo>
                  <a:pt x="1441976" y="264695"/>
                  <a:pt x="1266254" y="251448"/>
                  <a:pt x="1700012" y="265907"/>
                </a:cubicBezTo>
                <a:cubicBezTo>
                  <a:pt x="1803043" y="261614"/>
                  <a:pt x="1906266" y="260646"/>
                  <a:pt x="2009105" y="253028"/>
                </a:cubicBezTo>
                <a:cubicBezTo>
                  <a:pt x="2022643" y="252025"/>
                  <a:pt x="2035599" y="246220"/>
                  <a:pt x="2047741" y="240149"/>
                </a:cubicBezTo>
                <a:cubicBezTo>
                  <a:pt x="2061585" y="233227"/>
                  <a:pt x="2073499" y="222977"/>
                  <a:pt x="2086378" y="214391"/>
                </a:cubicBezTo>
                <a:cubicBezTo>
                  <a:pt x="2119366" y="164908"/>
                  <a:pt x="2125692" y="133955"/>
                  <a:pt x="2176530" y="111360"/>
                </a:cubicBezTo>
                <a:cubicBezTo>
                  <a:pt x="2201341" y="100333"/>
                  <a:pt x="2228045" y="94188"/>
                  <a:pt x="2253803" y="85602"/>
                </a:cubicBezTo>
                <a:lnTo>
                  <a:pt x="2292440" y="72723"/>
                </a:lnTo>
                <a:cubicBezTo>
                  <a:pt x="2304270" y="54978"/>
                  <a:pt x="2327833" y="8903"/>
                  <a:pt x="2356834" y="8329"/>
                </a:cubicBezTo>
                <a:cubicBezTo>
                  <a:pt x="2777462" y="0"/>
                  <a:pt x="3198254" y="8329"/>
                  <a:pt x="3618964" y="8329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73" name="Полилиния 372"/>
          <p:cNvSpPr/>
          <p:nvPr/>
        </p:nvSpPr>
        <p:spPr>
          <a:xfrm>
            <a:off x="4544616" y="3878265"/>
            <a:ext cx="411613" cy="668426"/>
          </a:xfrm>
          <a:custGeom>
            <a:gdLst>
              <a:gd name="connsiteX0" fmla="*/ 206062 w 578007"/>
              <a:gd name="connsiteY0" fmla="*/ 1249250 h 1249250"/>
              <a:gd name="connsiteX1" fmla="*/ 218941 w 578007"/>
              <a:gd name="connsiteY1" fmla="*/ 489397 h 1249250"/>
              <a:gd name="connsiteX2" fmla="*/ 347730 w 578007"/>
              <a:gd name="connsiteY2" fmla="*/ 476518 h 1249250"/>
              <a:gd name="connsiteX3" fmla="*/ 399245 w 578007"/>
              <a:gd name="connsiteY3" fmla="*/ 360608 h 1249250"/>
              <a:gd name="connsiteX4" fmla="*/ 386367 w 578007"/>
              <a:gd name="connsiteY4" fmla="*/ 283335 h 1249250"/>
              <a:gd name="connsiteX5" fmla="*/ 347730 w 578007"/>
              <a:gd name="connsiteY5" fmla="*/ 257577 h 1249250"/>
              <a:gd name="connsiteX6" fmla="*/ 193183 w 578007"/>
              <a:gd name="connsiteY6" fmla="*/ 231819 h 1249250"/>
              <a:gd name="connsiteX7" fmla="*/ 154547 w 578007"/>
              <a:gd name="connsiteY7" fmla="*/ 154546 h 1249250"/>
              <a:gd name="connsiteX8" fmla="*/ 141668 w 578007"/>
              <a:gd name="connsiteY8" fmla="*/ 115910 h 1249250"/>
              <a:gd name="connsiteX9" fmla="*/ 115910 w 578007"/>
              <a:gd name="connsiteY9" fmla="*/ 77273 h 1249250"/>
              <a:gd name="connsiteX10" fmla="*/ 90152 w 578007"/>
              <a:gd name="connsiteY10" fmla="*/ 0 h 1249250"/>
              <a:gd name="connsiteX11" fmla="*/ 0 w 578007"/>
              <a:gd name="connsiteY11" fmla="*/ 0 h 12492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8007" h="1249250">
                <a:moveTo>
                  <a:pt x="206062" y="1249250"/>
                </a:moveTo>
                <a:cubicBezTo>
                  <a:pt x="210355" y="995966"/>
                  <a:pt x="173260" y="738565"/>
                  <a:pt x="218941" y="489397"/>
                </a:cubicBezTo>
                <a:cubicBezTo>
                  <a:pt x="226721" y="446960"/>
                  <a:pt x="314339" y="503838"/>
                  <a:pt x="347730" y="476518"/>
                </a:cubicBezTo>
                <a:cubicBezTo>
                  <a:pt x="578007" y="288110"/>
                  <a:pt x="243165" y="412636"/>
                  <a:pt x="399245" y="360608"/>
                </a:cubicBezTo>
                <a:cubicBezTo>
                  <a:pt x="394952" y="334850"/>
                  <a:pt x="398045" y="306691"/>
                  <a:pt x="386367" y="283335"/>
                </a:cubicBezTo>
                <a:cubicBezTo>
                  <a:pt x="379445" y="269490"/>
                  <a:pt x="361575" y="264499"/>
                  <a:pt x="347730" y="257577"/>
                </a:cubicBezTo>
                <a:cubicBezTo>
                  <a:pt x="304578" y="236001"/>
                  <a:pt x="229909" y="235900"/>
                  <a:pt x="193183" y="231819"/>
                </a:cubicBezTo>
                <a:cubicBezTo>
                  <a:pt x="160816" y="134714"/>
                  <a:pt x="204475" y="254402"/>
                  <a:pt x="154547" y="154546"/>
                </a:cubicBezTo>
                <a:cubicBezTo>
                  <a:pt x="148476" y="142404"/>
                  <a:pt x="147739" y="128052"/>
                  <a:pt x="141668" y="115910"/>
                </a:cubicBezTo>
                <a:cubicBezTo>
                  <a:pt x="134746" y="102066"/>
                  <a:pt x="122197" y="91418"/>
                  <a:pt x="115910" y="77273"/>
                </a:cubicBezTo>
                <a:cubicBezTo>
                  <a:pt x="104883" y="52462"/>
                  <a:pt x="117303" y="0"/>
                  <a:pt x="90152" y="0"/>
                </a:cubicBezTo>
                <a:lnTo>
                  <a:pt x="0" y="0"/>
                </a:ln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74" name="Полилиния 373"/>
          <p:cNvSpPr/>
          <p:nvPr/>
        </p:nvSpPr>
        <p:spPr>
          <a:xfrm>
            <a:off x="4165304" y="1607415"/>
            <a:ext cx="1087334" cy="2270859"/>
          </a:xfrm>
          <a:custGeom>
            <a:gdLst>
              <a:gd name="connsiteX0" fmla="*/ 504508 w 1521374"/>
              <a:gd name="connsiteY0" fmla="*/ 4237150 h 4237150"/>
              <a:gd name="connsiteX1" fmla="*/ 491629 w 1521374"/>
              <a:gd name="connsiteY1" fmla="*/ 4082603 h 4237150"/>
              <a:gd name="connsiteX2" fmla="*/ 452992 w 1521374"/>
              <a:gd name="connsiteY2" fmla="*/ 4069724 h 4237150"/>
              <a:gd name="connsiteX3" fmla="*/ 272688 w 1521374"/>
              <a:gd name="connsiteY3" fmla="*/ 4056846 h 4237150"/>
              <a:gd name="connsiteX4" fmla="*/ 324203 w 1521374"/>
              <a:gd name="connsiteY4" fmla="*/ 3979572 h 4237150"/>
              <a:gd name="connsiteX5" fmla="*/ 337082 w 1521374"/>
              <a:gd name="connsiteY5" fmla="*/ 3940936 h 4237150"/>
              <a:gd name="connsiteX6" fmla="*/ 375719 w 1521374"/>
              <a:gd name="connsiteY6" fmla="*/ 3928057 h 4237150"/>
              <a:gd name="connsiteX7" fmla="*/ 362840 w 1521374"/>
              <a:gd name="connsiteY7" fmla="*/ 3850784 h 4237150"/>
              <a:gd name="connsiteX8" fmla="*/ 324203 w 1521374"/>
              <a:gd name="connsiteY8" fmla="*/ 3812147 h 4237150"/>
              <a:gd name="connsiteX9" fmla="*/ 298446 w 1521374"/>
              <a:gd name="connsiteY9" fmla="*/ 3773510 h 4237150"/>
              <a:gd name="connsiteX10" fmla="*/ 259809 w 1521374"/>
              <a:gd name="connsiteY10" fmla="*/ 3696237 h 4237150"/>
              <a:gd name="connsiteX11" fmla="*/ 221172 w 1521374"/>
              <a:gd name="connsiteY11" fmla="*/ 3683358 h 4237150"/>
              <a:gd name="connsiteX12" fmla="*/ 182536 w 1521374"/>
              <a:gd name="connsiteY12" fmla="*/ 3644722 h 4237150"/>
              <a:gd name="connsiteX13" fmla="*/ 221172 w 1521374"/>
              <a:gd name="connsiteY13" fmla="*/ 3567448 h 4237150"/>
              <a:gd name="connsiteX14" fmla="*/ 208294 w 1521374"/>
              <a:gd name="connsiteY14" fmla="*/ 3464417 h 4237150"/>
              <a:gd name="connsiteX15" fmla="*/ 156778 w 1521374"/>
              <a:gd name="connsiteY15" fmla="*/ 3387144 h 4237150"/>
              <a:gd name="connsiteX16" fmla="*/ 92384 w 1521374"/>
              <a:gd name="connsiteY16" fmla="*/ 3271234 h 4237150"/>
              <a:gd name="connsiteX17" fmla="*/ 66626 w 1521374"/>
              <a:gd name="connsiteY17" fmla="*/ 3232598 h 4237150"/>
              <a:gd name="connsiteX18" fmla="*/ 27989 w 1521374"/>
              <a:gd name="connsiteY18" fmla="*/ 3206840 h 4237150"/>
              <a:gd name="connsiteX19" fmla="*/ 66626 w 1521374"/>
              <a:gd name="connsiteY19" fmla="*/ 3181082 h 4237150"/>
              <a:gd name="connsiteX20" fmla="*/ 105263 w 1521374"/>
              <a:gd name="connsiteY20" fmla="*/ 3103809 h 4237150"/>
              <a:gd name="connsiteX21" fmla="*/ 143899 w 1521374"/>
              <a:gd name="connsiteY21" fmla="*/ 3090930 h 4237150"/>
              <a:gd name="connsiteX22" fmla="*/ 182536 w 1521374"/>
              <a:gd name="connsiteY22" fmla="*/ 3065172 h 4237150"/>
              <a:gd name="connsiteX23" fmla="*/ 208294 w 1521374"/>
              <a:gd name="connsiteY23" fmla="*/ 3026536 h 4237150"/>
              <a:gd name="connsiteX24" fmla="*/ 259809 w 1521374"/>
              <a:gd name="connsiteY24" fmla="*/ 2975020 h 4237150"/>
              <a:gd name="connsiteX25" fmla="*/ 246930 w 1521374"/>
              <a:gd name="connsiteY25" fmla="*/ 2936384 h 4237150"/>
              <a:gd name="connsiteX26" fmla="*/ 208294 w 1521374"/>
              <a:gd name="connsiteY26" fmla="*/ 2923505 h 4237150"/>
              <a:gd name="connsiteX27" fmla="*/ 131020 w 1521374"/>
              <a:gd name="connsiteY27" fmla="*/ 2884868 h 4237150"/>
              <a:gd name="connsiteX28" fmla="*/ 105263 w 1521374"/>
              <a:gd name="connsiteY28" fmla="*/ 2846231 h 4237150"/>
              <a:gd name="connsiteX29" fmla="*/ 156778 w 1521374"/>
              <a:gd name="connsiteY29" fmla="*/ 2781837 h 4237150"/>
              <a:gd name="connsiteX30" fmla="*/ 169657 w 1521374"/>
              <a:gd name="connsiteY30" fmla="*/ 2743200 h 4237150"/>
              <a:gd name="connsiteX31" fmla="*/ 131020 w 1521374"/>
              <a:gd name="connsiteY31" fmla="*/ 2717443 h 4237150"/>
              <a:gd name="connsiteX32" fmla="*/ 105263 w 1521374"/>
              <a:gd name="connsiteY32" fmla="*/ 2678806 h 4237150"/>
              <a:gd name="connsiteX33" fmla="*/ 66626 w 1521374"/>
              <a:gd name="connsiteY33" fmla="*/ 2665927 h 4237150"/>
              <a:gd name="connsiteX34" fmla="*/ 27989 w 1521374"/>
              <a:gd name="connsiteY34" fmla="*/ 2640169 h 4237150"/>
              <a:gd name="connsiteX35" fmla="*/ 2232 w 1521374"/>
              <a:gd name="connsiteY35" fmla="*/ 2601533 h 4237150"/>
              <a:gd name="connsiteX36" fmla="*/ 15110 w 1521374"/>
              <a:gd name="connsiteY36" fmla="*/ 2562896 h 4237150"/>
              <a:gd name="connsiteX37" fmla="*/ 362840 w 1521374"/>
              <a:gd name="connsiteY37" fmla="*/ 2550017 h 4237150"/>
              <a:gd name="connsiteX38" fmla="*/ 349961 w 1521374"/>
              <a:gd name="connsiteY38" fmla="*/ 2459865 h 4237150"/>
              <a:gd name="connsiteX39" fmla="*/ 272688 w 1521374"/>
              <a:gd name="connsiteY39" fmla="*/ 2408350 h 4237150"/>
              <a:gd name="connsiteX40" fmla="*/ 234051 w 1521374"/>
              <a:gd name="connsiteY40" fmla="*/ 2382592 h 4237150"/>
              <a:gd name="connsiteX41" fmla="*/ 272688 w 1521374"/>
              <a:gd name="connsiteY41" fmla="*/ 2253803 h 4237150"/>
              <a:gd name="connsiteX42" fmla="*/ 349961 w 1521374"/>
              <a:gd name="connsiteY42" fmla="*/ 2202288 h 4237150"/>
              <a:gd name="connsiteX43" fmla="*/ 427234 w 1521374"/>
              <a:gd name="connsiteY43" fmla="*/ 2176530 h 4237150"/>
              <a:gd name="connsiteX44" fmla="*/ 465871 w 1521374"/>
              <a:gd name="connsiteY44" fmla="*/ 2163651 h 4237150"/>
              <a:gd name="connsiteX45" fmla="*/ 504508 w 1521374"/>
              <a:gd name="connsiteY45" fmla="*/ 2137893 h 4237150"/>
              <a:gd name="connsiteX46" fmla="*/ 530265 w 1521374"/>
              <a:gd name="connsiteY46" fmla="*/ 2099257 h 4237150"/>
              <a:gd name="connsiteX47" fmla="*/ 607539 w 1521374"/>
              <a:gd name="connsiteY47" fmla="*/ 2047741 h 4237150"/>
              <a:gd name="connsiteX48" fmla="*/ 684812 w 1521374"/>
              <a:gd name="connsiteY48" fmla="*/ 2021984 h 4237150"/>
              <a:gd name="connsiteX49" fmla="*/ 723448 w 1521374"/>
              <a:gd name="connsiteY49" fmla="*/ 2009105 h 4237150"/>
              <a:gd name="connsiteX50" fmla="*/ 762085 w 1521374"/>
              <a:gd name="connsiteY50" fmla="*/ 1983347 h 4237150"/>
              <a:gd name="connsiteX51" fmla="*/ 787843 w 1521374"/>
              <a:gd name="connsiteY51" fmla="*/ 1906074 h 4237150"/>
              <a:gd name="connsiteX52" fmla="*/ 826479 w 1521374"/>
              <a:gd name="connsiteY52" fmla="*/ 1880316 h 4237150"/>
              <a:gd name="connsiteX53" fmla="*/ 1096936 w 1521374"/>
              <a:gd name="connsiteY53" fmla="*/ 1854558 h 4237150"/>
              <a:gd name="connsiteX54" fmla="*/ 1251482 w 1521374"/>
              <a:gd name="connsiteY54" fmla="*/ 1790164 h 4237150"/>
              <a:gd name="connsiteX55" fmla="*/ 1264361 w 1521374"/>
              <a:gd name="connsiteY55" fmla="*/ 1841679 h 4237150"/>
              <a:gd name="connsiteX56" fmla="*/ 1277240 w 1521374"/>
              <a:gd name="connsiteY56" fmla="*/ 1880316 h 4237150"/>
              <a:gd name="connsiteX57" fmla="*/ 1341634 w 1521374"/>
              <a:gd name="connsiteY57" fmla="*/ 1867437 h 4237150"/>
              <a:gd name="connsiteX58" fmla="*/ 1483302 w 1521374"/>
              <a:gd name="connsiteY58" fmla="*/ 1828800 h 4237150"/>
              <a:gd name="connsiteX59" fmla="*/ 1509060 w 1521374"/>
              <a:gd name="connsiteY59" fmla="*/ 1790164 h 4237150"/>
              <a:gd name="connsiteX60" fmla="*/ 1457544 w 1521374"/>
              <a:gd name="connsiteY60" fmla="*/ 1725769 h 4237150"/>
              <a:gd name="connsiteX61" fmla="*/ 1393150 w 1521374"/>
              <a:gd name="connsiteY61" fmla="*/ 1648496 h 4237150"/>
              <a:gd name="connsiteX62" fmla="*/ 1328756 w 1521374"/>
              <a:gd name="connsiteY62" fmla="*/ 1584102 h 4237150"/>
              <a:gd name="connsiteX63" fmla="*/ 1264361 w 1521374"/>
              <a:gd name="connsiteY63" fmla="*/ 1571223 h 4237150"/>
              <a:gd name="connsiteX64" fmla="*/ 1199967 w 1521374"/>
              <a:gd name="connsiteY64" fmla="*/ 1455313 h 4237150"/>
              <a:gd name="connsiteX65" fmla="*/ 1238603 w 1521374"/>
              <a:gd name="connsiteY65" fmla="*/ 1326524 h 4237150"/>
              <a:gd name="connsiteX66" fmla="*/ 1225725 w 1521374"/>
              <a:gd name="connsiteY66" fmla="*/ 1262130 h 4237150"/>
              <a:gd name="connsiteX67" fmla="*/ 1148451 w 1521374"/>
              <a:gd name="connsiteY67" fmla="*/ 1236372 h 4237150"/>
              <a:gd name="connsiteX68" fmla="*/ 1032541 w 1521374"/>
              <a:gd name="connsiteY68" fmla="*/ 1275009 h 4237150"/>
              <a:gd name="connsiteX69" fmla="*/ 993905 w 1521374"/>
              <a:gd name="connsiteY69" fmla="*/ 1287888 h 4237150"/>
              <a:gd name="connsiteX70" fmla="*/ 942389 w 1521374"/>
              <a:gd name="connsiteY70" fmla="*/ 1275009 h 4237150"/>
              <a:gd name="connsiteX71" fmla="*/ 968147 w 1521374"/>
              <a:gd name="connsiteY71" fmla="*/ 1184857 h 4237150"/>
              <a:gd name="connsiteX72" fmla="*/ 1006784 w 1521374"/>
              <a:gd name="connsiteY72" fmla="*/ 1159099 h 4237150"/>
              <a:gd name="connsiteX73" fmla="*/ 1084057 w 1521374"/>
              <a:gd name="connsiteY73" fmla="*/ 1133341 h 4237150"/>
              <a:gd name="connsiteX74" fmla="*/ 1148451 w 1521374"/>
              <a:gd name="connsiteY74" fmla="*/ 1056068 h 4237150"/>
              <a:gd name="connsiteX75" fmla="*/ 1161330 w 1521374"/>
              <a:gd name="connsiteY75" fmla="*/ 953037 h 4237150"/>
              <a:gd name="connsiteX76" fmla="*/ 1328756 w 1521374"/>
              <a:gd name="connsiteY76" fmla="*/ 940158 h 4237150"/>
              <a:gd name="connsiteX77" fmla="*/ 1341634 w 1521374"/>
              <a:gd name="connsiteY77" fmla="*/ 901522 h 4237150"/>
              <a:gd name="connsiteX78" fmla="*/ 1457544 w 1521374"/>
              <a:gd name="connsiteY78" fmla="*/ 837127 h 4237150"/>
              <a:gd name="connsiteX79" fmla="*/ 1444665 w 1521374"/>
              <a:gd name="connsiteY79" fmla="*/ 631065 h 4237150"/>
              <a:gd name="connsiteX80" fmla="*/ 1431787 w 1521374"/>
              <a:gd name="connsiteY80" fmla="*/ 450761 h 4237150"/>
              <a:gd name="connsiteX81" fmla="*/ 1393150 w 1521374"/>
              <a:gd name="connsiteY81" fmla="*/ 412124 h 4237150"/>
              <a:gd name="connsiteX82" fmla="*/ 1367392 w 1521374"/>
              <a:gd name="connsiteY82" fmla="*/ 270457 h 4237150"/>
              <a:gd name="connsiteX83" fmla="*/ 1354513 w 1521374"/>
              <a:gd name="connsiteY83" fmla="*/ 231820 h 4237150"/>
              <a:gd name="connsiteX84" fmla="*/ 1341634 w 1521374"/>
              <a:gd name="connsiteY84" fmla="*/ 167426 h 4237150"/>
              <a:gd name="connsiteX85" fmla="*/ 1328756 w 1521374"/>
              <a:gd name="connsiteY85" fmla="*/ 51516 h 4237150"/>
              <a:gd name="connsiteX86" fmla="*/ 1315877 w 1521374"/>
              <a:gd name="connsiteY86" fmla="*/ 0 h 42371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521374" h="4237150">
                <a:moveTo>
                  <a:pt x="504508" y="4237150"/>
                </a:moveTo>
                <a:cubicBezTo>
                  <a:pt x="500215" y="4185634"/>
                  <a:pt x="506832" y="4132011"/>
                  <a:pt x="491629" y="4082603"/>
                </a:cubicBezTo>
                <a:cubicBezTo>
                  <a:pt x="487637" y="4069628"/>
                  <a:pt x="466475" y="4071310"/>
                  <a:pt x="452992" y="4069724"/>
                </a:cubicBezTo>
                <a:cubicBezTo>
                  <a:pt x="393150" y="4062684"/>
                  <a:pt x="332789" y="4061139"/>
                  <a:pt x="272688" y="4056846"/>
                </a:cubicBezTo>
                <a:cubicBezTo>
                  <a:pt x="289860" y="4031088"/>
                  <a:pt x="314413" y="4008940"/>
                  <a:pt x="324203" y="3979572"/>
                </a:cubicBezTo>
                <a:cubicBezTo>
                  <a:pt x="328496" y="3966693"/>
                  <a:pt x="327483" y="3950535"/>
                  <a:pt x="337082" y="3940936"/>
                </a:cubicBezTo>
                <a:cubicBezTo>
                  <a:pt x="346682" y="3931337"/>
                  <a:pt x="362840" y="3932350"/>
                  <a:pt x="375719" y="3928057"/>
                </a:cubicBezTo>
                <a:cubicBezTo>
                  <a:pt x="371426" y="3902299"/>
                  <a:pt x="373446" y="3874646"/>
                  <a:pt x="362840" y="3850784"/>
                </a:cubicBezTo>
                <a:cubicBezTo>
                  <a:pt x="355443" y="3834140"/>
                  <a:pt x="335863" y="3826139"/>
                  <a:pt x="324203" y="3812147"/>
                </a:cubicBezTo>
                <a:cubicBezTo>
                  <a:pt x="314294" y="3800256"/>
                  <a:pt x="305368" y="3787354"/>
                  <a:pt x="298446" y="3773510"/>
                </a:cubicBezTo>
                <a:cubicBezTo>
                  <a:pt x="282892" y="3742403"/>
                  <a:pt x="290566" y="3720842"/>
                  <a:pt x="259809" y="3696237"/>
                </a:cubicBezTo>
                <a:cubicBezTo>
                  <a:pt x="249208" y="3687756"/>
                  <a:pt x="234051" y="3687651"/>
                  <a:pt x="221172" y="3683358"/>
                </a:cubicBezTo>
                <a:cubicBezTo>
                  <a:pt x="208293" y="3670479"/>
                  <a:pt x="188295" y="3662001"/>
                  <a:pt x="182536" y="3644722"/>
                </a:cubicBezTo>
                <a:cubicBezTo>
                  <a:pt x="176612" y="3626949"/>
                  <a:pt x="214904" y="3576850"/>
                  <a:pt x="221172" y="3567448"/>
                </a:cubicBezTo>
                <a:cubicBezTo>
                  <a:pt x="216879" y="3533104"/>
                  <a:pt x="219935" y="3497012"/>
                  <a:pt x="208294" y="3464417"/>
                </a:cubicBezTo>
                <a:cubicBezTo>
                  <a:pt x="197882" y="3435263"/>
                  <a:pt x="166568" y="3416512"/>
                  <a:pt x="156778" y="3387144"/>
                </a:cubicBezTo>
                <a:cubicBezTo>
                  <a:pt x="134110" y="3319141"/>
                  <a:pt x="151428" y="3359801"/>
                  <a:pt x="92384" y="3271234"/>
                </a:cubicBezTo>
                <a:cubicBezTo>
                  <a:pt x="83798" y="3258355"/>
                  <a:pt x="79505" y="3241184"/>
                  <a:pt x="66626" y="3232598"/>
                </a:cubicBezTo>
                <a:lnTo>
                  <a:pt x="27989" y="3206840"/>
                </a:lnTo>
                <a:cubicBezTo>
                  <a:pt x="40868" y="3198254"/>
                  <a:pt x="56956" y="3193169"/>
                  <a:pt x="66626" y="3181082"/>
                </a:cubicBezTo>
                <a:cubicBezTo>
                  <a:pt x="108106" y="3129233"/>
                  <a:pt x="44945" y="3152064"/>
                  <a:pt x="105263" y="3103809"/>
                </a:cubicBezTo>
                <a:cubicBezTo>
                  <a:pt x="115863" y="3095328"/>
                  <a:pt x="131757" y="3097001"/>
                  <a:pt x="143899" y="3090930"/>
                </a:cubicBezTo>
                <a:cubicBezTo>
                  <a:pt x="157743" y="3084008"/>
                  <a:pt x="169657" y="3073758"/>
                  <a:pt x="182536" y="3065172"/>
                </a:cubicBezTo>
                <a:cubicBezTo>
                  <a:pt x="191122" y="3052293"/>
                  <a:pt x="196207" y="3036205"/>
                  <a:pt x="208294" y="3026536"/>
                </a:cubicBezTo>
                <a:cubicBezTo>
                  <a:pt x="270736" y="2976583"/>
                  <a:pt x="231710" y="3059318"/>
                  <a:pt x="259809" y="2975020"/>
                </a:cubicBezTo>
                <a:cubicBezTo>
                  <a:pt x="255516" y="2962141"/>
                  <a:pt x="256529" y="2945983"/>
                  <a:pt x="246930" y="2936384"/>
                </a:cubicBezTo>
                <a:cubicBezTo>
                  <a:pt x="237331" y="2926785"/>
                  <a:pt x="220436" y="2929576"/>
                  <a:pt x="208294" y="2923505"/>
                </a:cubicBezTo>
                <a:cubicBezTo>
                  <a:pt x="108433" y="2873574"/>
                  <a:pt x="228132" y="2917239"/>
                  <a:pt x="131020" y="2884868"/>
                </a:cubicBezTo>
                <a:cubicBezTo>
                  <a:pt x="122434" y="2871989"/>
                  <a:pt x="107808" y="2861499"/>
                  <a:pt x="105263" y="2846231"/>
                </a:cubicBezTo>
                <a:cubicBezTo>
                  <a:pt x="99042" y="2808906"/>
                  <a:pt x="134203" y="2796887"/>
                  <a:pt x="156778" y="2781837"/>
                </a:cubicBezTo>
                <a:cubicBezTo>
                  <a:pt x="161071" y="2768958"/>
                  <a:pt x="174699" y="2755805"/>
                  <a:pt x="169657" y="2743200"/>
                </a:cubicBezTo>
                <a:cubicBezTo>
                  <a:pt x="163908" y="2728829"/>
                  <a:pt x="141965" y="2728388"/>
                  <a:pt x="131020" y="2717443"/>
                </a:cubicBezTo>
                <a:cubicBezTo>
                  <a:pt x="120075" y="2706498"/>
                  <a:pt x="117350" y="2688475"/>
                  <a:pt x="105263" y="2678806"/>
                </a:cubicBezTo>
                <a:cubicBezTo>
                  <a:pt x="94662" y="2670325"/>
                  <a:pt x="78768" y="2671998"/>
                  <a:pt x="66626" y="2665927"/>
                </a:cubicBezTo>
                <a:cubicBezTo>
                  <a:pt x="52781" y="2659005"/>
                  <a:pt x="40868" y="2648755"/>
                  <a:pt x="27989" y="2640169"/>
                </a:cubicBezTo>
                <a:cubicBezTo>
                  <a:pt x="19403" y="2627290"/>
                  <a:pt x="4777" y="2616801"/>
                  <a:pt x="2232" y="2601533"/>
                </a:cubicBezTo>
                <a:cubicBezTo>
                  <a:pt x="0" y="2588142"/>
                  <a:pt x="1671" y="2564816"/>
                  <a:pt x="15110" y="2562896"/>
                </a:cubicBezTo>
                <a:cubicBezTo>
                  <a:pt x="129934" y="2546492"/>
                  <a:pt x="246930" y="2554310"/>
                  <a:pt x="362840" y="2550017"/>
                </a:cubicBezTo>
                <a:cubicBezTo>
                  <a:pt x="358547" y="2519966"/>
                  <a:pt x="366258" y="2485475"/>
                  <a:pt x="349961" y="2459865"/>
                </a:cubicBezTo>
                <a:cubicBezTo>
                  <a:pt x="333341" y="2433748"/>
                  <a:pt x="298446" y="2425522"/>
                  <a:pt x="272688" y="2408350"/>
                </a:cubicBezTo>
                <a:lnTo>
                  <a:pt x="234051" y="2382592"/>
                </a:lnTo>
                <a:cubicBezTo>
                  <a:pt x="239206" y="2361971"/>
                  <a:pt x="263282" y="2260074"/>
                  <a:pt x="272688" y="2253803"/>
                </a:cubicBezTo>
                <a:cubicBezTo>
                  <a:pt x="298446" y="2236631"/>
                  <a:pt x="320593" y="2212078"/>
                  <a:pt x="349961" y="2202288"/>
                </a:cubicBezTo>
                <a:lnTo>
                  <a:pt x="427234" y="2176530"/>
                </a:lnTo>
                <a:cubicBezTo>
                  <a:pt x="440113" y="2172237"/>
                  <a:pt x="454575" y="2171181"/>
                  <a:pt x="465871" y="2163651"/>
                </a:cubicBezTo>
                <a:lnTo>
                  <a:pt x="504508" y="2137893"/>
                </a:lnTo>
                <a:cubicBezTo>
                  <a:pt x="513094" y="2125014"/>
                  <a:pt x="518616" y="2109449"/>
                  <a:pt x="530265" y="2099257"/>
                </a:cubicBezTo>
                <a:cubicBezTo>
                  <a:pt x="553563" y="2078872"/>
                  <a:pt x="578170" y="2057530"/>
                  <a:pt x="607539" y="2047741"/>
                </a:cubicBezTo>
                <a:lnTo>
                  <a:pt x="684812" y="2021984"/>
                </a:lnTo>
                <a:cubicBezTo>
                  <a:pt x="697691" y="2017691"/>
                  <a:pt x="712153" y="2016635"/>
                  <a:pt x="723448" y="2009105"/>
                </a:cubicBezTo>
                <a:lnTo>
                  <a:pt x="762085" y="1983347"/>
                </a:lnTo>
                <a:cubicBezTo>
                  <a:pt x="770671" y="1957589"/>
                  <a:pt x="765252" y="1921135"/>
                  <a:pt x="787843" y="1906074"/>
                </a:cubicBezTo>
                <a:cubicBezTo>
                  <a:pt x="800722" y="1897488"/>
                  <a:pt x="812635" y="1887238"/>
                  <a:pt x="826479" y="1880316"/>
                </a:cubicBezTo>
                <a:cubicBezTo>
                  <a:pt x="896514" y="1845298"/>
                  <a:pt x="1091126" y="1854881"/>
                  <a:pt x="1096936" y="1854558"/>
                </a:cubicBezTo>
                <a:cubicBezTo>
                  <a:pt x="1136337" y="1736356"/>
                  <a:pt x="1095678" y="1774583"/>
                  <a:pt x="1251482" y="1790164"/>
                </a:cubicBezTo>
                <a:cubicBezTo>
                  <a:pt x="1255775" y="1807336"/>
                  <a:pt x="1259498" y="1824660"/>
                  <a:pt x="1264361" y="1841679"/>
                </a:cubicBezTo>
                <a:cubicBezTo>
                  <a:pt x="1268091" y="1854732"/>
                  <a:pt x="1264361" y="1876023"/>
                  <a:pt x="1277240" y="1880316"/>
                </a:cubicBezTo>
                <a:cubicBezTo>
                  <a:pt x="1298006" y="1887238"/>
                  <a:pt x="1320516" y="1873197"/>
                  <a:pt x="1341634" y="1867437"/>
                </a:cubicBezTo>
                <a:cubicBezTo>
                  <a:pt x="1521374" y="1818417"/>
                  <a:pt x="1326417" y="1860177"/>
                  <a:pt x="1483302" y="1828800"/>
                </a:cubicBezTo>
                <a:cubicBezTo>
                  <a:pt x="1491888" y="1815921"/>
                  <a:pt x="1506515" y="1805432"/>
                  <a:pt x="1509060" y="1790164"/>
                </a:cubicBezTo>
                <a:cubicBezTo>
                  <a:pt x="1515281" y="1752839"/>
                  <a:pt x="1480119" y="1740819"/>
                  <a:pt x="1457544" y="1725769"/>
                </a:cubicBezTo>
                <a:cubicBezTo>
                  <a:pt x="1393599" y="1629851"/>
                  <a:pt x="1475780" y="1747650"/>
                  <a:pt x="1393150" y="1648496"/>
                </a:cubicBezTo>
                <a:cubicBezTo>
                  <a:pt x="1364531" y="1614154"/>
                  <a:pt x="1374545" y="1601273"/>
                  <a:pt x="1328756" y="1584102"/>
                </a:cubicBezTo>
                <a:cubicBezTo>
                  <a:pt x="1308260" y="1576416"/>
                  <a:pt x="1285826" y="1575516"/>
                  <a:pt x="1264361" y="1571223"/>
                </a:cubicBezTo>
                <a:cubicBezTo>
                  <a:pt x="1205316" y="1482654"/>
                  <a:pt x="1222635" y="1523318"/>
                  <a:pt x="1199967" y="1455313"/>
                </a:cubicBezTo>
                <a:cubicBezTo>
                  <a:pt x="1231322" y="1361248"/>
                  <a:pt x="1219140" y="1404380"/>
                  <a:pt x="1238603" y="1326524"/>
                </a:cubicBezTo>
                <a:cubicBezTo>
                  <a:pt x="1234310" y="1305059"/>
                  <a:pt x="1241203" y="1277608"/>
                  <a:pt x="1225725" y="1262130"/>
                </a:cubicBezTo>
                <a:cubicBezTo>
                  <a:pt x="1206526" y="1242931"/>
                  <a:pt x="1148451" y="1236372"/>
                  <a:pt x="1148451" y="1236372"/>
                </a:cubicBezTo>
                <a:lnTo>
                  <a:pt x="1032541" y="1275009"/>
                </a:lnTo>
                <a:lnTo>
                  <a:pt x="993905" y="1287888"/>
                </a:lnTo>
                <a:cubicBezTo>
                  <a:pt x="976733" y="1283595"/>
                  <a:pt x="951496" y="1290187"/>
                  <a:pt x="942389" y="1275009"/>
                </a:cubicBezTo>
                <a:cubicBezTo>
                  <a:pt x="941596" y="1273687"/>
                  <a:pt x="962682" y="1191689"/>
                  <a:pt x="968147" y="1184857"/>
                </a:cubicBezTo>
                <a:cubicBezTo>
                  <a:pt x="977817" y="1172770"/>
                  <a:pt x="992639" y="1165386"/>
                  <a:pt x="1006784" y="1159099"/>
                </a:cubicBezTo>
                <a:cubicBezTo>
                  <a:pt x="1031595" y="1148072"/>
                  <a:pt x="1084057" y="1133341"/>
                  <a:pt x="1084057" y="1133341"/>
                </a:cubicBezTo>
                <a:cubicBezTo>
                  <a:pt x="1099356" y="1118043"/>
                  <a:pt x="1141726" y="1080725"/>
                  <a:pt x="1148451" y="1056068"/>
                </a:cubicBezTo>
                <a:cubicBezTo>
                  <a:pt x="1157558" y="1022677"/>
                  <a:pt x="1132216" y="971753"/>
                  <a:pt x="1161330" y="953037"/>
                </a:cubicBezTo>
                <a:cubicBezTo>
                  <a:pt x="1208414" y="922769"/>
                  <a:pt x="1272947" y="944451"/>
                  <a:pt x="1328756" y="940158"/>
                </a:cubicBezTo>
                <a:cubicBezTo>
                  <a:pt x="1333049" y="927279"/>
                  <a:pt x="1332035" y="911121"/>
                  <a:pt x="1341634" y="901522"/>
                </a:cubicBezTo>
                <a:cubicBezTo>
                  <a:pt x="1385918" y="857238"/>
                  <a:pt x="1408959" y="853322"/>
                  <a:pt x="1457544" y="837127"/>
                </a:cubicBezTo>
                <a:cubicBezTo>
                  <a:pt x="1453251" y="768440"/>
                  <a:pt x="1449243" y="699734"/>
                  <a:pt x="1444665" y="631065"/>
                </a:cubicBezTo>
                <a:cubicBezTo>
                  <a:pt x="1440657" y="570944"/>
                  <a:pt x="1445588" y="509414"/>
                  <a:pt x="1431787" y="450761"/>
                </a:cubicBezTo>
                <a:cubicBezTo>
                  <a:pt x="1427615" y="433032"/>
                  <a:pt x="1406029" y="425003"/>
                  <a:pt x="1393150" y="412124"/>
                </a:cubicBezTo>
                <a:cubicBezTo>
                  <a:pt x="1363614" y="323518"/>
                  <a:pt x="1396517" y="430645"/>
                  <a:pt x="1367392" y="270457"/>
                </a:cubicBezTo>
                <a:cubicBezTo>
                  <a:pt x="1364963" y="257100"/>
                  <a:pt x="1357806" y="244990"/>
                  <a:pt x="1354513" y="231820"/>
                </a:cubicBezTo>
                <a:cubicBezTo>
                  <a:pt x="1349204" y="210584"/>
                  <a:pt x="1344730" y="189096"/>
                  <a:pt x="1341634" y="167426"/>
                </a:cubicBezTo>
                <a:cubicBezTo>
                  <a:pt x="1336136" y="128942"/>
                  <a:pt x="1334667" y="89938"/>
                  <a:pt x="1328756" y="51516"/>
                </a:cubicBezTo>
                <a:cubicBezTo>
                  <a:pt x="1326065" y="34021"/>
                  <a:pt x="1315877" y="0"/>
                  <a:pt x="1315877" y="0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76" name="Полилиния 375"/>
          <p:cNvSpPr/>
          <p:nvPr/>
        </p:nvSpPr>
        <p:spPr>
          <a:xfrm>
            <a:off x="5088273" y="1559662"/>
            <a:ext cx="26692" cy="61670"/>
          </a:xfrm>
          <a:custGeom>
            <a:gdLst>
              <a:gd name="connsiteX0" fmla="*/ 0 w 38637"/>
              <a:gd name="connsiteY0" fmla="*/ 0 h 115910"/>
              <a:gd name="connsiteX1" fmla="*/ 38637 w 38637"/>
              <a:gd name="connsiteY1" fmla="*/ 115910 h 1159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637" h="115909">
                <a:moveTo>
                  <a:pt x="0" y="0"/>
                </a:moveTo>
                <a:cubicBezTo>
                  <a:pt x="27231" y="108921"/>
                  <a:pt x="726" y="77999"/>
                  <a:pt x="38637" y="115910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89" name="Полилиния 388"/>
          <p:cNvSpPr>
            <a:spLocks noChangeArrowheads="1"/>
          </p:cNvSpPr>
          <p:nvPr/>
        </p:nvSpPr>
        <p:spPr bwMode="auto">
          <a:xfrm>
            <a:off x="755795" y="1322927"/>
            <a:ext cx="1933038" cy="990703"/>
          </a:xfrm>
          <a:custGeom>
            <a:gdLst>
              <a:gd name="T0" fmla="*/ 0 w 2708317"/>
              <a:gd name="T1" fmla="*/ 0 h 1851750"/>
              <a:gd name="T2" fmla="*/ 2708317 w 2708317"/>
              <a:gd name="T3" fmla="*/ 1851750 h 1851750"/>
            </a:gdLst>
            <a:rect l="T0" t="T1" r="T2" b="T3"/>
            <a:pathLst>
              <a:path w="2708317" h="1851749">
                <a:moveTo>
                  <a:pt x="412124" y="1389834"/>
                </a:moveTo>
                <a:cubicBezTo>
                  <a:pt x="409978" y="1402713"/>
                  <a:pt x="429296" y="1441349"/>
                  <a:pt x="437882" y="1467107"/>
                </a:cubicBezTo>
                <a:cubicBezTo>
                  <a:pt x="442175" y="1479986"/>
                  <a:pt x="439464" y="1498214"/>
                  <a:pt x="450760" y="1505744"/>
                </a:cubicBezTo>
                <a:cubicBezTo>
                  <a:pt x="539329" y="1564789"/>
                  <a:pt x="498666" y="1547469"/>
                  <a:pt x="566670" y="1570138"/>
                </a:cubicBezTo>
                <a:cubicBezTo>
                  <a:pt x="652529" y="1565845"/>
                  <a:pt x="738605" y="1564706"/>
                  <a:pt x="824248" y="1557259"/>
                </a:cubicBezTo>
                <a:cubicBezTo>
                  <a:pt x="837772" y="1556083"/>
                  <a:pt x="850742" y="1550451"/>
                  <a:pt x="862884" y="1544380"/>
                </a:cubicBezTo>
                <a:cubicBezTo>
                  <a:pt x="876728" y="1537458"/>
                  <a:pt x="888642" y="1527208"/>
                  <a:pt x="901521" y="1518622"/>
                </a:cubicBezTo>
                <a:cubicBezTo>
                  <a:pt x="974501" y="1522915"/>
                  <a:pt x="1047718" y="1524227"/>
                  <a:pt x="1120462" y="1531501"/>
                </a:cubicBezTo>
                <a:cubicBezTo>
                  <a:pt x="1133970" y="1532852"/>
                  <a:pt x="1145928" y="1541087"/>
                  <a:pt x="1159098" y="1544380"/>
                </a:cubicBezTo>
                <a:cubicBezTo>
                  <a:pt x="1180334" y="1549689"/>
                  <a:pt x="1202374" y="1551499"/>
                  <a:pt x="1223493" y="1557259"/>
                </a:cubicBezTo>
                <a:cubicBezTo>
                  <a:pt x="1249687" y="1564403"/>
                  <a:pt x="1275008" y="1574431"/>
                  <a:pt x="1300766" y="1583017"/>
                </a:cubicBezTo>
                <a:lnTo>
                  <a:pt x="1339403" y="1595896"/>
                </a:lnTo>
                <a:cubicBezTo>
                  <a:pt x="1343696" y="1608775"/>
                  <a:pt x="1348990" y="1621362"/>
                  <a:pt x="1352282" y="1634532"/>
                </a:cubicBezTo>
                <a:cubicBezTo>
                  <a:pt x="1357591" y="1655768"/>
                  <a:pt x="1347648" y="1685793"/>
                  <a:pt x="1365160" y="1698927"/>
                </a:cubicBezTo>
                <a:cubicBezTo>
                  <a:pt x="1389445" y="1717141"/>
                  <a:pt x="1425262" y="1707513"/>
                  <a:pt x="1455313" y="1711806"/>
                </a:cubicBezTo>
                <a:cubicBezTo>
                  <a:pt x="1468192" y="1720392"/>
                  <a:pt x="1484280" y="1725477"/>
                  <a:pt x="1493949" y="1737563"/>
                </a:cubicBezTo>
                <a:cubicBezTo>
                  <a:pt x="1502430" y="1748164"/>
                  <a:pt x="1496227" y="1767719"/>
                  <a:pt x="1506828" y="1776200"/>
                </a:cubicBezTo>
                <a:cubicBezTo>
                  <a:pt x="1520650" y="1787257"/>
                  <a:pt x="1540884" y="1786169"/>
                  <a:pt x="1558344" y="1789079"/>
                </a:cubicBezTo>
                <a:cubicBezTo>
                  <a:pt x="1592484" y="1794769"/>
                  <a:pt x="1627031" y="1797665"/>
                  <a:pt x="1661375" y="1801958"/>
                </a:cubicBezTo>
                <a:cubicBezTo>
                  <a:pt x="1678571" y="1813422"/>
                  <a:pt x="1714039" y="1851750"/>
                  <a:pt x="1738648" y="1814837"/>
                </a:cubicBezTo>
                <a:cubicBezTo>
                  <a:pt x="1750791" y="1796623"/>
                  <a:pt x="1739385" y="1768656"/>
                  <a:pt x="1751527" y="1750442"/>
                </a:cubicBezTo>
                <a:cubicBezTo>
                  <a:pt x="1759057" y="1739147"/>
                  <a:pt x="1776772" y="1739795"/>
                  <a:pt x="1790163" y="1737563"/>
                </a:cubicBezTo>
                <a:cubicBezTo>
                  <a:pt x="1828508" y="1731172"/>
                  <a:pt x="1867436" y="1728977"/>
                  <a:pt x="1906073" y="1724684"/>
                </a:cubicBezTo>
                <a:cubicBezTo>
                  <a:pt x="1918952" y="1720391"/>
                  <a:pt x="1931398" y="1714468"/>
                  <a:pt x="1944710" y="1711806"/>
                </a:cubicBezTo>
                <a:cubicBezTo>
                  <a:pt x="1974476" y="1705853"/>
                  <a:pt x="2005786" y="1707650"/>
                  <a:pt x="2034862" y="1698927"/>
                </a:cubicBezTo>
                <a:cubicBezTo>
                  <a:pt x="2049688" y="1694479"/>
                  <a:pt x="2060619" y="1681755"/>
                  <a:pt x="2073498" y="1673169"/>
                </a:cubicBezTo>
                <a:cubicBezTo>
                  <a:pt x="2077791" y="1634532"/>
                  <a:pt x="2076949" y="1594973"/>
                  <a:pt x="2086377" y="1557259"/>
                </a:cubicBezTo>
                <a:cubicBezTo>
                  <a:pt x="2090131" y="1542243"/>
                  <a:pt x="2100048" y="1528291"/>
                  <a:pt x="2112135" y="1518622"/>
                </a:cubicBezTo>
                <a:cubicBezTo>
                  <a:pt x="2122736" y="1510142"/>
                  <a:pt x="2137264" y="1507095"/>
                  <a:pt x="2150772" y="1505744"/>
                </a:cubicBezTo>
                <a:cubicBezTo>
                  <a:pt x="2223516" y="1498470"/>
                  <a:pt x="2296733" y="1497158"/>
                  <a:pt x="2369713" y="1492865"/>
                </a:cubicBezTo>
                <a:cubicBezTo>
                  <a:pt x="2374006" y="1471400"/>
                  <a:pt x="2363012" y="1438260"/>
                  <a:pt x="2382591" y="1428470"/>
                </a:cubicBezTo>
                <a:cubicBezTo>
                  <a:pt x="2425002" y="1407264"/>
                  <a:pt x="2477318" y="1422297"/>
                  <a:pt x="2524259" y="1415591"/>
                </a:cubicBezTo>
                <a:cubicBezTo>
                  <a:pt x="2537698" y="1413671"/>
                  <a:pt x="2550017" y="1407006"/>
                  <a:pt x="2562896" y="1402713"/>
                </a:cubicBezTo>
                <a:cubicBezTo>
                  <a:pt x="2665928" y="1334023"/>
                  <a:pt x="2541428" y="1424180"/>
                  <a:pt x="2627290" y="1338318"/>
                </a:cubicBezTo>
                <a:cubicBezTo>
                  <a:pt x="2638235" y="1327373"/>
                  <a:pt x="2653048" y="1321146"/>
                  <a:pt x="2665927" y="1312560"/>
                </a:cubicBezTo>
                <a:cubicBezTo>
                  <a:pt x="2670220" y="1291095"/>
                  <a:pt x="2671119" y="1268662"/>
                  <a:pt x="2678805" y="1248166"/>
                </a:cubicBezTo>
                <a:cubicBezTo>
                  <a:pt x="2684240" y="1233673"/>
                  <a:pt x="2708317" y="1224546"/>
                  <a:pt x="2704563" y="1209529"/>
                </a:cubicBezTo>
                <a:cubicBezTo>
                  <a:pt x="2701271" y="1196359"/>
                  <a:pt x="2679318" y="1198883"/>
                  <a:pt x="2665927" y="1196651"/>
                </a:cubicBezTo>
                <a:cubicBezTo>
                  <a:pt x="2627581" y="1190260"/>
                  <a:pt x="2588654" y="1188065"/>
                  <a:pt x="2550017" y="1183772"/>
                </a:cubicBezTo>
                <a:cubicBezTo>
                  <a:pt x="2545724" y="1166600"/>
                  <a:pt x="2548794" y="1145577"/>
                  <a:pt x="2537138" y="1132256"/>
                </a:cubicBezTo>
                <a:cubicBezTo>
                  <a:pt x="2500669" y="1090577"/>
                  <a:pt x="2466386" y="1082915"/>
                  <a:pt x="2421228" y="1067862"/>
                </a:cubicBezTo>
                <a:cubicBezTo>
                  <a:pt x="2404056" y="1072155"/>
                  <a:pt x="2387413" y="1080741"/>
                  <a:pt x="2369713" y="1080741"/>
                </a:cubicBezTo>
                <a:cubicBezTo>
                  <a:pt x="2343052" y="1080741"/>
                  <a:pt x="2311974" y="1055127"/>
                  <a:pt x="2292439" y="1042104"/>
                </a:cubicBezTo>
                <a:cubicBezTo>
                  <a:pt x="2288146" y="1029225"/>
                  <a:pt x="2279560" y="1017043"/>
                  <a:pt x="2279560" y="1003468"/>
                </a:cubicBezTo>
                <a:cubicBezTo>
                  <a:pt x="2279560" y="971097"/>
                  <a:pt x="2305174" y="952240"/>
                  <a:pt x="2318197" y="926194"/>
                </a:cubicBezTo>
                <a:cubicBezTo>
                  <a:pt x="2336341" y="889907"/>
                  <a:pt x="2333865" y="826525"/>
                  <a:pt x="2382591" y="810284"/>
                </a:cubicBezTo>
                <a:lnTo>
                  <a:pt x="2421228" y="797406"/>
                </a:lnTo>
                <a:cubicBezTo>
                  <a:pt x="2434107" y="788820"/>
                  <a:pt x="2448920" y="782593"/>
                  <a:pt x="2459865" y="771648"/>
                </a:cubicBezTo>
                <a:cubicBezTo>
                  <a:pt x="2484829" y="746683"/>
                  <a:pt x="2488027" y="725797"/>
                  <a:pt x="2498501" y="694375"/>
                </a:cubicBezTo>
                <a:cubicBezTo>
                  <a:pt x="2489915" y="668617"/>
                  <a:pt x="2487805" y="639692"/>
                  <a:pt x="2472744" y="617101"/>
                </a:cubicBezTo>
                <a:lnTo>
                  <a:pt x="2421228" y="539828"/>
                </a:lnTo>
                <a:cubicBezTo>
                  <a:pt x="2416935" y="445383"/>
                  <a:pt x="2442800" y="344535"/>
                  <a:pt x="2408349" y="256493"/>
                </a:cubicBezTo>
                <a:cubicBezTo>
                  <a:pt x="2395737" y="224262"/>
                  <a:pt x="2338709" y="252721"/>
                  <a:pt x="2305318" y="243614"/>
                </a:cubicBezTo>
                <a:cubicBezTo>
                  <a:pt x="2290385" y="239541"/>
                  <a:pt x="2281615" y="221929"/>
                  <a:pt x="2266682" y="217856"/>
                </a:cubicBezTo>
                <a:cubicBezTo>
                  <a:pt x="2233291" y="208749"/>
                  <a:pt x="2197995" y="209270"/>
                  <a:pt x="2163651" y="204977"/>
                </a:cubicBezTo>
                <a:cubicBezTo>
                  <a:pt x="1928269" y="126522"/>
                  <a:pt x="2329726" y="256109"/>
                  <a:pt x="1545465" y="179220"/>
                </a:cubicBezTo>
                <a:cubicBezTo>
                  <a:pt x="1514655" y="176199"/>
                  <a:pt x="1468191" y="127704"/>
                  <a:pt x="1468191" y="127704"/>
                </a:cubicBezTo>
                <a:cubicBezTo>
                  <a:pt x="1459605" y="114825"/>
                  <a:pt x="1454083" y="99260"/>
                  <a:pt x="1442434" y="89068"/>
                </a:cubicBezTo>
                <a:cubicBezTo>
                  <a:pt x="1368751" y="24596"/>
                  <a:pt x="1350801" y="30162"/>
                  <a:pt x="1249251" y="24673"/>
                </a:cubicBezTo>
                <a:cubicBezTo>
                  <a:pt x="1129147" y="18181"/>
                  <a:pt x="1008845" y="16087"/>
                  <a:pt x="888642" y="11794"/>
                </a:cubicBezTo>
                <a:cubicBezTo>
                  <a:pt x="742681" y="16087"/>
                  <a:pt x="594684" y="0"/>
                  <a:pt x="450760" y="24673"/>
                </a:cubicBezTo>
                <a:cubicBezTo>
                  <a:pt x="429185" y="28372"/>
                  <a:pt x="459373" y="84908"/>
                  <a:pt x="437882" y="89068"/>
                </a:cubicBezTo>
                <a:cubicBezTo>
                  <a:pt x="311369" y="113554"/>
                  <a:pt x="180304" y="97653"/>
                  <a:pt x="51515" y="101946"/>
                </a:cubicBezTo>
                <a:cubicBezTo>
                  <a:pt x="47222" y="131997"/>
                  <a:pt x="47359" y="163023"/>
                  <a:pt x="38636" y="192099"/>
                </a:cubicBezTo>
                <a:cubicBezTo>
                  <a:pt x="34188" y="206924"/>
                  <a:pt x="19801" y="216891"/>
                  <a:pt x="12879" y="230735"/>
                </a:cubicBezTo>
                <a:cubicBezTo>
                  <a:pt x="6808" y="242877"/>
                  <a:pt x="4293" y="256493"/>
                  <a:pt x="0" y="269372"/>
                </a:cubicBezTo>
                <a:cubicBezTo>
                  <a:pt x="8586" y="295130"/>
                  <a:pt x="10698" y="324054"/>
                  <a:pt x="25758" y="346645"/>
                </a:cubicBezTo>
                <a:cubicBezTo>
                  <a:pt x="34344" y="359524"/>
                  <a:pt x="44593" y="371438"/>
                  <a:pt x="51515" y="385282"/>
                </a:cubicBezTo>
                <a:cubicBezTo>
                  <a:pt x="57586" y="397424"/>
                  <a:pt x="53793" y="415438"/>
                  <a:pt x="64394" y="423918"/>
                </a:cubicBezTo>
                <a:cubicBezTo>
                  <a:pt x="78216" y="434975"/>
                  <a:pt x="98891" y="431934"/>
                  <a:pt x="115910" y="436797"/>
                </a:cubicBezTo>
                <a:cubicBezTo>
                  <a:pt x="128963" y="440526"/>
                  <a:pt x="141667" y="445383"/>
                  <a:pt x="154546" y="449676"/>
                </a:cubicBezTo>
                <a:cubicBezTo>
                  <a:pt x="163132" y="462555"/>
                  <a:pt x="173382" y="474469"/>
                  <a:pt x="180304" y="488313"/>
                </a:cubicBezTo>
                <a:cubicBezTo>
                  <a:pt x="186375" y="500455"/>
                  <a:pt x="187112" y="514807"/>
                  <a:pt x="193183" y="526949"/>
                </a:cubicBezTo>
                <a:cubicBezTo>
                  <a:pt x="208793" y="558169"/>
                  <a:pt x="224795" y="577295"/>
                  <a:pt x="257577" y="591344"/>
                </a:cubicBezTo>
                <a:cubicBezTo>
                  <a:pt x="273846" y="598316"/>
                  <a:pt x="291921" y="599929"/>
                  <a:pt x="309093" y="604222"/>
                </a:cubicBezTo>
                <a:cubicBezTo>
                  <a:pt x="313386" y="617101"/>
                  <a:pt x="312373" y="633259"/>
                  <a:pt x="321972" y="642859"/>
                </a:cubicBezTo>
                <a:cubicBezTo>
                  <a:pt x="331571" y="652458"/>
                  <a:pt x="348466" y="649667"/>
                  <a:pt x="360608" y="655738"/>
                </a:cubicBezTo>
                <a:cubicBezTo>
                  <a:pt x="374452" y="662660"/>
                  <a:pt x="386366" y="672910"/>
                  <a:pt x="399245" y="681496"/>
                </a:cubicBezTo>
                <a:cubicBezTo>
                  <a:pt x="403538" y="707254"/>
                  <a:pt x="396946" y="737520"/>
                  <a:pt x="412124" y="758769"/>
                </a:cubicBezTo>
                <a:cubicBezTo>
                  <a:pt x="422412" y="773172"/>
                  <a:pt x="448912" y="761830"/>
                  <a:pt x="463639" y="771648"/>
                </a:cubicBezTo>
                <a:cubicBezTo>
                  <a:pt x="476518" y="780234"/>
                  <a:pt x="478452" y="799339"/>
                  <a:pt x="489397" y="810284"/>
                </a:cubicBezTo>
                <a:cubicBezTo>
                  <a:pt x="500342" y="821229"/>
                  <a:pt x="515155" y="827456"/>
                  <a:pt x="528034" y="836042"/>
                </a:cubicBezTo>
                <a:cubicBezTo>
                  <a:pt x="587079" y="924611"/>
                  <a:pt x="550181" y="903526"/>
                  <a:pt x="618186" y="926194"/>
                </a:cubicBezTo>
                <a:cubicBezTo>
                  <a:pt x="622479" y="939073"/>
                  <a:pt x="623535" y="953535"/>
                  <a:pt x="631065" y="964831"/>
                </a:cubicBezTo>
                <a:cubicBezTo>
                  <a:pt x="695380" y="1061305"/>
                  <a:pt x="651956" y="950235"/>
                  <a:pt x="682580" y="1042104"/>
                </a:cubicBezTo>
                <a:cubicBezTo>
                  <a:pt x="669701" y="1046397"/>
                  <a:pt x="654544" y="1046502"/>
                  <a:pt x="643944" y="1054983"/>
                </a:cubicBezTo>
                <a:cubicBezTo>
                  <a:pt x="594182" y="1094794"/>
                  <a:pt x="634429" y="1125529"/>
                  <a:pt x="605307" y="1183772"/>
                </a:cubicBezTo>
                <a:cubicBezTo>
                  <a:pt x="599236" y="1195914"/>
                  <a:pt x="579549" y="1192358"/>
                  <a:pt x="566670" y="1196651"/>
                </a:cubicBezTo>
                <a:cubicBezTo>
                  <a:pt x="562377" y="1226702"/>
                  <a:pt x="567366" y="1259652"/>
                  <a:pt x="553791" y="1286803"/>
                </a:cubicBezTo>
                <a:cubicBezTo>
                  <a:pt x="547720" y="1298945"/>
                  <a:pt x="523045" y="1288635"/>
                  <a:pt x="515155" y="1299682"/>
                </a:cubicBezTo>
                <a:cubicBezTo>
                  <a:pt x="440029" y="1404859"/>
                  <a:pt x="537692" y="1360857"/>
                  <a:pt x="450760" y="1389834"/>
                </a:cubicBezTo>
                <a:cubicBezTo>
                  <a:pt x="420241" y="1435614"/>
                  <a:pt x="414270" y="1376955"/>
                  <a:pt x="412124" y="1389834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90" name="Полилиния 389"/>
          <p:cNvSpPr>
            <a:spLocks noChangeArrowheads="1"/>
          </p:cNvSpPr>
          <p:nvPr/>
        </p:nvSpPr>
        <p:spPr bwMode="auto">
          <a:xfrm>
            <a:off x="366660" y="2055012"/>
            <a:ext cx="1327558" cy="938980"/>
          </a:xfrm>
          <a:custGeom>
            <a:gdLst>
              <a:gd name="T0" fmla="*/ 0 w 1856977"/>
              <a:gd name="T1" fmla="*/ 0 h 1754393"/>
              <a:gd name="T2" fmla="*/ 1856977 w 1856977"/>
              <a:gd name="T3" fmla="*/ 1754393 h 1754393"/>
            </a:gdLst>
            <a:rect l="T0" t="T1" r="T2" b="T3"/>
            <a:pathLst>
              <a:path w="1856977" h="1754393">
                <a:moveTo>
                  <a:pt x="28177" y="1316511"/>
                </a:moveTo>
                <a:cubicBezTo>
                  <a:pt x="182723" y="1320804"/>
                  <a:pt x="337665" y="1317532"/>
                  <a:pt x="491816" y="1329390"/>
                </a:cubicBezTo>
                <a:cubicBezTo>
                  <a:pt x="507249" y="1330577"/>
                  <a:pt x="515020" y="1353961"/>
                  <a:pt x="530453" y="1355148"/>
                </a:cubicBezTo>
                <a:cubicBezTo>
                  <a:pt x="573469" y="1358457"/>
                  <a:pt x="616312" y="1346562"/>
                  <a:pt x="659241" y="1342269"/>
                </a:cubicBezTo>
                <a:cubicBezTo>
                  <a:pt x="646362" y="1333683"/>
                  <a:pt x="612019" y="1329390"/>
                  <a:pt x="620605" y="1316511"/>
                </a:cubicBezTo>
                <a:cubicBezTo>
                  <a:pt x="641627" y="1284978"/>
                  <a:pt x="712869" y="1310600"/>
                  <a:pt x="736515" y="1316511"/>
                </a:cubicBezTo>
                <a:cubicBezTo>
                  <a:pt x="740808" y="1393784"/>
                  <a:pt x="734216" y="1472441"/>
                  <a:pt x="749394" y="1548331"/>
                </a:cubicBezTo>
                <a:cubicBezTo>
                  <a:pt x="752430" y="1563509"/>
                  <a:pt x="779444" y="1561210"/>
                  <a:pt x="788030" y="1574089"/>
                </a:cubicBezTo>
                <a:cubicBezTo>
                  <a:pt x="812966" y="1611493"/>
                  <a:pt x="778921" y="1641258"/>
                  <a:pt x="839546" y="1651362"/>
                </a:cubicBezTo>
                <a:cubicBezTo>
                  <a:pt x="903205" y="1661972"/>
                  <a:pt x="968335" y="1659948"/>
                  <a:pt x="1032729" y="1664241"/>
                </a:cubicBezTo>
                <a:cubicBezTo>
                  <a:pt x="1060065" y="1746247"/>
                  <a:pt x="1020887" y="1664931"/>
                  <a:pt x="1097123" y="1715756"/>
                </a:cubicBezTo>
                <a:cubicBezTo>
                  <a:pt x="1110002" y="1724342"/>
                  <a:pt x="1114295" y="1741514"/>
                  <a:pt x="1122881" y="1754393"/>
                </a:cubicBezTo>
                <a:cubicBezTo>
                  <a:pt x="1135760" y="1750100"/>
                  <a:pt x="1151919" y="1751114"/>
                  <a:pt x="1161518" y="1741514"/>
                </a:cubicBezTo>
                <a:cubicBezTo>
                  <a:pt x="1171117" y="1731915"/>
                  <a:pt x="1171104" y="1716047"/>
                  <a:pt x="1174396" y="1702877"/>
                </a:cubicBezTo>
                <a:cubicBezTo>
                  <a:pt x="1179705" y="1681641"/>
                  <a:pt x="1175133" y="1656696"/>
                  <a:pt x="1187275" y="1638483"/>
                </a:cubicBezTo>
                <a:cubicBezTo>
                  <a:pt x="1194805" y="1627187"/>
                  <a:pt x="1213033" y="1629897"/>
                  <a:pt x="1225912" y="1625604"/>
                </a:cubicBezTo>
                <a:cubicBezTo>
                  <a:pt x="1243084" y="1629897"/>
                  <a:pt x="1260408" y="1633620"/>
                  <a:pt x="1277427" y="1638483"/>
                </a:cubicBezTo>
                <a:cubicBezTo>
                  <a:pt x="1290480" y="1642213"/>
                  <a:pt x="1303459" y="1656404"/>
                  <a:pt x="1316064" y="1651362"/>
                </a:cubicBezTo>
                <a:cubicBezTo>
                  <a:pt x="1330436" y="1645613"/>
                  <a:pt x="1333236" y="1625604"/>
                  <a:pt x="1341822" y="1612725"/>
                </a:cubicBezTo>
                <a:cubicBezTo>
                  <a:pt x="1337529" y="1599846"/>
                  <a:pt x="1337424" y="1584689"/>
                  <a:pt x="1328943" y="1574089"/>
                </a:cubicBezTo>
                <a:cubicBezTo>
                  <a:pt x="1293105" y="1529293"/>
                  <a:pt x="1261749" y="1567369"/>
                  <a:pt x="1328943" y="1522573"/>
                </a:cubicBezTo>
                <a:cubicBezTo>
                  <a:pt x="1333236" y="1509694"/>
                  <a:pt x="1346864" y="1496541"/>
                  <a:pt x="1341822" y="1483937"/>
                </a:cubicBezTo>
                <a:cubicBezTo>
                  <a:pt x="1336073" y="1469565"/>
                  <a:pt x="1317029" y="1465101"/>
                  <a:pt x="1303185" y="1458179"/>
                </a:cubicBezTo>
                <a:cubicBezTo>
                  <a:pt x="1196543" y="1404857"/>
                  <a:pt x="1336642" y="1493362"/>
                  <a:pt x="1225912" y="1419542"/>
                </a:cubicBezTo>
                <a:cubicBezTo>
                  <a:pt x="1212888" y="1400007"/>
                  <a:pt x="1187275" y="1368930"/>
                  <a:pt x="1187275" y="1342269"/>
                </a:cubicBezTo>
                <a:cubicBezTo>
                  <a:pt x="1187275" y="1320379"/>
                  <a:pt x="1192468" y="1298371"/>
                  <a:pt x="1200154" y="1277875"/>
                </a:cubicBezTo>
                <a:cubicBezTo>
                  <a:pt x="1205589" y="1263382"/>
                  <a:pt x="1213825" y="1248907"/>
                  <a:pt x="1225912" y="1239238"/>
                </a:cubicBezTo>
                <a:cubicBezTo>
                  <a:pt x="1236513" y="1230757"/>
                  <a:pt x="1251670" y="1230652"/>
                  <a:pt x="1264549" y="1226359"/>
                </a:cubicBezTo>
                <a:cubicBezTo>
                  <a:pt x="1277428" y="1217773"/>
                  <a:pt x="1289341" y="1207523"/>
                  <a:pt x="1303185" y="1200601"/>
                </a:cubicBezTo>
                <a:cubicBezTo>
                  <a:pt x="1315327" y="1194530"/>
                  <a:pt x="1332223" y="1197322"/>
                  <a:pt x="1341822" y="1187723"/>
                </a:cubicBezTo>
                <a:cubicBezTo>
                  <a:pt x="1351422" y="1178124"/>
                  <a:pt x="1341584" y="1152584"/>
                  <a:pt x="1354701" y="1149086"/>
                </a:cubicBezTo>
                <a:cubicBezTo>
                  <a:pt x="1412921" y="1133561"/>
                  <a:pt x="1474904" y="1140500"/>
                  <a:pt x="1535005" y="1136207"/>
                </a:cubicBezTo>
                <a:cubicBezTo>
                  <a:pt x="1592848" y="1049443"/>
                  <a:pt x="1545850" y="1145697"/>
                  <a:pt x="1535005" y="1058934"/>
                </a:cubicBezTo>
                <a:cubicBezTo>
                  <a:pt x="1532290" y="1037213"/>
                  <a:pt x="1542124" y="1015658"/>
                  <a:pt x="1547884" y="994539"/>
                </a:cubicBezTo>
                <a:cubicBezTo>
                  <a:pt x="1557449" y="959467"/>
                  <a:pt x="1570601" y="907427"/>
                  <a:pt x="1599399" y="878630"/>
                </a:cubicBezTo>
                <a:cubicBezTo>
                  <a:pt x="1610344" y="867685"/>
                  <a:pt x="1625157" y="861458"/>
                  <a:pt x="1638036" y="852872"/>
                </a:cubicBezTo>
                <a:cubicBezTo>
                  <a:pt x="1633743" y="818528"/>
                  <a:pt x="1638011" y="781976"/>
                  <a:pt x="1625157" y="749841"/>
                </a:cubicBezTo>
                <a:cubicBezTo>
                  <a:pt x="1619408" y="735469"/>
                  <a:pt x="1596713" y="735732"/>
                  <a:pt x="1586520" y="724083"/>
                </a:cubicBezTo>
                <a:cubicBezTo>
                  <a:pt x="1501425" y="626831"/>
                  <a:pt x="1575797" y="660407"/>
                  <a:pt x="1496368" y="633931"/>
                </a:cubicBezTo>
                <a:cubicBezTo>
                  <a:pt x="1492075" y="621052"/>
                  <a:pt x="1481257" y="608685"/>
                  <a:pt x="1483489" y="595294"/>
                </a:cubicBezTo>
                <a:cubicBezTo>
                  <a:pt x="1486034" y="580026"/>
                  <a:pt x="1499338" y="568549"/>
                  <a:pt x="1509247" y="556658"/>
                </a:cubicBezTo>
                <a:cubicBezTo>
                  <a:pt x="1547078" y="511262"/>
                  <a:pt x="1571305" y="502407"/>
                  <a:pt x="1625157" y="466506"/>
                </a:cubicBezTo>
                <a:lnTo>
                  <a:pt x="1663794" y="440748"/>
                </a:lnTo>
                <a:lnTo>
                  <a:pt x="1741067" y="389232"/>
                </a:lnTo>
                <a:lnTo>
                  <a:pt x="1818340" y="363475"/>
                </a:lnTo>
                <a:lnTo>
                  <a:pt x="1856977" y="350596"/>
                </a:lnTo>
                <a:cubicBezTo>
                  <a:pt x="1852684" y="333424"/>
                  <a:pt x="1855155" y="312902"/>
                  <a:pt x="1844098" y="299080"/>
                </a:cubicBezTo>
                <a:cubicBezTo>
                  <a:pt x="1835617" y="288479"/>
                  <a:pt x="1818713" y="289146"/>
                  <a:pt x="1805461" y="286201"/>
                </a:cubicBezTo>
                <a:cubicBezTo>
                  <a:pt x="1779970" y="280536"/>
                  <a:pt x="1753946" y="277616"/>
                  <a:pt x="1728188" y="273323"/>
                </a:cubicBezTo>
                <a:cubicBezTo>
                  <a:pt x="1715309" y="264737"/>
                  <a:pt x="1703395" y="254487"/>
                  <a:pt x="1689551" y="247565"/>
                </a:cubicBezTo>
                <a:cubicBezTo>
                  <a:pt x="1677409" y="241494"/>
                  <a:pt x="1664482" y="235162"/>
                  <a:pt x="1650915" y="234686"/>
                </a:cubicBezTo>
                <a:cubicBezTo>
                  <a:pt x="1419198" y="226555"/>
                  <a:pt x="1187276" y="226100"/>
                  <a:pt x="955456" y="221807"/>
                </a:cubicBezTo>
                <a:cubicBezTo>
                  <a:pt x="946870" y="196049"/>
                  <a:pt x="936283" y="170874"/>
                  <a:pt x="929698" y="144534"/>
                </a:cubicBezTo>
                <a:cubicBezTo>
                  <a:pt x="925405" y="127362"/>
                  <a:pt x="927876" y="106840"/>
                  <a:pt x="916819" y="93018"/>
                </a:cubicBezTo>
                <a:cubicBezTo>
                  <a:pt x="908338" y="82417"/>
                  <a:pt x="891434" y="83084"/>
                  <a:pt x="878182" y="80139"/>
                </a:cubicBezTo>
                <a:cubicBezTo>
                  <a:pt x="852691" y="74474"/>
                  <a:pt x="826667" y="71554"/>
                  <a:pt x="800909" y="67261"/>
                </a:cubicBezTo>
                <a:cubicBezTo>
                  <a:pt x="675943" y="25606"/>
                  <a:pt x="614257" y="0"/>
                  <a:pt x="427422" y="67261"/>
                </a:cubicBezTo>
                <a:cubicBezTo>
                  <a:pt x="394857" y="78984"/>
                  <a:pt x="436008" y="135948"/>
                  <a:pt x="440301" y="170292"/>
                </a:cubicBezTo>
                <a:cubicBezTo>
                  <a:pt x="436008" y="200343"/>
                  <a:pt x="439751" y="232705"/>
                  <a:pt x="427422" y="260444"/>
                </a:cubicBezTo>
                <a:cubicBezTo>
                  <a:pt x="416877" y="284169"/>
                  <a:pt x="368924" y="289692"/>
                  <a:pt x="350149" y="299080"/>
                </a:cubicBezTo>
                <a:cubicBezTo>
                  <a:pt x="336305" y="306002"/>
                  <a:pt x="324391" y="316252"/>
                  <a:pt x="311512" y="324838"/>
                </a:cubicBezTo>
                <a:cubicBezTo>
                  <a:pt x="307219" y="350596"/>
                  <a:pt x="315828" y="382459"/>
                  <a:pt x="298633" y="402111"/>
                </a:cubicBezTo>
                <a:cubicBezTo>
                  <a:pt x="279788" y="423648"/>
                  <a:pt x="168121" y="435407"/>
                  <a:pt x="144087" y="440748"/>
                </a:cubicBezTo>
                <a:cubicBezTo>
                  <a:pt x="130835" y="443693"/>
                  <a:pt x="118329" y="449334"/>
                  <a:pt x="105450" y="453627"/>
                </a:cubicBezTo>
                <a:cubicBezTo>
                  <a:pt x="133396" y="537463"/>
                  <a:pt x="92665" y="453668"/>
                  <a:pt x="208481" y="505142"/>
                </a:cubicBezTo>
                <a:cubicBezTo>
                  <a:pt x="222626" y="511429"/>
                  <a:pt x="223294" y="532834"/>
                  <a:pt x="234239" y="543779"/>
                </a:cubicBezTo>
                <a:cubicBezTo>
                  <a:pt x="275984" y="585525"/>
                  <a:pt x="314958" y="574797"/>
                  <a:pt x="375906" y="582416"/>
                </a:cubicBezTo>
                <a:cubicBezTo>
                  <a:pt x="510442" y="672106"/>
                  <a:pt x="422282" y="632000"/>
                  <a:pt x="659241" y="646810"/>
                </a:cubicBezTo>
                <a:cubicBezTo>
                  <a:pt x="667611" y="671920"/>
                  <a:pt x="688589" y="711806"/>
                  <a:pt x="659241" y="736962"/>
                </a:cubicBezTo>
                <a:cubicBezTo>
                  <a:pt x="638626" y="754632"/>
                  <a:pt x="581968" y="762720"/>
                  <a:pt x="581968" y="762720"/>
                </a:cubicBezTo>
                <a:cubicBezTo>
                  <a:pt x="390012" y="750723"/>
                  <a:pt x="210228" y="732731"/>
                  <a:pt x="15298" y="762720"/>
                </a:cubicBezTo>
                <a:cubicBezTo>
                  <a:pt x="0" y="765074"/>
                  <a:pt x="32470" y="788477"/>
                  <a:pt x="41056" y="801356"/>
                </a:cubicBezTo>
                <a:cubicBezTo>
                  <a:pt x="71708" y="893314"/>
                  <a:pt x="44222" y="863570"/>
                  <a:pt x="105450" y="904387"/>
                </a:cubicBezTo>
                <a:cubicBezTo>
                  <a:pt x="109743" y="925852"/>
                  <a:pt x="109271" y="948854"/>
                  <a:pt x="118329" y="968782"/>
                </a:cubicBezTo>
                <a:cubicBezTo>
                  <a:pt x="131139" y="996964"/>
                  <a:pt x="169844" y="1046055"/>
                  <a:pt x="169844" y="1046055"/>
                </a:cubicBezTo>
                <a:cubicBezTo>
                  <a:pt x="163120" y="1113297"/>
                  <a:pt x="178136" y="1166552"/>
                  <a:pt x="131208" y="1213480"/>
                </a:cubicBezTo>
                <a:cubicBezTo>
                  <a:pt x="120263" y="1224425"/>
                  <a:pt x="105450" y="1230652"/>
                  <a:pt x="92571" y="1239238"/>
                </a:cubicBezTo>
                <a:cubicBezTo>
                  <a:pt x="76977" y="1286020"/>
                  <a:pt x="79692" y="1264299"/>
                  <a:pt x="79692" y="1303632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91" name="Полилиния 390"/>
          <p:cNvSpPr>
            <a:spLocks noChangeArrowheads="1"/>
          </p:cNvSpPr>
          <p:nvPr/>
        </p:nvSpPr>
        <p:spPr bwMode="auto">
          <a:xfrm>
            <a:off x="101147" y="2757267"/>
            <a:ext cx="1371108" cy="777841"/>
          </a:xfrm>
          <a:custGeom>
            <a:gdLst>
              <a:gd name="T0" fmla="*/ 0 w 1918952"/>
              <a:gd name="T1" fmla="*/ 0 h 1450885"/>
              <a:gd name="T2" fmla="*/ 1918952 w 1918952"/>
              <a:gd name="T3" fmla="*/ 1450885 h 1450885"/>
            </a:gdLst>
            <a:rect l="T0" t="T1" r="T2" b="T3"/>
            <a:pathLst>
              <a:path w="1918952" h="1450885">
                <a:moveTo>
                  <a:pt x="437881" y="1279706"/>
                </a:moveTo>
                <a:cubicBezTo>
                  <a:pt x="450760" y="1286145"/>
                  <a:pt x="471172" y="1212638"/>
                  <a:pt x="502276" y="1228190"/>
                </a:cubicBezTo>
                <a:cubicBezTo>
                  <a:pt x="514418" y="1234261"/>
                  <a:pt x="510862" y="1253948"/>
                  <a:pt x="515155" y="1266827"/>
                </a:cubicBezTo>
                <a:cubicBezTo>
                  <a:pt x="502781" y="1303949"/>
                  <a:pt x="471973" y="1344858"/>
                  <a:pt x="502276" y="1382737"/>
                </a:cubicBezTo>
                <a:cubicBezTo>
                  <a:pt x="511945" y="1394823"/>
                  <a:pt x="525979" y="1404421"/>
                  <a:pt x="540912" y="1408494"/>
                </a:cubicBezTo>
                <a:cubicBezTo>
                  <a:pt x="574303" y="1417601"/>
                  <a:pt x="609599" y="1417080"/>
                  <a:pt x="643943" y="1421373"/>
                </a:cubicBezTo>
                <a:cubicBezTo>
                  <a:pt x="656822" y="1429959"/>
                  <a:pt x="667564" y="1450885"/>
                  <a:pt x="682580" y="1447131"/>
                </a:cubicBezTo>
                <a:cubicBezTo>
                  <a:pt x="695750" y="1443838"/>
                  <a:pt x="692514" y="1421746"/>
                  <a:pt x="695459" y="1408494"/>
                </a:cubicBezTo>
                <a:cubicBezTo>
                  <a:pt x="701124" y="1383003"/>
                  <a:pt x="696660" y="1354577"/>
                  <a:pt x="708338" y="1331221"/>
                </a:cubicBezTo>
                <a:cubicBezTo>
                  <a:pt x="715260" y="1317377"/>
                  <a:pt x="734095" y="1314049"/>
                  <a:pt x="746974" y="1305463"/>
                </a:cubicBezTo>
                <a:cubicBezTo>
                  <a:pt x="820608" y="1330008"/>
                  <a:pt x="825560" y="1337295"/>
                  <a:pt x="940157" y="1305463"/>
                </a:cubicBezTo>
                <a:cubicBezTo>
                  <a:pt x="969985" y="1297178"/>
                  <a:pt x="991673" y="1271120"/>
                  <a:pt x="1017431" y="1253948"/>
                </a:cubicBezTo>
                <a:cubicBezTo>
                  <a:pt x="1067366" y="1220658"/>
                  <a:pt x="1041380" y="1233086"/>
                  <a:pt x="1094704" y="1215311"/>
                </a:cubicBezTo>
                <a:cubicBezTo>
                  <a:pt x="1223068" y="1247402"/>
                  <a:pt x="1162816" y="1235249"/>
                  <a:pt x="1275008" y="1253948"/>
                </a:cubicBezTo>
                <a:cubicBezTo>
                  <a:pt x="1313376" y="1311500"/>
                  <a:pt x="1306223" y="1335033"/>
                  <a:pt x="1365160" y="1344100"/>
                </a:cubicBezTo>
                <a:cubicBezTo>
                  <a:pt x="1407802" y="1350660"/>
                  <a:pt x="1451019" y="1352686"/>
                  <a:pt x="1493949" y="1356979"/>
                </a:cubicBezTo>
                <a:cubicBezTo>
                  <a:pt x="1506828" y="1369858"/>
                  <a:pt x="1514666" y="1392358"/>
                  <a:pt x="1532586" y="1395616"/>
                </a:cubicBezTo>
                <a:cubicBezTo>
                  <a:pt x="1721636" y="1429989"/>
                  <a:pt x="1596217" y="1396378"/>
                  <a:pt x="1648495" y="1344100"/>
                </a:cubicBezTo>
                <a:cubicBezTo>
                  <a:pt x="1670385" y="1322210"/>
                  <a:pt x="1696401" y="1302375"/>
                  <a:pt x="1725769" y="1292585"/>
                </a:cubicBezTo>
                <a:cubicBezTo>
                  <a:pt x="1738648" y="1288292"/>
                  <a:pt x="1752538" y="1286299"/>
                  <a:pt x="1764405" y="1279706"/>
                </a:cubicBezTo>
                <a:cubicBezTo>
                  <a:pt x="1791466" y="1264672"/>
                  <a:pt x="1841678" y="1228190"/>
                  <a:pt x="1841678" y="1228190"/>
                </a:cubicBezTo>
                <a:cubicBezTo>
                  <a:pt x="1837385" y="1215311"/>
                  <a:pt x="1827301" y="1203046"/>
                  <a:pt x="1828800" y="1189554"/>
                </a:cubicBezTo>
                <a:cubicBezTo>
                  <a:pt x="1831798" y="1162569"/>
                  <a:pt x="1845971" y="1138038"/>
                  <a:pt x="1854557" y="1112280"/>
                </a:cubicBezTo>
                <a:lnTo>
                  <a:pt x="1867436" y="1073644"/>
                </a:lnTo>
                <a:cubicBezTo>
                  <a:pt x="1871729" y="1060765"/>
                  <a:pt x="1872784" y="1046303"/>
                  <a:pt x="1880315" y="1035007"/>
                </a:cubicBezTo>
                <a:lnTo>
                  <a:pt x="1906073" y="996371"/>
                </a:lnTo>
                <a:cubicBezTo>
                  <a:pt x="1910366" y="983492"/>
                  <a:pt x="1918952" y="971310"/>
                  <a:pt x="1918952" y="957734"/>
                </a:cubicBezTo>
                <a:cubicBezTo>
                  <a:pt x="1918952" y="906218"/>
                  <a:pt x="1901780" y="923390"/>
                  <a:pt x="1867436" y="906218"/>
                </a:cubicBezTo>
                <a:cubicBezTo>
                  <a:pt x="1853592" y="899296"/>
                  <a:pt x="1841679" y="889047"/>
                  <a:pt x="1828800" y="880461"/>
                </a:cubicBezTo>
                <a:cubicBezTo>
                  <a:pt x="1820214" y="867582"/>
                  <a:pt x="1813987" y="852769"/>
                  <a:pt x="1803042" y="841824"/>
                </a:cubicBezTo>
                <a:cubicBezTo>
                  <a:pt x="1717180" y="755962"/>
                  <a:pt x="1807337" y="880462"/>
                  <a:pt x="1738647" y="777430"/>
                </a:cubicBezTo>
                <a:cubicBezTo>
                  <a:pt x="1732341" y="708064"/>
                  <a:pt x="1749469" y="646582"/>
                  <a:pt x="1700011" y="597125"/>
                </a:cubicBezTo>
                <a:cubicBezTo>
                  <a:pt x="1689066" y="586180"/>
                  <a:pt x="1674253" y="579954"/>
                  <a:pt x="1661374" y="571368"/>
                </a:cubicBezTo>
                <a:cubicBezTo>
                  <a:pt x="1644202" y="545610"/>
                  <a:pt x="1635617" y="511266"/>
                  <a:pt x="1609859" y="494094"/>
                </a:cubicBezTo>
                <a:lnTo>
                  <a:pt x="1532586" y="442579"/>
                </a:lnTo>
                <a:cubicBezTo>
                  <a:pt x="1519707" y="446872"/>
                  <a:pt x="1507340" y="457690"/>
                  <a:pt x="1493949" y="455458"/>
                </a:cubicBezTo>
                <a:cubicBezTo>
                  <a:pt x="1445142" y="447323"/>
                  <a:pt x="1461189" y="416370"/>
                  <a:pt x="1429555" y="391063"/>
                </a:cubicBezTo>
                <a:cubicBezTo>
                  <a:pt x="1418954" y="382582"/>
                  <a:pt x="1404411" y="379684"/>
                  <a:pt x="1390918" y="378185"/>
                </a:cubicBezTo>
                <a:cubicBezTo>
                  <a:pt x="1326775" y="371058"/>
                  <a:pt x="1262129" y="369599"/>
                  <a:pt x="1197735" y="365306"/>
                </a:cubicBezTo>
                <a:cubicBezTo>
                  <a:pt x="1189149" y="352427"/>
                  <a:pt x="1182922" y="337614"/>
                  <a:pt x="1171977" y="326669"/>
                </a:cubicBezTo>
                <a:cubicBezTo>
                  <a:pt x="1086119" y="240811"/>
                  <a:pt x="1176267" y="365303"/>
                  <a:pt x="1107583" y="262275"/>
                </a:cubicBezTo>
                <a:cubicBezTo>
                  <a:pt x="1103290" y="240810"/>
                  <a:pt x="1100013" y="219116"/>
                  <a:pt x="1094704" y="197880"/>
                </a:cubicBezTo>
                <a:cubicBezTo>
                  <a:pt x="1091411" y="184710"/>
                  <a:pt x="1084487" y="172556"/>
                  <a:pt x="1081825" y="159244"/>
                </a:cubicBezTo>
                <a:cubicBezTo>
                  <a:pt x="1075872" y="129478"/>
                  <a:pt x="1080220" y="97277"/>
                  <a:pt x="1068946" y="69092"/>
                </a:cubicBezTo>
                <a:cubicBezTo>
                  <a:pt x="1062182" y="52181"/>
                  <a:pt x="1043188" y="43334"/>
                  <a:pt x="1030309" y="30455"/>
                </a:cubicBezTo>
                <a:cubicBezTo>
                  <a:pt x="1017430" y="39041"/>
                  <a:pt x="1007137" y="55541"/>
                  <a:pt x="991673" y="56213"/>
                </a:cubicBezTo>
                <a:cubicBezTo>
                  <a:pt x="787798" y="65077"/>
                  <a:pt x="805028" y="66979"/>
                  <a:pt x="695459" y="30455"/>
                </a:cubicBezTo>
                <a:cubicBezTo>
                  <a:pt x="633213" y="33731"/>
                  <a:pt x="481216" y="0"/>
                  <a:pt x="412124" y="69092"/>
                </a:cubicBezTo>
                <a:cubicBezTo>
                  <a:pt x="401179" y="80037"/>
                  <a:pt x="394952" y="94849"/>
                  <a:pt x="386366" y="107728"/>
                </a:cubicBezTo>
                <a:cubicBezTo>
                  <a:pt x="382073" y="120607"/>
                  <a:pt x="368445" y="133760"/>
                  <a:pt x="373487" y="146365"/>
                </a:cubicBezTo>
                <a:cubicBezTo>
                  <a:pt x="379236" y="160737"/>
                  <a:pt x="396989" y="168880"/>
                  <a:pt x="412124" y="172123"/>
                </a:cubicBezTo>
                <a:cubicBezTo>
                  <a:pt x="458489" y="182058"/>
                  <a:pt x="506569" y="180709"/>
                  <a:pt x="553791" y="185002"/>
                </a:cubicBezTo>
                <a:cubicBezTo>
                  <a:pt x="562377" y="210759"/>
                  <a:pt x="598867" y="268714"/>
                  <a:pt x="566670" y="300911"/>
                </a:cubicBezTo>
                <a:cubicBezTo>
                  <a:pt x="557070" y="310510"/>
                  <a:pt x="540912" y="309497"/>
                  <a:pt x="528033" y="313790"/>
                </a:cubicBezTo>
                <a:cubicBezTo>
                  <a:pt x="493689" y="309497"/>
                  <a:pt x="459055" y="307102"/>
                  <a:pt x="425002" y="300911"/>
                </a:cubicBezTo>
                <a:cubicBezTo>
                  <a:pt x="411646" y="298483"/>
                  <a:pt x="399941" y="288033"/>
                  <a:pt x="386366" y="288033"/>
                </a:cubicBezTo>
                <a:cubicBezTo>
                  <a:pt x="368666" y="288033"/>
                  <a:pt x="351804" y="295825"/>
                  <a:pt x="334850" y="300911"/>
                </a:cubicBezTo>
                <a:cubicBezTo>
                  <a:pt x="308844" y="308713"/>
                  <a:pt x="283335" y="318083"/>
                  <a:pt x="257577" y="326669"/>
                </a:cubicBezTo>
                <a:lnTo>
                  <a:pt x="218940" y="339548"/>
                </a:lnTo>
                <a:cubicBezTo>
                  <a:pt x="214647" y="361013"/>
                  <a:pt x="218204" y="385729"/>
                  <a:pt x="206062" y="403942"/>
                </a:cubicBezTo>
                <a:cubicBezTo>
                  <a:pt x="198532" y="415238"/>
                  <a:pt x="179567" y="410750"/>
                  <a:pt x="167425" y="416821"/>
                </a:cubicBezTo>
                <a:cubicBezTo>
                  <a:pt x="153580" y="423743"/>
                  <a:pt x="141667" y="433993"/>
                  <a:pt x="128788" y="442579"/>
                </a:cubicBezTo>
                <a:cubicBezTo>
                  <a:pt x="120202" y="455458"/>
                  <a:pt x="93362" y="469129"/>
                  <a:pt x="103031" y="481216"/>
                </a:cubicBezTo>
                <a:cubicBezTo>
                  <a:pt x="119992" y="502417"/>
                  <a:pt x="154546" y="498387"/>
                  <a:pt x="180304" y="506973"/>
                </a:cubicBezTo>
                <a:lnTo>
                  <a:pt x="218940" y="519852"/>
                </a:lnTo>
                <a:lnTo>
                  <a:pt x="257577" y="532731"/>
                </a:lnTo>
                <a:lnTo>
                  <a:pt x="296214" y="545610"/>
                </a:lnTo>
                <a:cubicBezTo>
                  <a:pt x="309093" y="558489"/>
                  <a:pt x="324747" y="569092"/>
                  <a:pt x="334850" y="584247"/>
                </a:cubicBezTo>
                <a:cubicBezTo>
                  <a:pt x="342380" y="595542"/>
                  <a:pt x="347729" y="609308"/>
                  <a:pt x="347729" y="622883"/>
                </a:cubicBezTo>
                <a:cubicBezTo>
                  <a:pt x="347729" y="691704"/>
                  <a:pt x="349779" y="761762"/>
                  <a:pt x="334850" y="828945"/>
                </a:cubicBezTo>
                <a:cubicBezTo>
                  <a:pt x="330855" y="846921"/>
                  <a:pt x="270608" y="863238"/>
                  <a:pt x="257577" y="867582"/>
                </a:cubicBezTo>
                <a:cubicBezTo>
                  <a:pt x="220443" y="978980"/>
                  <a:pt x="270875" y="867488"/>
                  <a:pt x="38636" y="919097"/>
                </a:cubicBezTo>
                <a:cubicBezTo>
                  <a:pt x="23526" y="922455"/>
                  <a:pt x="21464" y="944855"/>
                  <a:pt x="12878" y="957734"/>
                </a:cubicBezTo>
                <a:cubicBezTo>
                  <a:pt x="8585" y="970613"/>
                  <a:pt x="0" y="982795"/>
                  <a:pt x="0" y="996371"/>
                </a:cubicBezTo>
                <a:cubicBezTo>
                  <a:pt x="0" y="1105436"/>
                  <a:pt x="9039" y="1113644"/>
                  <a:pt x="38636" y="1202433"/>
                </a:cubicBezTo>
                <a:cubicBezTo>
                  <a:pt x="42929" y="1215312"/>
                  <a:pt x="38636" y="1236776"/>
                  <a:pt x="51515" y="1241069"/>
                </a:cubicBezTo>
                <a:lnTo>
                  <a:pt x="90152" y="1253948"/>
                </a:lnTo>
                <a:cubicBezTo>
                  <a:pt x="120203" y="1249655"/>
                  <a:pt x="156343" y="1259706"/>
                  <a:pt x="180304" y="1241069"/>
                </a:cubicBezTo>
                <a:cubicBezTo>
                  <a:pt x="201736" y="1224400"/>
                  <a:pt x="206062" y="1163796"/>
                  <a:pt x="206062" y="1163796"/>
                </a:cubicBezTo>
                <a:cubicBezTo>
                  <a:pt x="266163" y="1168089"/>
                  <a:pt x="326524" y="1169635"/>
                  <a:pt x="386366" y="1176675"/>
                </a:cubicBezTo>
                <a:cubicBezTo>
                  <a:pt x="399848" y="1178261"/>
                  <a:pt x="415403" y="1179955"/>
                  <a:pt x="425002" y="1189554"/>
                </a:cubicBezTo>
                <a:cubicBezTo>
                  <a:pt x="441954" y="1206506"/>
                  <a:pt x="425002" y="1273267"/>
                  <a:pt x="437881" y="1279706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4" name="Полилиния 403"/>
          <p:cNvSpPr>
            <a:spLocks noChangeArrowheads="1"/>
          </p:cNvSpPr>
          <p:nvPr/>
        </p:nvSpPr>
        <p:spPr bwMode="auto">
          <a:xfrm>
            <a:off x="1205339" y="2251960"/>
            <a:ext cx="1434326" cy="991698"/>
          </a:xfrm>
          <a:custGeom>
            <a:gdLst>
              <a:gd name="T0" fmla="*/ 0 w 2008323"/>
              <a:gd name="T1" fmla="*/ 0 h 1849452"/>
              <a:gd name="T2" fmla="*/ 2008323 w 2008323"/>
              <a:gd name="T3" fmla="*/ 1849452 h 1849452"/>
            </a:gdLst>
            <a:rect l="T0" t="T1" r="T2" b="T3"/>
            <a:pathLst>
              <a:path w="2008323" h="1849452">
                <a:moveTo>
                  <a:pt x="1818527" y="787400"/>
                </a:moveTo>
                <a:cubicBezTo>
                  <a:pt x="1812177" y="789517"/>
                  <a:pt x="1780396" y="791373"/>
                  <a:pt x="1761377" y="793750"/>
                </a:cubicBezTo>
                <a:cubicBezTo>
                  <a:pt x="1746525" y="795606"/>
                  <a:pt x="1730604" y="794021"/>
                  <a:pt x="1716927" y="800100"/>
                </a:cubicBezTo>
                <a:cubicBezTo>
                  <a:pt x="1709953" y="803200"/>
                  <a:pt x="1708460" y="812800"/>
                  <a:pt x="1704227" y="819150"/>
                </a:cubicBezTo>
                <a:cubicBezTo>
                  <a:pt x="1702110" y="840317"/>
                  <a:pt x="1707390" y="863624"/>
                  <a:pt x="1697877" y="882650"/>
                </a:cubicBezTo>
                <a:cubicBezTo>
                  <a:pt x="1689143" y="900118"/>
                  <a:pt x="1658937" y="908330"/>
                  <a:pt x="1640727" y="914400"/>
                </a:cubicBezTo>
                <a:cubicBezTo>
                  <a:pt x="1638610" y="920750"/>
                  <a:pt x="1633638" y="926797"/>
                  <a:pt x="1634377" y="933450"/>
                </a:cubicBezTo>
                <a:cubicBezTo>
                  <a:pt x="1635855" y="946755"/>
                  <a:pt x="1647077" y="971550"/>
                  <a:pt x="1647077" y="971550"/>
                </a:cubicBezTo>
                <a:cubicBezTo>
                  <a:pt x="1644960" y="977900"/>
                  <a:pt x="1644908" y="985373"/>
                  <a:pt x="1640727" y="990600"/>
                </a:cubicBezTo>
                <a:cubicBezTo>
                  <a:pt x="1631775" y="1001791"/>
                  <a:pt x="1615176" y="1005467"/>
                  <a:pt x="1602627" y="1009650"/>
                </a:cubicBezTo>
                <a:cubicBezTo>
                  <a:pt x="1596277" y="1016000"/>
                  <a:pt x="1592427" y="1027174"/>
                  <a:pt x="1583577" y="1028700"/>
                </a:cubicBezTo>
                <a:cubicBezTo>
                  <a:pt x="1529184" y="1038078"/>
                  <a:pt x="1418477" y="1041400"/>
                  <a:pt x="1418477" y="1041400"/>
                </a:cubicBezTo>
                <a:cubicBezTo>
                  <a:pt x="1412127" y="1043517"/>
                  <a:pt x="1402420" y="1041763"/>
                  <a:pt x="1399427" y="1047750"/>
                </a:cubicBezTo>
                <a:cubicBezTo>
                  <a:pt x="1391759" y="1063086"/>
                  <a:pt x="1418942" y="1075577"/>
                  <a:pt x="1424827" y="1079500"/>
                </a:cubicBezTo>
                <a:cubicBezTo>
                  <a:pt x="1426944" y="1085850"/>
                  <a:pt x="1431177" y="1091857"/>
                  <a:pt x="1431177" y="1098550"/>
                </a:cubicBezTo>
                <a:cubicBezTo>
                  <a:pt x="1431177" y="1113123"/>
                  <a:pt x="1422496" y="1132631"/>
                  <a:pt x="1412127" y="1143000"/>
                </a:cubicBezTo>
                <a:cubicBezTo>
                  <a:pt x="1406731" y="1148396"/>
                  <a:pt x="1399427" y="1151467"/>
                  <a:pt x="1393077" y="1155700"/>
                </a:cubicBezTo>
                <a:cubicBezTo>
                  <a:pt x="1395194" y="1162050"/>
                  <a:pt x="1394694" y="1170017"/>
                  <a:pt x="1399427" y="1174750"/>
                </a:cubicBezTo>
                <a:cubicBezTo>
                  <a:pt x="1404160" y="1179483"/>
                  <a:pt x="1415156" y="1175288"/>
                  <a:pt x="1418477" y="1181100"/>
                </a:cubicBezTo>
                <a:cubicBezTo>
                  <a:pt x="1424865" y="1192279"/>
                  <a:pt x="1422524" y="1206532"/>
                  <a:pt x="1424827" y="1219200"/>
                </a:cubicBezTo>
                <a:cubicBezTo>
                  <a:pt x="1426758" y="1229819"/>
                  <a:pt x="1422982" y="1243926"/>
                  <a:pt x="1431177" y="1250950"/>
                </a:cubicBezTo>
                <a:cubicBezTo>
                  <a:pt x="1440953" y="1259329"/>
                  <a:pt x="1456577" y="1255183"/>
                  <a:pt x="1469277" y="1257300"/>
                </a:cubicBezTo>
                <a:cubicBezTo>
                  <a:pt x="1498910" y="1301750"/>
                  <a:pt x="1481977" y="1286933"/>
                  <a:pt x="1513727" y="1308100"/>
                </a:cubicBezTo>
                <a:cubicBezTo>
                  <a:pt x="1515844" y="1314450"/>
                  <a:pt x="1515344" y="1322417"/>
                  <a:pt x="1520077" y="1327150"/>
                </a:cubicBezTo>
                <a:cubicBezTo>
                  <a:pt x="1553944" y="1361017"/>
                  <a:pt x="1528544" y="1301750"/>
                  <a:pt x="1545477" y="1352550"/>
                </a:cubicBezTo>
                <a:cubicBezTo>
                  <a:pt x="1543360" y="1375833"/>
                  <a:pt x="1546520" y="1400220"/>
                  <a:pt x="1539127" y="1422400"/>
                </a:cubicBezTo>
                <a:cubicBezTo>
                  <a:pt x="1537010" y="1428750"/>
                  <a:pt x="1526743" y="1428144"/>
                  <a:pt x="1520077" y="1428750"/>
                </a:cubicBezTo>
                <a:cubicBezTo>
                  <a:pt x="1479970" y="1432396"/>
                  <a:pt x="1439644" y="1432983"/>
                  <a:pt x="1399427" y="1435100"/>
                </a:cubicBezTo>
                <a:cubicBezTo>
                  <a:pt x="1393077" y="1439333"/>
                  <a:pt x="1387203" y="1444387"/>
                  <a:pt x="1380377" y="1447800"/>
                </a:cubicBezTo>
                <a:cubicBezTo>
                  <a:pt x="1374390" y="1450793"/>
                  <a:pt x="1366554" y="1449969"/>
                  <a:pt x="1361327" y="1454150"/>
                </a:cubicBezTo>
                <a:cubicBezTo>
                  <a:pt x="1355368" y="1458918"/>
                  <a:pt x="1352860" y="1466850"/>
                  <a:pt x="1348627" y="1473200"/>
                </a:cubicBezTo>
                <a:cubicBezTo>
                  <a:pt x="1341250" y="1569098"/>
                  <a:pt x="1351004" y="1529568"/>
                  <a:pt x="1329577" y="1593850"/>
                </a:cubicBezTo>
                <a:cubicBezTo>
                  <a:pt x="1327460" y="1600200"/>
                  <a:pt x="1328796" y="1609187"/>
                  <a:pt x="1323227" y="1612900"/>
                </a:cubicBezTo>
                <a:lnTo>
                  <a:pt x="1304177" y="1625600"/>
                </a:lnTo>
                <a:cubicBezTo>
                  <a:pt x="1280894" y="1660525"/>
                  <a:pt x="1304177" y="1630892"/>
                  <a:pt x="1272427" y="1657350"/>
                </a:cubicBezTo>
                <a:cubicBezTo>
                  <a:pt x="1265528" y="1663099"/>
                  <a:pt x="1261174" y="1671945"/>
                  <a:pt x="1253377" y="1676400"/>
                </a:cubicBezTo>
                <a:cubicBezTo>
                  <a:pt x="1245800" y="1680730"/>
                  <a:pt x="1236444" y="1680633"/>
                  <a:pt x="1227977" y="1682750"/>
                </a:cubicBezTo>
                <a:cubicBezTo>
                  <a:pt x="1218345" y="1689171"/>
                  <a:pt x="1203022" y="1701800"/>
                  <a:pt x="1189877" y="1701800"/>
                </a:cubicBezTo>
                <a:cubicBezTo>
                  <a:pt x="1181150" y="1701800"/>
                  <a:pt x="1172944" y="1697567"/>
                  <a:pt x="1164477" y="1695450"/>
                </a:cubicBezTo>
                <a:cubicBezTo>
                  <a:pt x="1130610" y="1644650"/>
                  <a:pt x="1175060" y="1706033"/>
                  <a:pt x="1132727" y="1663700"/>
                </a:cubicBezTo>
                <a:cubicBezTo>
                  <a:pt x="1127331" y="1658304"/>
                  <a:pt x="1125423" y="1650046"/>
                  <a:pt x="1120027" y="1644650"/>
                </a:cubicBezTo>
                <a:cubicBezTo>
                  <a:pt x="1112913" y="1637536"/>
                  <a:pt x="1092864" y="1626208"/>
                  <a:pt x="1081927" y="1625600"/>
                </a:cubicBezTo>
                <a:cubicBezTo>
                  <a:pt x="1012153" y="1621724"/>
                  <a:pt x="942227" y="1621367"/>
                  <a:pt x="872377" y="1619250"/>
                </a:cubicBezTo>
                <a:cubicBezTo>
                  <a:pt x="866027" y="1617133"/>
                  <a:pt x="860020" y="1612900"/>
                  <a:pt x="853327" y="1612900"/>
                </a:cubicBezTo>
                <a:cubicBezTo>
                  <a:pt x="731013" y="1612900"/>
                  <a:pt x="732178" y="1610617"/>
                  <a:pt x="777127" y="1625600"/>
                </a:cubicBezTo>
                <a:cubicBezTo>
                  <a:pt x="775010" y="1653117"/>
                  <a:pt x="777800" y="1681461"/>
                  <a:pt x="770777" y="1708150"/>
                </a:cubicBezTo>
                <a:cubicBezTo>
                  <a:pt x="755706" y="1765418"/>
                  <a:pt x="719730" y="1748387"/>
                  <a:pt x="669177" y="1752600"/>
                </a:cubicBezTo>
                <a:cubicBezTo>
                  <a:pt x="623837" y="1767713"/>
                  <a:pt x="642216" y="1757874"/>
                  <a:pt x="612027" y="1778000"/>
                </a:cubicBezTo>
                <a:cubicBezTo>
                  <a:pt x="607794" y="1784350"/>
                  <a:pt x="604723" y="1791654"/>
                  <a:pt x="599327" y="1797050"/>
                </a:cubicBezTo>
                <a:cubicBezTo>
                  <a:pt x="568855" y="1827522"/>
                  <a:pt x="513143" y="1813946"/>
                  <a:pt x="478677" y="1816100"/>
                </a:cubicBezTo>
                <a:cubicBezTo>
                  <a:pt x="472327" y="1820333"/>
                  <a:pt x="466453" y="1825387"/>
                  <a:pt x="459627" y="1828800"/>
                </a:cubicBezTo>
                <a:cubicBezTo>
                  <a:pt x="418324" y="1849452"/>
                  <a:pt x="333544" y="1829798"/>
                  <a:pt x="313577" y="1828800"/>
                </a:cubicBezTo>
                <a:cubicBezTo>
                  <a:pt x="281827" y="1807633"/>
                  <a:pt x="298760" y="1822450"/>
                  <a:pt x="269127" y="1778000"/>
                </a:cubicBezTo>
                <a:cubicBezTo>
                  <a:pt x="264894" y="1771650"/>
                  <a:pt x="262777" y="1763183"/>
                  <a:pt x="256427" y="1758950"/>
                </a:cubicBezTo>
                <a:lnTo>
                  <a:pt x="237377" y="1746250"/>
                </a:lnTo>
                <a:cubicBezTo>
                  <a:pt x="235260" y="1739900"/>
                  <a:pt x="234278" y="1733051"/>
                  <a:pt x="231027" y="1727200"/>
                </a:cubicBezTo>
                <a:cubicBezTo>
                  <a:pt x="223614" y="1713857"/>
                  <a:pt x="205627" y="1689100"/>
                  <a:pt x="205627" y="1689100"/>
                </a:cubicBezTo>
                <a:cubicBezTo>
                  <a:pt x="203510" y="1648883"/>
                  <a:pt x="204075" y="1608435"/>
                  <a:pt x="199277" y="1568450"/>
                </a:cubicBezTo>
                <a:cubicBezTo>
                  <a:pt x="197682" y="1555158"/>
                  <a:pt x="190810" y="1543050"/>
                  <a:pt x="186577" y="1530350"/>
                </a:cubicBezTo>
                <a:cubicBezTo>
                  <a:pt x="184460" y="1524000"/>
                  <a:pt x="185796" y="1515013"/>
                  <a:pt x="180227" y="1511300"/>
                </a:cubicBezTo>
                <a:cubicBezTo>
                  <a:pt x="161496" y="1498813"/>
                  <a:pt x="157406" y="1497885"/>
                  <a:pt x="142127" y="1479550"/>
                </a:cubicBezTo>
                <a:cubicBezTo>
                  <a:pt x="137241" y="1473687"/>
                  <a:pt x="135386" y="1465268"/>
                  <a:pt x="129427" y="1460500"/>
                </a:cubicBezTo>
                <a:cubicBezTo>
                  <a:pt x="124200" y="1456319"/>
                  <a:pt x="116364" y="1457143"/>
                  <a:pt x="110377" y="1454150"/>
                </a:cubicBezTo>
                <a:cubicBezTo>
                  <a:pt x="103551" y="1450737"/>
                  <a:pt x="97677" y="1445683"/>
                  <a:pt x="91327" y="1441450"/>
                </a:cubicBezTo>
                <a:cubicBezTo>
                  <a:pt x="87094" y="1435100"/>
                  <a:pt x="84370" y="1427426"/>
                  <a:pt x="78627" y="1422400"/>
                </a:cubicBezTo>
                <a:cubicBezTo>
                  <a:pt x="67140" y="1412349"/>
                  <a:pt x="40527" y="1397000"/>
                  <a:pt x="40527" y="1397000"/>
                </a:cubicBezTo>
                <a:cubicBezTo>
                  <a:pt x="11132" y="1352908"/>
                  <a:pt x="0" y="1353482"/>
                  <a:pt x="21477" y="1289050"/>
                </a:cubicBezTo>
                <a:cubicBezTo>
                  <a:pt x="23594" y="1282700"/>
                  <a:pt x="34177" y="1284817"/>
                  <a:pt x="40527" y="1282700"/>
                </a:cubicBezTo>
                <a:cubicBezTo>
                  <a:pt x="70160" y="1284817"/>
                  <a:pt x="99922" y="1285579"/>
                  <a:pt x="129427" y="1289050"/>
                </a:cubicBezTo>
                <a:cubicBezTo>
                  <a:pt x="166975" y="1293467"/>
                  <a:pt x="129979" y="1301566"/>
                  <a:pt x="167527" y="1289050"/>
                </a:cubicBezTo>
                <a:cubicBezTo>
                  <a:pt x="186798" y="1231236"/>
                  <a:pt x="159841" y="1317450"/>
                  <a:pt x="180227" y="1174750"/>
                </a:cubicBezTo>
                <a:cubicBezTo>
                  <a:pt x="182120" y="1161498"/>
                  <a:pt x="192927" y="1136650"/>
                  <a:pt x="192927" y="1136650"/>
                </a:cubicBezTo>
                <a:cubicBezTo>
                  <a:pt x="190810" y="1123950"/>
                  <a:pt x="190648" y="1110764"/>
                  <a:pt x="186577" y="1098550"/>
                </a:cubicBezTo>
                <a:cubicBezTo>
                  <a:pt x="177511" y="1071351"/>
                  <a:pt x="174674" y="1084176"/>
                  <a:pt x="154827" y="1073150"/>
                </a:cubicBezTo>
                <a:cubicBezTo>
                  <a:pt x="141484" y="1065737"/>
                  <a:pt x="129427" y="1056217"/>
                  <a:pt x="116727" y="1047750"/>
                </a:cubicBezTo>
                <a:lnTo>
                  <a:pt x="97677" y="1035050"/>
                </a:lnTo>
                <a:cubicBezTo>
                  <a:pt x="91327" y="1030817"/>
                  <a:pt x="85867" y="1024763"/>
                  <a:pt x="78627" y="1022350"/>
                </a:cubicBezTo>
                <a:lnTo>
                  <a:pt x="40527" y="1009650"/>
                </a:lnTo>
                <a:cubicBezTo>
                  <a:pt x="42644" y="984250"/>
                  <a:pt x="43899" y="958763"/>
                  <a:pt x="46877" y="933450"/>
                </a:cubicBezTo>
                <a:cubicBezTo>
                  <a:pt x="48138" y="922731"/>
                  <a:pt x="46601" y="910219"/>
                  <a:pt x="53227" y="901700"/>
                </a:cubicBezTo>
                <a:cubicBezTo>
                  <a:pt x="62598" y="889652"/>
                  <a:pt x="78627" y="884767"/>
                  <a:pt x="91327" y="876300"/>
                </a:cubicBezTo>
                <a:cubicBezTo>
                  <a:pt x="121516" y="856174"/>
                  <a:pt x="103137" y="866013"/>
                  <a:pt x="148477" y="850900"/>
                </a:cubicBezTo>
                <a:lnTo>
                  <a:pt x="167527" y="844550"/>
                </a:lnTo>
                <a:lnTo>
                  <a:pt x="186577" y="838200"/>
                </a:lnTo>
                <a:cubicBezTo>
                  <a:pt x="190810" y="831850"/>
                  <a:pt x="193881" y="824546"/>
                  <a:pt x="199277" y="819150"/>
                </a:cubicBezTo>
                <a:cubicBezTo>
                  <a:pt x="234536" y="783891"/>
                  <a:pt x="316556" y="801539"/>
                  <a:pt x="345327" y="800100"/>
                </a:cubicBezTo>
                <a:cubicBezTo>
                  <a:pt x="358027" y="791633"/>
                  <a:pt x="378600" y="789180"/>
                  <a:pt x="383427" y="774700"/>
                </a:cubicBezTo>
                <a:cubicBezTo>
                  <a:pt x="392190" y="748410"/>
                  <a:pt x="386064" y="761219"/>
                  <a:pt x="402477" y="736600"/>
                </a:cubicBezTo>
                <a:cubicBezTo>
                  <a:pt x="400360" y="726017"/>
                  <a:pt x="398745" y="715321"/>
                  <a:pt x="396127" y="704850"/>
                </a:cubicBezTo>
                <a:cubicBezTo>
                  <a:pt x="394504" y="698356"/>
                  <a:pt x="389777" y="692493"/>
                  <a:pt x="389777" y="685800"/>
                </a:cubicBezTo>
                <a:cubicBezTo>
                  <a:pt x="389777" y="645528"/>
                  <a:pt x="390686" y="605053"/>
                  <a:pt x="396127" y="565150"/>
                </a:cubicBezTo>
                <a:cubicBezTo>
                  <a:pt x="397158" y="557588"/>
                  <a:pt x="403084" y="551126"/>
                  <a:pt x="408827" y="546100"/>
                </a:cubicBezTo>
                <a:cubicBezTo>
                  <a:pt x="420314" y="536049"/>
                  <a:pt x="446927" y="520700"/>
                  <a:pt x="446927" y="520700"/>
                </a:cubicBezTo>
                <a:cubicBezTo>
                  <a:pt x="451160" y="514350"/>
                  <a:pt x="454231" y="507046"/>
                  <a:pt x="459627" y="501650"/>
                </a:cubicBezTo>
                <a:cubicBezTo>
                  <a:pt x="501960" y="459317"/>
                  <a:pt x="457510" y="520700"/>
                  <a:pt x="491377" y="469900"/>
                </a:cubicBezTo>
                <a:cubicBezTo>
                  <a:pt x="489365" y="451792"/>
                  <a:pt x="489315" y="414976"/>
                  <a:pt x="478677" y="393700"/>
                </a:cubicBezTo>
                <a:cubicBezTo>
                  <a:pt x="475264" y="386874"/>
                  <a:pt x="471373" y="380046"/>
                  <a:pt x="465977" y="374650"/>
                </a:cubicBezTo>
                <a:cubicBezTo>
                  <a:pt x="460581" y="369254"/>
                  <a:pt x="453277" y="366183"/>
                  <a:pt x="446927" y="361950"/>
                </a:cubicBezTo>
                <a:cubicBezTo>
                  <a:pt x="417294" y="317500"/>
                  <a:pt x="434227" y="332317"/>
                  <a:pt x="402477" y="311150"/>
                </a:cubicBezTo>
                <a:cubicBezTo>
                  <a:pt x="368610" y="260350"/>
                  <a:pt x="413060" y="321733"/>
                  <a:pt x="370727" y="279400"/>
                </a:cubicBezTo>
                <a:cubicBezTo>
                  <a:pt x="328394" y="237067"/>
                  <a:pt x="389777" y="281517"/>
                  <a:pt x="338977" y="247650"/>
                </a:cubicBezTo>
                <a:cubicBezTo>
                  <a:pt x="330338" y="221732"/>
                  <a:pt x="330390" y="233254"/>
                  <a:pt x="338977" y="203200"/>
                </a:cubicBezTo>
                <a:cubicBezTo>
                  <a:pt x="340816" y="196764"/>
                  <a:pt x="339880" y="188041"/>
                  <a:pt x="345327" y="184150"/>
                </a:cubicBezTo>
                <a:cubicBezTo>
                  <a:pt x="356220" y="176369"/>
                  <a:pt x="383427" y="171450"/>
                  <a:pt x="383427" y="171450"/>
                </a:cubicBezTo>
                <a:cubicBezTo>
                  <a:pt x="387660" y="165100"/>
                  <a:pt x="390168" y="157168"/>
                  <a:pt x="396127" y="152400"/>
                </a:cubicBezTo>
                <a:cubicBezTo>
                  <a:pt x="401354" y="148219"/>
                  <a:pt x="409326" y="149301"/>
                  <a:pt x="415177" y="146050"/>
                </a:cubicBezTo>
                <a:cubicBezTo>
                  <a:pt x="428520" y="138637"/>
                  <a:pt x="440577" y="129117"/>
                  <a:pt x="453277" y="120650"/>
                </a:cubicBezTo>
                <a:lnTo>
                  <a:pt x="472327" y="107950"/>
                </a:lnTo>
                <a:lnTo>
                  <a:pt x="491377" y="95250"/>
                </a:lnTo>
                <a:cubicBezTo>
                  <a:pt x="525244" y="44450"/>
                  <a:pt x="480794" y="105833"/>
                  <a:pt x="523127" y="63500"/>
                </a:cubicBezTo>
                <a:cubicBezTo>
                  <a:pt x="528523" y="58104"/>
                  <a:pt x="529201" y="48236"/>
                  <a:pt x="535827" y="44450"/>
                </a:cubicBezTo>
                <a:cubicBezTo>
                  <a:pt x="545198" y="39095"/>
                  <a:pt x="557041" y="40441"/>
                  <a:pt x="567577" y="38100"/>
                </a:cubicBezTo>
                <a:cubicBezTo>
                  <a:pt x="627729" y="24733"/>
                  <a:pt x="555001" y="34915"/>
                  <a:pt x="669177" y="25400"/>
                </a:cubicBezTo>
                <a:cubicBezTo>
                  <a:pt x="727458" y="5973"/>
                  <a:pt x="693956" y="11368"/>
                  <a:pt x="770777" y="19050"/>
                </a:cubicBezTo>
                <a:cubicBezTo>
                  <a:pt x="777127" y="21167"/>
                  <a:pt x="784600" y="21219"/>
                  <a:pt x="789827" y="25400"/>
                </a:cubicBezTo>
                <a:cubicBezTo>
                  <a:pt x="819566" y="49191"/>
                  <a:pt x="788426" y="37936"/>
                  <a:pt x="808877" y="63500"/>
                </a:cubicBezTo>
                <a:cubicBezTo>
                  <a:pt x="813645" y="69459"/>
                  <a:pt x="820953" y="73100"/>
                  <a:pt x="827927" y="76200"/>
                </a:cubicBezTo>
                <a:cubicBezTo>
                  <a:pt x="840160" y="81637"/>
                  <a:pt x="866027" y="88900"/>
                  <a:pt x="866027" y="88900"/>
                </a:cubicBezTo>
                <a:cubicBezTo>
                  <a:pt x="870260" y="95250"/>
                  <a:pt x="872255" y="103905"/>
                  <a:pt x="878727" y="107950"/>
                </a:cubicBezTo>
                <a:cubicBezTo>
                  <a:pt x="913780" y="129858"/>
                  <a:pt x="1003744" y="125763"/>
                  <a:pt x="1024777" y="127000"/>
                </a:cubicBezTo>
                <a:cubicBezTo>
                  <a:pt x="1047759" y="134661"/>
                  <a:pt x="1077985" y="147693"/>
                  <a:pt x="1100977" y="127000"/>
                </a:cubicBezTo>
                <a:cubicBezTo>
                  <a:pt x="1113661" y="115584"/>
                  <a:pt x="1100989" y="92045"/>
                  <a:pt x="1107327" y="76200"/>
                </a:cubicBezTo>
                <a:cubicBezTo>
                  <a:pt x="1110461" y="68364"/>
                  <a:pt x="1137980" y="58391"/>
                  <a:pt x="1145427" y="57150"/>
                </a:cubicBezTo>
                <a:cubicBezTo>
                  <a:pt x="1184883" y="50574"/>
                  <a:pt x="1265331" y="46616"/>
                  <a:pt x="1297827" y="44450"/>
                </a:cubicBezTo>
                <a:lnTo>
                  <a:pt x="1335927" y="31750"/>
                </a:lnTo>
                <a:lnTo>
                  <a:pt x="1354977" y="25400"/>
                </a:lnTo>
                <a:cubicBezTo>
                  <a:pt x="1357094" y="19050"/>
                  <a:pt x="1356594" y="11083"/>
                  <a:pt x="1361327" y="6350"/>
                </a:cubicBezTo>
                <a:cubicBezTo>
                  <a:pt x="1366060" y="1617"/>
                  <a:pt x="1373684" y="0"/>
                  <a:pt x="1380377" y="0"/>
                </a:cubicBezTo>
                <a:cubicBezTo>
                  <a:pt x="1403756" y="0"/>
                  <a:pt x="1426944" y="4233"/>
                  <a:pt x="1450227" y="6350"/>
                </a:cubicBezTo>
                <a:cubicBezTo>
                  <a:pt x="1452344" y="78317"/>
                  <a:pt x="1452691" y="150357"/>
                  <a:pt x="1456577" y="222250"/>
                </a:cubicBezTo>
                <a:cubicBezTo>
                  <a:pt x="1456938" y="228934"/>
                  <a:pt x="1461088" y="234864"/>
                  <a:pt x="1462927" y="241300"/>
                </a:cubicBezTo>
                <a:cubicBezTo>
                  <a:pt x="1465325" y="249691"/>
                  <a:pt x="1466769" y="258341"/>
                  <a:pt x="1469277" y="266700"/>
                </a:cubicBezTo>
                <a:lnTo>
                  <a:pt x="1488327" y="323850"/>
                </a:lnTo>
                <a:lnTo>
                  <a:pt x="1494677" y="342900"/>
                </a:lnTo>
                <a:lnTo>
                  <a:pt x="1501027" y="361950"/>
                </a:lnTo>
                <a:cubicBezTo>
                  <a:pt x="1503144" y="381000"/>
                  <a:pt x="1504226" y="400194"/>
                  <a:pt x="1507377" y="419100"/>
                </a:cubicBezTo>
                <a:cubicBezTo>
                  <a:pt x="1508477" y="425702"/>
                  <a:pt x="1512275" y="431616"/>
                  <a:pt x="1513727" y="438150"/>
                </a:cubicBezTo>
                <a:cubicBezTo>
                  <a:pt x="1515024" y="443986"/>
                  <a:pt x="1523275" y="499595"/>
                  <a:pt x="1526427" y="508000"/>
                </a:cubicBezTo>
                <a:cubicBezTo>
                  <a:pt x="1529107" y="515146"/>
                  <a:pt x="1534894" y="520700"/>
                  <a:pt x="1539127" y="527050"/>
                </a:cubicBezTo>
                <a:cubicBezTo>
                  <a:pt x="1537010" y="558800"/>
                  <a:pt x="1543950" y="592506"/>
                  <a:pt x="1532777" y="622300"/>
                </a:cubicBezTo>
                <a:cubicBezTo>
                  <a:pt x="1528987" y="632406"/>
                  <a:pt x="1511563" y="626309"/>
                  <a:pt x="1501027" y="628650"/>
                </a:cubicBezTo>
                <a:cubicBezTo>
                  <a:pt x="1492508" y="630543"/>
                  <a:pt x="1483986" y="632492"/>
                  <a:pt x="1475627" y="635000"/>
                </a:cubicBezTo>
                <a:cubicBezTo>
                  <a:pt x="1462805" y="638847"/>
                  <a:pt x="1448666" y="640274"/>
                  <a:pt x="1437527" y="647700"/>
                </a:cubicBezTo>
                <a:cubicBezTo>
                  <a:pt x="1424827" y="656167"/>
                  <a:pt x="1413907" y="668273"/>
                  <a:pt x="1399427" y="673100"/>
                </a:cubicBezTo>
                <a:cubicBezTo>
                  <a:pt x="1373137" y="681863"/>
                  <a:pt x="1385946" y="675737"/>
                  <a:pt x="1361327" y="692150"/>
                </a:cubicBezTo>
                <a:cubicBezTo>
                  <a:pt x="1363444" y="704850"/>
                  <a:pt x="1354856" y="729069"/>
                  <a:pt x="1367677" y="730250"/>
                </a:cubicBezTo>
                <a:cubicBezTo>
                  <a:pt x="2008323" y="789257"/>
                  <a:pt x="1686661" y="684178"/>
                  <a:pt x="1862977" y="742950"/>
                </a:cubicBezTo>
                <a:cubicBezTo>
                  <a:pt x="1865094" y="749300"/>
                  <a:pt x="1871813" y="755785"/>
                  <a:pt x="1869327" y="762000"/>
                </a:cubicBezTo>
                <a:cubicBezTo>
                  <a:pt x="1861709" y="781045"/>
                  <a:pt x="1800537" y="780732"/>
                  <a:pt x="1799477" y="781050"/>
                </a:cubicBezTo>
                <a:cubicBezTo>
                  <a:pt x="1793743" y="782770"/>
                  <a:pt x="1824877" y="785283"/>
                  <a:pt x="1818527" y="787400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5" name="Полилиния 404"/>
          <p:cNvSpPr>
            <a:spLocks noChangeArrowheads="1"/>
          </p:cNvSpPr>
          <p:nvPr/>
        </p:nvSpPr>
        <p:spPr bwMode="auto">
          <a:xfrm>
            <a:off x="2185907" y="1905811"/>
            <a:ext cx="1161790" cy="773862"/>
          </a:xfrm>
          <a:custGeom>
            <a:gdLst>
              <a:gd name="T0" fmla="*/ 0 w 1623854"/>
              <a:gd name="T1" fmla="*/ 0 h 1327150"/>
              <a:gd name="T2" fmla="*/ 1623854 w 1623854"/>
              <a:gd name="T3" fmla="*/ 1327150 h 1327150"/>
            </a:gdLst>
            <a:rect l="T0" t="T1" r="T2" b="T3"/>
            <a:pathLst>
              <a:path w="1623854" h="1327150">
                <a:moveTo>
                  <a:pt x="622300" y="190500"/>
                </a:moveTo>
                <a:cubicBezTo>
                  <a:pt x="623358" y="187325"/>
                  <a:pt x="608062" y="223749"/>
                  <a:pt x="647700" y="152400"/>
                </a:cubicBezTo>
                <a:cubicBezTo>
                  <a:pt x="654201" y="140698"/>
                  <a:pt x="656167" y="127000"/>
                  <a:pt x="660400" y="114300"/>
                </a:cubicBezTo>
                <a:lnTo>
                  <a:pt x="666750" y="95250"/>
                </a:lnTo>
                <a:cubicBezTo>
                  <a:pt x="664138" y="79580"/>
                  <a:pt x="653813" y="54271"/>
                  <a:pt x="666750" y="38100"/>
                </a:cubicBezTo>
                <a:cubicBezTo>
                  <a:pt x="671518" y="32141"/>
                  <a:pt x="678785" y="28406"/>
                  <a:pt x="685800" y="25400"/>
                </a:cubicBezTo>
                <a:cubicBezTo>
                  <a:pt x="693822" y="21962"/>
                  <a:pt x="702841" y="21558"/>
                  <a:pt x="711200" y="19050"/>
                </a:cubicBezTo>
                <a:cubicBezTo>
                  <a:pt x="724022" y="15203"/>
                  <a:pt x="736600" y="10583"/>
                  <a:pt x="749300" y="6350"/>
                </a:cubicBezTo>
                <a:lnTo>
                  <a:pt x="768350" y="0"/>
                </a:lnTo>
                <a:cubicBezTo>
                  <a:pt x="783167" y="2117"/>
                  <a:pt x="799123" y="271"/>
                  <a:pt x="812800" y="6350"/>
                </a:cubicBezTo>
                <a:cubicBezTo>
                  <a:pt x="831952" y="14862"/>
                  <a:pt x="831294" y="73141"/>
                  <a:pt x="831850" y="76200"/>
                </a:cubicBezTo>
                <a:cubicBezTo>
                  <a:pt x="833047" y="82786"/>
                  <a:pt x="836361" y="88814"/>
                  <a:pt x="838200" y="95250"/>
                </a:cubicBezTo>
                <a:cubicBezTo>
                  <a:pt x="840598" y="103641"/>
                  <a:pt x="839709" y="113388"/>
                  <a:pt x="844550" y="120650"/>
                </a:cubicBezTo>
                <a:cubicBezTo>
                  <a:pt x="851584" y="131201"/>
                  <a:pt x="871783" y="136078"/>
                  <a:pt x="882650" y="139700"/>
                </a:cubicBezTo>
                <a:cubicBezTo>
                  <a:pt x="886883" y="146050"/>
                  <a:pt x="889391" y="153982"/>
                  <a:pt x="895350" y="158750"/>
                </a:cubicBezTo>
                <a:cubicBezTo>
                  <a:pt x="900577" y="162931"/>
                  <a:pt x="907716" y="164748"/>
                  <a:pt x="914400" y="165100"/>
                </a:cubicBezTo>
                <a:cubicBezTo>
                  <a:pt x="988411" y="168995"/>
                  <a:pt x="1062567" y="169333"/>
                  <a:pt x="1136650" y="171450"/>
                </a:cubicBezTo>
                <a:cubicBezTo>
                  <a:pt x="1162050" y="173567"/>
                  <a:pt x="1187586" y="174431"/>
                  <a:pt x="1212850" y="177800"/>
                </a:cubicBezTo>
                <a:cubicBezTo>
                  <a:pt x="1219485" y="178685"/>
                  <a:pt x="1225366" y="182698"/>
                  <a:pt x="1231900" y="184150"/>
                </a:cubicBezTo>
                <a:cubicBezTo>
                  <a:pt x="1244469" y="186943"/>
                  <a:pt x="1257300" y="188383"/>
                  <a:pt x="1270000" y="190500"/>
                </a:cubicBezTo>
                <a:cubicBezTo>
                  <a:pt x="1276350" y="194733"/>
                  <a:pt x="1288103" y="195627"/>
                  <a:pt x="1289050" y="203200"/>
                </a:cubicBezTo>
                <a:cubicBezTo>
                  <a:pt x="1290710" y="216484"/>
                  <a:pt x="1280583" y="228600"/>
                  <a:pt x="1276350" y="241300"/>
                </a:cubicBezTo>
                <a:lnTo>
                  <a:pt x="1270000" y="260350"/>
                </a:lnTo>
                <a:cubicBezTo>
                  <a:pt x="1285961" y="308233"/>
                  <a:pt x="1262574" y="251068"/>
                  <a:pt x="1295400" y="292100"/>
                </a:cubicBezTo>
                <a:cubicBezTo>
                  <a:pt x="1320950" y="324038"/>
                  <a:pt x="1263404" y="311068"/>
                  <a:pt x="1339850" y="336550"/>
                </a:cubicBezTo>
                <a:lnTo>
                  <a:pt x="1377950" y="349250"/>
                </a:lnTo>
                <a:cubicBezTo>
                  <a:pt x="1382183" y="355600"/>
                  <a:pt x="1384178" y="364255"/>
                  <a:pt x="1390650" y="368300"/>
                </a:cubicBezTo>
                <a:cubicBezTo>
                  <a:pt x="1402002" y="375395"/>
                  <a:pt x="1428750" y="381000"/>
                  <a:pt x="1428750" y="381000"/>
                </a:cubicBezTo>
                <a:cubicBezTo>
                  <a:pt x="1445683" y="431800"/>
                  <a:pt x="1428750" y="414867"/>
                  <a:pt x="1479550" y="431800"/>
                </a:cubicBezTo>
                <a:lnTo>
                  <a:pt x="1498600" y="438150"/>
                </a:lnTo>
                <a:lnTo>
                  <a:pt x="1517650" y="444500"/>
                </a:lnTo>
                <a:cubicBezTo>
                  <a:pt x="1515533" y="501650"/>
                  <a:pt x="1518858" y="559262"/>
                  <a:pt x="1511300" y="615950"/>
                </a:cubicBezTo>
                <a:cubicBezTo>
                  <a:pt x="1510113" y="624851"/>
                  <a:pt x="1497231" y="627528"/>
                  <a:pt x="1492250" y="635000"/>
                </a:cubicBezTo>
                <a:cubicBezTo>
                  <a:pt x="1488537" y="640569"/>
                  <a:pt x="1488893" y="648063"/>
                  <a:pt x="1485900" y="654050"/>
                </a:cubicBezTo>
                <a:cubicBezTo>
                  <a:pt x="1455711" y="714427"/>
                  <a:pt x="1493265" y="612906"/>
                  <a:pt x="1460500" y="711200"/>
                </a:cubicBezTo>
                <a:lnTo>
                  <a:pt x="1454150" y="730250"/>
                </a:lnTo>
                <a:cubicBezTo>
                  <a:pt x="1456267" y="766233"/>
                  <a:pt x="1456913" y="802333"/>
                  <a:pt x="1460500" y="838200"/>
                </a:cubicBezTo>
                <a:cubicBezTo>
                  <a:pt x="1462342" y="856615"/>
                  <a:pt x="1469173" y="862516"/>
                  <a:pt x="1485900" y="869950"/>
                </a:cubicBezTo>
                <a:cubicBezTo>
                  <a:pt x="1498133" y="875387"/>
                  <a:pt x="1511300" y="878417"/>
                  <a:pt x="1524000" y="882650"/>
                </a:cubicBezTo>
                <a:cubicBezTo>
                  <a:pt x="1530350" y="884767"/>
                  <a:pt x="1536556" y="887377"/>
                  <a:pt x="1543050" y="889000"/>
                </a:cubicBezTo>
                <a:cubicBezTo>
                  <a:pt x="1551188" y="891035"/>
                  <a:pt x="1578390" y="897145"/>
                  <a:pt x="1587500" y="901700"/>
                </a:cubicBezTo>
                <a:cubicBezTo>
                  <a:pt x="1594326" y="905113"/>
                  <a:pt x="1600200" y="910167"/>
                  <a:pt x="1606550" y="914400"/>
                </a:cubicBezTo>
                <a:cubicBezTo>
                  <a:pt x="1611849" y="930296"/>
                  <a:pt x="1623854" y="956409"/>
                  <a:pt x="1606550" y="971550"/>
                </a:cubicBezTo>
                <a:cubicBezTo>
                  <a:pt x="1595286" y="981406"/>
                  <a:pt x="1576917" y="975783"/>
                  <a:pt x="1562100" y="977900"/>
                </a:cubicBezTo>
                <a:cubicBezTo>
                  <a:pt x="1511300" y="994833"/>
                  <a:pt x="1570567" y="969433"/>
                  <a:pt x="1536700" y="1003300"/>
                </a:cubicBezTo>
                <a:cubicBezTo>
                  <a:pt x="1525907" y="1014093"/>
                  <a:pt x="1511300" y="1020233"/>
                  <a:pt x="1498600" y="1028700"/>
                </a:cubicBezTo>
                <a:cubicBezTo>
                  <a:pt x="1473981" y="1045113"/>
                  <a:pt x="1486790" y="1038987"/>
                  <a:pt x="1460500" y="1047750"/>
                </a:cubicBezTo>
                <a:cubicBezTo>
                  <a:pt x="1456267" y="1054100"/>
                  <a:pt x="1447800" y="1059168"/>
                  <a:pt x="1447800" y="1066800"/>
                </a:cubicBezTo>
                <a:cubicBezTo>
                  <a:pt x="1447800" y="1074432"/>
                  <a:pt x="1457400" y="1078876"/>
                  <a:pt x="1460500" y="1085850"/>
                </a:cubicBezTo>
                <a:cubicBezTo>
                  <a:pt x="1465937" y="1098083"/>
                  <a:pt x="1468967" y="1111250"/>
                  <a:pt x="1473200" y="1123950"/>
                </a:cubicBezTo>
                <a:lnTo>
                  <a:pt x="1479550" y="1143000"/>
                </a:lnTo>
                <a:cubicBezTo>
                  <a:pt x="1467188" y="1180086"/>
                  <a:pt x="1482873" y="1146027"/>
                  <a:pt x="1454150" y="1174750"/>
                </a:cubicBezTo>
                <a:cubicBezTo>
                  <a:pt x="1448754" y="1180146"/>
                  <a:pt x="1447409" y="1189032"/>
                  <a:pt x="1441450" y="1193800"/>
                </a:cubicBezTo>
                <a:cubicBezTo>
                  <a:pt x="1436223" y="1197981"/>
                  <a:pt x="1428387" y="1197157"/>
                  <a:pt x="1422400" y="1200150"/>
                </a:cubicBezTo>
                <a:cubicBezTo>
                  <a:pt x="1415574" y="1203563"/>
                  <a:pt x="1409213" y="1207964"/>
                  <a:pt x="1403350" y="1212850"/>
                </a:cubicBezTo>
                <a:cubicBezTo>
                  <a:pt x="1371639" y="1239276"/>
                  <a:pt x="1398728" y="1227091"/>
                  <a:pt x="1365250" y="1238250"/>
                </a:cubicBezTo>
                <a:cubicBezTo>
                  <a:pt x="1358900" y="1236133"/>
                  <a:pt x="1351427" y="1236081"/>
                  <a:pt x="1346200" y="1231900"/>
                </a:cubicBezTo>
                <a:cubicBezTo>
                  <a:pt x="1340241" y="1227132"/>
                  <a:pt x="1338896" y="1218246"/>
                  <a:pt x="1333500" y="1212850"/>
                </a:cubicBezTo>
                <a:cubicBezTo>
                  <a:pt x="1328104" y="1207454"/>
                  <a:pt x="1320800" y="1204383"/>
                  <a:pt x="1314450" y="1200150"/>
                </a:cubicBezTo>
                <a:cubicBezTo>
                  <a:pt x="1278054" y="1145555"/>
                  <a:pt x="1326517" y="1209803"/>
                  <a:pt x="1282700" y="1174750"/>
                </a:cubicBezTo>
                <a:cubicBezTo>
                  <a:pt x="1276741" y="1169982"/>
                  <a:pt x="1275959" y="1160468"/>
                  <a:pt x="1270000" y="1155700"/>
                </a:cubicBezTo>
                <a:cubicBezTo>
                  <a:pt x="1264773" y="1151519"/>
                  <a:pt x="1256801" y="1152601"/>
                  <a:pt x="1250950" y="1149350"/>
                </a:cubicBezTo>
                <a:cubicBezTo>
                  <a:pt x="1237607" y="1141937"/>
                  <a:pt x="1227330" y="1128777"/>
                  <a:pt x="1212850" y="1123950"/>
                </a:cubicBezTo>
                <a:lnTo>
                  <a:pt x="1174750" y="1111250"/>
                </a:lnTo>
                <a:lnTo>
                  <a:pt x="1155700" y="1104900"/>
                </a:lnTo>
                <a:cubicBezTo>
                  <a:pt x="1149350" y="1107017"/>
                  <a:pt x="1143086" y="1109411"/>
                  <a:pt x="1136650" y="1111250"/>
                </a:cubicBezTo>
                <a:cubicBezTo>
                  <a:pt x="1128259" y="1113648"/>
                  <a:pt x="1119056" y="1113697"/>
                  <a:pt x="1111250" y="1117600"/>
                </a:cubicBezTo>
                <a:cubicBezTo>
                  <a:pt x="1097598" y="1124426"/>
                  <a:pt x="1073150" y="1143000"/>
                  <a:pt x="1073150" y="1143000"/>
                </a:cubicBezTo>
                <a:cubicBezTo>
                  <a:pt x="1038363" y="1195181"/>
                  <a:pt x="1082824" y="1121692"/>
                  <a:pt x="1054100" y="1250950"/>
                </a:cubicBezTo>
                <a:cubicBezTo>
                  <a:pt x="1051804" y="1261281"/>
                  <a:pt x="1041201" y="1267738"/>
                  <a:pt x="1035050" y="1276350"/>
                </a:cubicBezTo>
                <a:cubicBezTo>
                  <a:pt x="1030614" y="1282560"/>
                  <a:pt x="1026583" y="1289050"/>
                  <a:pt x="1022350" y="1295400"/>
                </a:cubicBezTo>
                <a:cubicBezTo>
                  <a:pt x="992717" y="1293283"/>
                  <a:pt x="962272" y="1296255"/>
                  <a:pt x="933450" y="1289050"/>
                </a:cubicBezTo>
                <a:cubicBezTo>
                  <a:pt x="926046" y="1287199"/>
                  <a:pt x="926146" y="1275396"/>
                  <a:pt x="920750" y="1270000"/>
                </a:cubicBezTo>
                <a:cubicBezTo>
                  <a:pt x="915354" y="1264604"/>
                  <a:pt x="908050" y="1261533"/>
                  <a:pt x="901700" y="1257300"/>
                </a:cubicBezTo>
                <a:cubicBezTo>
                  <a:pt x="890114" y="1239921"/>
                  <a:pt x="890003" y="1234462"/>
                  <a:pt x="869950" y="1225550"/>
                </a:cubicBezTo>
                <a:cubicBezTo>
                  <a:pt x="857717" y="1220113"/>
                  <a:pt x="831850" y="1212850"/>
                  <a:pt x="831850" y="1212850"/>
                </a:cubicBezTo>
                <a:cubicBezTo>
                  <a:pt x="814866" y="1215681"/>
                  <a:pt x="779750" y="1221112"/>
                  <a:pt x="762000" y="1225550"/>
                </a:cubicBezTo>
                <a:cubicBezTo>
                  <a:pt x="755506" y="1227173"/>
                  <a:pt x="749300" y="1229783"/>
                  <a:pt x="742950" y="1231900"/>
                </a:cubicBezTo>
                <a:cubicBezTo>
                  <a:pt x="738717" y="1244600"/>
                  <a:pt x="732143" y="1256748"/>
                  <a:pt x="730250" y="1270000"/>
                </a:cubicBezTo>
                <a:cubicBezTo>
                  <a:pt x="728133" y="1284817"/>
                  <a:pt x="730593" y="1301063"/>
                  <a:pt x="723900" y="1314450"/>
                </a:cubicBezTo>
                <a:cubicBezTo>
                  <a:pt x="720907" y="1320437"/>
                  <a:pt x="711516" y="1320194"/>
                  <a:pt x="704850" y="1320800"/>
                </a:cubicBezTo>
                <a:cubicBezTo>
                  <a:pt x="664743" y="1324446"/>
                  <a:pt x="624417" y="1325033"/>
                  <a:pt x="584200" y="1327150"/>
                </a:cubicBezTo>
                <a:cubicBezTo>
                  <a:pt x="583097" y="1326966"/>
                  <a:pt x="518788" y="1316669"/>
                  <a:pt x="514350" y="1314450"/>
                </a:cubicBezTo>
                <a:cubicBezTo>
                  <a:pt x="506318" y="1310434"/>
                  <a:pt x="502199" y="1301149"/>
                  <a:pt x="495300" y="1295400"/>
                </a:cubicBezTo>
                <a:cubicBezTo>
                  <a:pt x="489437" y="1290514"/>
                  <a:pt x="483224" y="1285800"/>
                  <a:pt x="476250" y="1282700"/>
                </a:cubicBezTo>
                <a:cubicBezTo>
                  <a:pt x="456373" y="1273866"/>
                  <a:pt x="433860" y="1268927"/>
                  <a:pt x="412750" y="1263650"/>
                </a:cubicBezTo>
                <a:cubicBezTo>
                  <a:pt x="404283" y="1267883"/>
                  <a:pt x="396213" y="1273026"/>
                  <a:pt x="387350" y="1276350"/>
                </a:cubicBezTo>
                <a:cubicBezTo>
                  <a:pt x="366372" y="1284217"/>
                  <a:pt x="329590" y="1286745"/>
                  <a:pt x="311150" y="1289050"/>
                </a:cubicBezTo>
                <a:lnTo>
                  <a:pt x="190500" y="1282700"/>
                </a:lnTo>
                <a:cubicBezTo>
                  <a:pt x="84320" y="1276633"/>
                  <a:pt x="120677" y="1286942"/>
                  <a:pt x="69850" y="1270000"/>
                </a:cubicBezTo>
                <a:cubicBezTo>
                  <a:pt x="59267" y="1272117"/>
                  <a:pt x="48893" y="1276350"/>
                  <a:pt x="38100" y="1276350"/>
                </a:cubicBezTo>
                <a:cubicBezTo>
                  <a:pt x="24955" y="1276350"/>
                  <a:pt x="9632" y="1263721"/>
                  <a:pt x="0" y="1257300"/>
                </a:cubicBezTo>
                <a:cubicBezTo>
                  <a:pt x="6350" y="1255183"/>
                  <a:pt x="13063" y="1253943"/>
                  <a:pt x="19050" y="1250950"/>
                </a:cubicBezTo>
                <a:cubicBezTo>
                  <a:pt x="25876" y="1247537"/>
                  <a:pt x="30599" y="1239656"/>
                  <a:pt x="38100" y="1238250"/>
                </a:cubicBezTo>
                <a:cubicBezTo>
                  <a:pt x="65225" y="1233164"/>
                  <a:pt x="93133" y="1234017"/>
                  <a:pt x="120650" y="1231900"/>
                </a:cubicBezTo>
                <a:cubicBezTo>
                  <a:pt x="141658" y="1168877"/>
                  <a:pt x="106412" y="1265149"/>
                  <a:pt x="146050" y="1193800"/>
                </a:cubicBezTo>
                <a:cubicBezTo>
                  <a:pt x="158030" y="1172237"/>
                  <a:pt x="161158" y="1141253"/>
                  <a:pt x="165100" y="1117600"/>
                </a:cubicBezTo>
                <a:cubicBezTo>
                  <a:pt x="162983" y="1085850"/>
                  <a:pt x="162264" y="1053976"/>
                  <a:pt x="158750" y="1022350"/>
                </a:cubicBezTo>
                <a:cubicBezTo>
                  <a:pt x="155558" y="993625"/>
                  <a:pt x="137904" y="997913"/>
                  <a:pt x="127000" y="965200"/>
                </a:cubicBezTo>
                <a:cubicBezTo>
                  <a:pt x="118237" y="938910"/>
                  <a:pt x="124363" y="951719"/>
                  <a:pt x="107950" y="927100"/>
                </a:cubicBezTo>
                <a:cubicBezTo>
                  <a:pt x="105833" y="880533"/>
                  <a:pt x="106566" y="833749"/>
                  <a:pt x="101600" y="787400"/>
                </a:cubicBezTo>
                <a:cubicBezTo>
                  <a:pt x="100174" y="774089"/>
                  <a:pt x="96326" y="760439"/>
                  <a:pt x="88900" y="749300"/>
                </a:cubicBezTo>
                <a:lnTo>
                  <a:pt x="76200" y="730250"/>
                </a:lnTo>
                <a:cubicBezTo>
                  <a:pt x="58173" y="658141"/>
                  <a:pt x="77072" y="740710"/>
                  <a:pt x="63500" y="577850"/>
                </a:cubicBezTo>
                <a:cubicBezTo>
                  <a:pt x="62775" y="569153"/>
                  <a:pt x="61991" y="559712"/>
                  <a:pt x="57150" y="552450"/>
                </a:cubicBezTo>
                <a:cubicBezTo>
                  <a:pt x="52917" y="546100"/>
                  <a:pt x="44450" y="543983"/>
                  <a:pt x="38100" y="539750"/>
                </a:cubicBezTo>
                <a:cubicBezTo>
                  <a:pt x="40217" y="508000"/>
                  <a:pt x="40936" y="476126"/>
                  <a:pt x="44450" y="444500"/>
                </a:cubicBezTo>
                <a:cubicBezTo>
                  <a:pt x="45189" y="437847"/>
                  <a:pt x="48961" y="431886"/>
                  <a:pt x="50800" y="425450"/>
                </a:cubicBezTo>
                <a:cubicBezTo>
                  <a:pt x="53198" y="417059"/>
                  <a:pt x="52309" y="407312"/>
                  <a:pt x="57150" y="400050"/>
                </a:cubicBezTo>
                <a:cubicBezTo>
                  <a:pt x="61383" y="393700"/>
                  <a:pt x="68586" y="387869"/>
                  <a:pt x="76200" y="387350"/>
                </a:cubicBezTo>
                <a:cubicBezTo>
                  <a:pt x="162808" y="381445"/>
                  <a:pt x="249767" y="383117"/>
                  <a:pt x="336550" y="381000"/>
                </a:cubicBezTo>
                <a:cubicBezTo>
                  <a:pt x="338667" y="366183"/>
                  <a:pt x="338599" y="350886"/>
                  <a:pt x="342900" y="336550"/>
                </a:cubicBezTo>
                <a:cubicBezTo>
                  <a:pt x="347133" y="322439"/>
                  <a:pt x="361950" y="310444"/>
                  <a:pt x="374650" y="304800"/>
                </a:cubicBezTo>
                <a:cubicBezTo>
                  <a:pt x="422853" y="283376"/>
                  <a:pt x="447133" y="289808"/>
                  <a:pt x="508000" y="285750"/>
                </a:cubicBezTo>
                <a:cubicBezTo>
                  <a:pt x="514350" y="281517"/>
                  <a:pt x="520224" y="276463"/>
                  <a:pt x="527050" y="273050"/>
                </a:cubicBezTo>
                <a:cubicBezTo>
                  <a:pt x="579630" y="246760"/>
                  <a:pt x="510555" y="290396"/>
                  <a:pt x="565150" y="254000"/>
                </a:cubicBezTo>
                <a:cubicBezTo>
                  <a:pt x="601546" y="199405"/>
                  <a:pt x="553083" y="263653"/>
                  <a:pt x="596900" y="228600"/>
                </a:cubicBezTo>
                <a:cubicBezTo>
                  <a:pt x="602859" y="223832"/>
                  <a:pt x="604714" y="215413"/>
                  <a:pt x="609600" y="209550"/>
                </a:cubicBezTo>
                <a:cubicBezTo>
                  <a:pt x="621803" y="194906"/>
                  <a:pt x="634073" y="189641"/>
                  <a:pt x="641350" y="171450"/>
                </a:cubicBezTo>
                <a:cubicBezTo>
                  <a:pt x="642922" y="167519"/>
                  <a:pt x="621242" y="193675"/>
                  <a:pt x="622300" y="190500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7" name="Полилиния 406"/>
          <p:cNvSpPr>
            <a:spLocks noChangeAspect="1" noChangeArrowheads="1"/>
          </p:cNvSpPr>
          <p:nvPr/>
        </p:nvSpPr>
        <p:spPr bwMode="auto">
          <a:xfrm>
            <a:off x="2341842" y="899192"/>
            <a:ext cx="1005854" cy="1078235"/>
          </a:xfrm>
          <a:custGeom>
            <a:gdLst>
              <a:gd name="T0" fmla="*/ 0 w 1363232"/>
              <a:gd name="T1" fmla="*/ 0 h 1842576"/>
              <a:gd name="T2" fmla="*/ 1363232 w 1363232"/>
              <a:gd name="T3" fmla="*/ 1842576 h 1842576"/>
            </a:gdLst>
            <a:rect l="T0" t="T1" r="T2" b="T3"/>
            <a:pathLst>
              <a:path w="1363232" h="1842576">
                <a:moveTo>
                  <a:pt x="147389" y="1174750"/>
                </a:moveTo>
                <a:cubicBezTo>
                  <a:pt x="144214" y="1137708"/>
                  <a:pt x="144894" y="1043438"/>
                  <a:pt x="141039" y="977900"/>
                </a:cubicBezTo>
                <a:cubicBezTo>
                  <a:pt x="140646" y="971218"/>
                  <a:pt x="138870" y="964077"/>
                  <a:pt x="134689" y="958850"/>
                </a:cubicBezTo>
                <a:cubicBezTo>
                  <a:pt x="129921" y="952891"/>
                  <a:pt x="121989" y="950383"/>
                  <a:pt x="115639" y="946150"/>
                </a:cubicBezTo>
                <a:cubicBezTo>
                  <a:pt x="108113" y="923572"/>
                  <a:pt x="114698" y="926394"/>
                  <a:pt x="90239" y="920750"/>
                </a:cubicBezTo>
                <a:cubicBezTo>
                  <a:pt x="69206" y="915896"/>
                  <a:pt x="26739" y="908050"/>
                  <a:pt x="26739" y="908050"/>
                </a:cubicBezTo>
                <a:cubicBezTo>
                  <a:pt x="33089" y="903817"/>
                  <a:pt x="38185" y="896002"/>
                  <a:pt x="45789" y="895350"/>
                </a:cubicBezTo>
                <a:cubicBezTo>
                  <a:pt x="301845" y="873402"/>
                  <a:pt x="180140" y="911950"/>
                  <a:pt x="268039" y="882650"/>
                </a:cubicBezTo>
                <a:cubicBezTo>
                  <a:pt x="270156" y="876300"/>
                  <a:pt x="271396" y="869587"/>
                  <a:pt x="274389" y="863600"/>
                </a:cubicBezTo>
                <a:cubicBezTo>
                  <a:pt x="277802" y="856774"/>
                  <a:pt x="285373" y="851986"/>
                  <a:pt x="287089" y="844550"/>
                </a:cubicBezTo>
                <a:cubicBezTo>
                  <a:pt x="291872" y="823823"/>
                  <a:pt x="290204" y="802075"/>
                  <a:pt x="293439" y="781050"/>
                </a:cubicBezTo>
                <a:cubicBezTo>
                  <a:pt x="296986" y="757995"/>
                  <a:pt x="302024" y="763880"/>
                  <a:pt x="312489" y="742950"/>
                </a:cubicBezTo>
                <a:cubicBezTo>
                  <a:pt x="315482" y="736963"/>
                  <a:pt x="315846" y="729887"/>
                  <a:pt x="318839" y="723900"/>
                </a:cubicBezTo>
                <a:cubicBezTo>
                  <a:pt x="322252" y="717074"/>
                  <a:pt x="328126" y="711676"/>
                  <a:pt x="331539" y="704850"/>
                </a:cubicBezTo>
                <a:cubicBezTo>
                  <a:pt x="334532" y="698863"/>
                  <a:pt x="334638" y="691651"/>
                  <a:pt x="337889" y="685800"/>
                </a:cubicBezTo>
                <a:cubicBezTo>
                  <a:pt x="345302" y="672457"/>
                  <a:pt x="354822" y="660400"/>
                  <a:pt x="363289" y="647700"/>
                </a:cubicBezTo>
                <a:lnTo>
                  <a:pt x="375989" y="628650"/>
                </a:lnTo>
                <a:cubicBezTo>
                  <a:pt x="373872" y="605367"/>
                  <a:pt x="372945" y="581944"/>
                  <a:pt x="369639" y="558800"/>
                </a:cubicBezTo>
                <a:cubicBezTo>
                  <a:pt x="366175" y="534555"/>
                  <a:pt x="356169" y="544945"/>
                  <a:pt x="369639" y="520700"/>
                </a:cubicBezTo>
                <a:cubicBezTo>
                  <a:pt x="377052" y="507357"/>
                  <a:pt x="380559" y="487427"/>
                  <a:pt x="395039" y="482600"/>
                </a:cubicBezTo>
                <a:lnTo>
                  <a:pt x="509339" y="444500"/>
                </a:lnTo>
                <a:lnTo>
                  <a:pt x="547439" y="431800"/>
                </a:lnTo>
                <a:cubicBezTo>
                  <a:pt x="553789" y="429683"/>
                  <a:pt x="559995" y="427073"/>
                  <a:pt x="566489" y="425450"/>
                </a:cubicBezTo>
                <a:cubicBezTo>
                  <a:pt x="604876" y="415853"/>
                  <a:pt x="583610" y="421860"/>
                  <a:pt x="629989" y="406400"/>
                </a:cubicBezTo>
                <a:lnTo>
                  <a:pt x="649039" y="400050"/>
                </a:lnTo>
                <a:lnTo>
                  <a:pt x="668089" y="393700"/>
                </a:lnTo>
                <a:cubicBezTo>
                  <a:pt x="665972" y="381000"/>
                  <a:pt x="665810" y="367814"/>
                  <a:pt x="661739" y="355600"/>
                </a:cubicBezTo>
                <a:cubicBezTo>
                  <a:pt x="656484" y="339834"/>
                  <a:pt x="639814" y="329290"/>
                  <a:pt x="629989" y="317500"/>
                </a:cubicBezTo>
                <a:cubicBezTo>
                  <a:pt x="625103" y="311637"/>
                  <a:pt x="621522" y="304800"/>
                  <a:pt x="617289" y="298450"/>
                </a:cubicBezTo>
                <a:cubicBezTo>
                  <a:pt x="619406" y="260350"/>
                  <a:pt x="620184" y="222152"/>
                  <a:pt x="623639" y="184150"/>
                </a:cubicBezTo>
                <a:cubicBezTo>
                  <a:pt x="624839" y="170954"/>
                  <a:pt x="640110" y="128387"/>
                  <a:pt x="642689" y="120650"/>
                </a:cubicBezTo>
                <a:cubicBezTo>
                  <a:pt x="644806" y="114300"/>
                  <a:pt x="643470" y="105313"/>
                  <a:pt x="649039" y="101600"/>
                </a:cubicBezTo>
                <a:lnTo>
                  <a:pt x="668089" y="88900"/>
                </a:lnTo>
                <a:cubicBezTo>
                  <a:pt x="672322" y="82550"/>
                  <a:pt x="675046" y="74876"/>
                  <a:pt x="680789" y="69850"/>
                </a:cubicBezTo>
                <a:cubicBezTo>
                  <a:pt x="702841" y="50554"/>
                  <a:pt x="713889" y="44972"/>
                  <a:pt x="737939" y="38100"/>
                </a:cubicBezTo>
                <a:cubicBezTo>
                  <a:pt x="746330" y="35702"/>
                  <a:pt x="754980" y="34258"/>
                  <a:pt x="763339" y="31750"/>
                </a:cubicBezTo>
                <a:cubicBezTo>
                  <a:pt x="776161" y="27903"/>
                  <a:pt x="788739" y="23283"/>
                  <a:pt x="801439" y="19050"/>
                </a:cubicBezTo>
                <a:lnTo>
                  <a:pt x="839539" y="6350"/>
                </a:lnTo>
                <a:lnTo>
                  <a:pt x="858589" y="0"/>
                </a:lnTo>
                <a:cubicBezTo>
                  <a:pt x="860348" y="8797"/>
                  <a:pt x="865187" y="39817"/>
                  <a:pt x="871289" y="50800"/>
                </a:cubicBezTo>
                <a:cubicBezTo>
                  <a:pt x="878702" y="64143"/>
                  <a:pt x="882209" y="84073"/>
                  <a:pt x="896689" y="88900"/>
                </a:cubicBezTo>
                <a:cubicBezTo>
                  <a:pt x="922979" y="97663"/>
                  <a:pt x="910170" y="91537"/>
                  <a:pt x="934789" y="107950"/>
                </a:cubicBezTo>
                <a:lnTo>
                  <a:pt x="985589" y="184150"/>
                </a:lnTo>
                <a:lnTo>
                  <a:pt x="998289" y="203200"/>
                </a:lnTo>
                <a:cubicBezTo>
                  <a:pt x="1002522" y="209550"/>
                  <a:pt x="1008576" y="215010"/>
                  <a:pt x="1010989" y="222250"/>
                </a:cubicBezTo>
                <a:lnTo>
                  <a:pt x="1017339" y="241300"/>
                </a:lnTo>
                <a:cubicBezTo>
                  <a:pt x="1010989" y="247650"/>
                  <a:pt x="1004038" y="253451"/>
                  <a:pt x="998289" y="260350"/>
                </a:cubicBezTo>
                <a:cubicBezTo>
                  <a:pt x="993403" y="266213"/>
                  <a:pt x="991548" y="274632"/>
                  <a:pt x="985589" y="279400"/>
                </a:cubicBezTo>
                <a:cubicBezTo>
                  <a:pt x="980362" y="283581"/>
                  <a:pt x="972889" y="283633"/>
                  <a:pt x="966539" y="285750"/>
                </a:cubicBezTo>
                <a:cubicBezTo>
                  <a:pt x="976006" y="427750"/>
                  <a:pt x="979379" y="433982"/>
                  <a:pt x="966539" y="622300"/>
                </a:cubicBezTo>
                <a:cubicBezTo>
                  <a:pt x="965628" y="635656"/>
                  <a:pt x="953839" y="660400"/>
                  <a:pt x="953839" y="660400"/>
                </a:cubicBezTo>
                <a:cubicBezTo>
                  <a:pt x="955956" y="711200"/>
                  <a:pt x="956433" y="762095"/>
                  <a:pt x="960189" y="812800"/>
                </a:cubicBezTo>
                <a:cubicBezTo>
                  <a:pt x="960683" y="819475"/>
                  <a:pt x="962358" y="826623"/>
                  <a:pt x="966539" y="831850"/>
                </a:cubicBezTo>
                <a:cubicBezTo>
                  <a:pt x="971307" y="837809"/>
                  <a:pt x="979726" y="839664"/>
                  <a:pt x="985589" y="844550"/>
                </a:cubicBezTo>
                <a:cubicBezTo>
                  <a:pt x="992488" y="850299"/>
                  <a:pt x="996789" y="859239"/>
                  <a:pt x="1004639" y="863600"/>
                </a:cubicBezTo>
                <a:cubicBezTo>
                  <a:pt x="1016341" y="870101"/>
                  <a:pt x="1042739" y="876300"/>
                  <a:pt x="1042739" y="876300"/>
                </a:cubicBezTo>
                <a:cubicBezTo>
                  <a:pt x="1055955" y="929163"/>
                  <a:pt x="1039863" y="876897"/>
                  <a:pt x="1061789" y="920750"/>
                </a:cubicBezTo>
                <a:cubicBezTo>
                  <a:pt x="1064782" y="926737"/>
                  <a:pt x="1063406" y="935067"/>
                  <a:pt x="1068139" y="939800"/>
                </a:cubicBezTo>
                <a:cubicBezTo>
                  <a:pt x="1078932" y="950593"/>
                  <a:pt x="1093539" y="956733"/>
                  <a:pt x="1106239" y="965200"/>
                </a:cubicBezTo>
                <a:lnTo>
                  <a:pt x="1125289" y="977900"/>
                </a:lnTo>
                <a:cubicBezTo>
                  <a:pt x="1144339" y="975783"/>
                  <a:pt x="1164426" y="978100"/>
                  <a:pt x="1182439" y="971550"/>
                </a:cubicBezTo>
                <a:cubicBezTo>
                  <a:pt x="1199520" y="965339"/>
                  <a:pt x="1198541" y="920296"/>
                  <a:pt x="1201489" y="914400"/>
                </a:cubicBezTo>
                <a:cubicBezTo>
                  <a:pt x="1204902" y="907574"/>
                  <a:pt x="1214189" y="905933"/>
                  <a:pt x="1220539" y="901700"/>
                </a:cubicBezTo>
                <a:cubicBezTo>
                  <a:pt x="1226889" y="903817"/>
                  <a:pt x="1233153" y="906211"/>
                  <a:pt x="1239589" y="908050"/>
                </a:cubicBezTo>
                <a:cubicBezTo>
                  <a:pt x="1247980" y="910448"/>
                  <a:pt x="1257727" y="909559"/>
                  <a:pt x="1264989" y="914400"/>
                </a:cubicBezTo>
                <a:cubicBezTo>
                  <a:pt x="1271339" y="918633"/>
                  <a:pt x="1273456" y="927100"/>
                  <a:pt x="1277689" y="933450"/>
                </a:cubicBezTo>
                <a:cubicBezTo>
                  <a:pt x="1279806" y="975783"/>
                  <a:pt x="1282310" y="1018099"/>
                  <a:pt x="1284039" y="1060450"/>
                </a:cubicBezTo>
                <a:cubicBezTo>
                  <a:pt x="1286544" y="1121819"/>
                  <a:pt x="1282529" y="1183685"/>
                  <a:pt x="1290389" y="1244600"/>
                </a:cubicBezTo>
                <a:cubicBezTo>
                  <a:pt x="1291366" y="1252169"/>
                  <a:pt x="1303089" y="1253067"/>
                  <a:pt x="1309439" y="1257300"/>
                </a:cubicBezTo>
                <a:cubicBezTo>
                  <a:pt x="1317259" y="1280760"/>
                  <a:pt x="1324032" y="1291614"/>
                  <a:pt x="1309439" y="1320800"/>
                </a:cubicBezTo>
                <a:cubicBezTo>
                  <a:pt x="1306446" y="1326787"/>
                  <a:pt x="1296739" y="1325033"/>
                  <a:pt x="1290389" y="1327150"/>
                </a:cubicBezTo>
                <a:cubicBezTo>
                  <a:pt x="1284509" y="1344791"/>
                  <a:pt x="1274204" y="1365802"/>
                  <a:pt x="1290389" y="1384300"/>
                </a:cubicBezTo>
                <a:cubicBezTo>
                  <a:pt x="1299204" y="1394375"/>
                  <a:pt x="1328489" y="1397000"/>
                  <a:pt x="1328489" y="1397000"/>
                </a:cubicBezTo>
                <a:cubicBezTo>
                  <a:pt x="1332722" y="1403350"/>
                  <a:pt x="1335230" y="1411282"/>
                  <a:pt x="1341189" y="1416050"/>
                </a:cubicBezTo>
                <a:cubicBezTo>
                  <a:pt x="1346416" y="1420231"/>
                  <a:pt x="1357246" y="1416413"/>
                  <a:pt x="1360239" y="1422400"/>
                </a:cubicBezTo>
                <a:cubicBezTo>
                  <a:pt x="1363232" y="1428387"/>
                  <a:pt x="1356882" y="1435463"/>
                  <a:pt x="1353889" y="1441450"/>
                </a:cubicBezTo>
                <a:cubicBezTo>
                  <a:pt x="1343517" y="1462193"/>
                  <a:pt x="1325949" y="1478280"/>
                  <a:pt x="1303089" y="1485900"/>
                </a:cubicBezTo>
                <a:cubicBezTo>
                  <a:pt x="1245287" y="1505167"/>
                  <a:pt x="1336579" y="1475612"/>
                  <a:pt x="1252289" y="1498600"/>
                </a:cubicBezTo>
                <a:cubicBezTo>
                  <a:pt x="1239374" y="1502122"/>
                  <a:pt x="1214189" y="1511300"/>
                  <a:pt x="1214189" y="1511300"/>
                </a:cubicBezTo>
                <a:cubicBezTo>
                  <a:pt x="1203146" y="1509722"/>
                  <a:pt x="1166035" y="1507125"/>
                  <a:pt x="1150689" y="1498600"/>
                </a:cubicBezTo>
                <a:cubicBezTo>
                  <a:pt x="1137346" y="1491187"/>
                  <a:pt x="1125289" y="1481667"/>
                  <a:pt x="1112589" y="1473200"/>
                </a:cubicBezTo>
                <a:lnTo>
                  <a:pt x="1093539" y="1460500"/>
                </a:lnTo>
                <a:cubicBezTo>
                  <a:pt x="1089306" y="1454150"/>
                  <a:pt x="1087189" y="1445683"/>
                  <a:pt x="1080839" y="1441450"/>
                </a:cubicBezTo>
                <a:cubicBezTo>
                  <a:pt x="1073577" y="1436609"/>
                  <a:pt x="1060512" y="1442202"/>
                  <a:pt x="1055439" y="1435100"/>
                </a:cubicBezTo>
                <a:cubicBezTo>
                  <a:pt x="1047955" y="1424623"/>
                  <a:pt x="1051614" y="1409625"/>
                  <a:pt x="1049089" y="1397000"/>
                </a:cubicBezTo>
                <a:cubicBezTo>
                  <a:pt x="1047377" y="1388442"/>
                  <a:pt x="1047069" y="1379177"/>
                  <a:pt x="1042739" y="1371600"/>
                </a:cubicBezTo>
                <a:cubicBezTo>
                  <a:pt x="1035217" y="1358437"/>
                  <a:pt x="1016778" y="1347943"/>
                  <a:pt x="1004639" y="1339850"/>
                </a:cubicBezTo>
                <a:cubicBezTo>
                  <a:pt x="1002522" y="1333500"/>
                  <a:pt x="1003022" y="1325533"/>
                  <a:pt x="998289" y="1320800"/>
                </a:cubicBezTo>
                <a:cubicBezTo>
                  <a:pt x="987496" y="1310007"/>
                  <a:pt x="960189" y="1295400"/>
                  <a:pt x="960189" y="1295400"/>
                </a:cubicBezTo>
                <a:cubicBezTo>
                  <a:pt x="949606" y="1297517"/>
                  <a:pt x="938852" y="1298910"/>
                  <a:pt x="928439" y="1301750"/>
                </a:cubicBezTo>
                <a:cubicBezTo>
                  <a:pt x="915524" y="1305272"/>
                  <a:pt x="903326" y="1311203"/>
                  <a:pt x="890339" y="1314450"/>
                </a:cubicBezTo>
                <a:lnTo>
                  <a:pt x="864939" y="1320800"/>
                </a:lnTo>
                <a:cubicBezTo>
                  <a:pt x="852239" y="1329267"/>
                  <a:pt x="835306" y="1333500"/>
                  <a:pt x="826839" y="1346200"/>
                </a:cubicBezTo>
                <a:cubicBezTo>
                  <a:pt x="822606" y="1352550"/>
                  <a:pt x="817552" y="1358424"/>
                  <a:pt x="814139" y="1365250"/>
                </a:cubicBezTo>
                <a:cubicBezTo>
                  <a:pt x="811146" y="1371237"/>
                  <a:pt x="811970" y="1379073"/>
                  <a:pt x="807789" y="1384300"/>
                </a:cubicBezTo>
                <a:cubicBezTo>
                  <a:pt x="803021" y="1390259"/>
                  <a:pt x="795089" y="1392767"/>
                  <a:pt x="788739" y="1397000"/>
                </a:cubicBezTo>
                <a:cubicBezTo>
                  <a:pt x="784506" y="1403350"/>
                  <a:pt x="781782" y="1411024"/>
                  <a:pt x="776039" y="1416050"/>
                </a:cubicBezTo>
                <a:cubicBezTo>
                  <a:pt x="764552" y="1426101"/>
                  <a:pt x="737939" y="1441450"/>
                  <a:pt x="737939" y="1441450"/>
                </a:cubicBezTo>
                <a:cubicBezTo>
                  <a:pt x="702736" y="1494254"/>
                  <a:pt x="753808" y="1410992"/>
                  <a:pt x="718889" y="1536700"/>
                </a:cubicBezTo>
                <a:cubicBezTo>
                  <a:pt x="714804" y="1551407"/>
                  <a:pt x="707969" y="1569973"/>
                  <a:pt x="693489" y="1574800"/>
                </a:cubicBezTo>
                <a:lnTo>
                  <a:pt x="674439" y="1581150"/>
                </a:lnTo>
                <a:cubicBezTo>
                  <a:pt x="662853" y="1598529"/>
                  <a:pt x="662742" y="1603988"/>
                  <a:pt x="642689" y="1612900"/>
                </a:cubicBezTo>
                <a:cubicBezTo>
                  <a:pt x="630456" y="1618337"/>
                  <a:pt x="604589" y="1625600"/>
                  <a:pt x="604589" y="1625600"/>
                </a:cubicBezTo>
                <a:cubicBezTo>
                  <a:pt x="583249" y="1689621"/>
                  <a:pt x="615809" y="1590316"/>
                  <a:pt x="591889" y="1670050"/>
                </a:cubicBezTo>
                <a:cubicBezTo>
                  <a:pt x="588042" y="1682872"/>
                  <a:pt x="581814" y="1695023"/>
                  <a:pt x="579189" y="1708150"/>
                </a:cubicBezTo>
                <a:cubicBezTo>
                  <a:pt x="566279" y="1772701"/>
                  <a:pt x="579506" y="1713389"/>
                  <a:pt x="566489" y="1758950"/>
                </a:cubicBezTo>
                <a:cubicBezTo>
                  <a:pt x="560660" y="1779353"/>
                  <a:pt x="562906" y="1787933"/>
                  <a:pt x="547439" y="1803400"/>
                </a:cubicBezTo>
                <a:cubicBezTo>
                  <a:pt x="526856" y="1823983"/>
                  <a:pt x="507639" y="1818694"/>
                  <a:pt x="477589" y="1822450"/>
                </a:cubicBezTo>
                <a:cubicBezTo>
                  <a:pt x="429250" y="1838563"/>
                  <a:pt x="452616" y="1832525"/>
                  <a:pt x="407739" y="1841500"/>
                </a:cubicBezTo>
                <a:cubicBezTo>
                  <a:pt x="371756" y="1839383"/>
                  <a:pt x="335061" y="1842576"/>
                  <a:pt x="299789" y="1835150"/>
                </a:cubicBezTo>
                <a:cubicBezTo>
                  <a:pt x="292321" y="1833578"/>
                  <a:pt x="293915" y="1819513"/>
                  <a:pt x="287089" y="1816100"/>
                </a:cubicBezTo>
                <a:cubicBezTo>
                  <a:pt x="275573" y="1810342"/>
                  <a:pt x="261689" y="1811867"/>
                  <a:pt x="248989" y="1809750"/>
                </a:cubicBezTo>
                <a:cubicBezTo>
                  <a:pt x="246872" y="1803400"/>
                  <a:pt x="245890" y="1796551"/>
                  <a:pt x="242639" y="1790700"/>
                </a:cubicBezTo>
                <a:cubicBezTo>
                  <a:pt x="235226" y="1777357"/>
                  <a:pt x="230891" y="1759426"/>
                  <a:pt x="217239" y="1752600"/>
                </a:cubicBezTo>
                <a:cubicBezTo>
                  <a:pt x="185013" y="1736487"/>
                  <a:pt x="199715" y="1745151"/>
                  <a:pt x="172789" y="1727200"/>
                </a:cubicBezTo>
                <a:cubicBezTo>
                  <a:pt x="141627" y="1730662"/>
                  <a:pt x="102704" y="1739806"/>
                  <a:pt x="71189" y="1727200"/>
                </a:cubicBezTo>
                <a:cubicBezTo>
                  <a:pt x="62851" y="1723865"/>
                  <a:pt x="59038" y="1713899"/>
                  <a:pt x="52139" y="1708150"/>
                </a:cubicBezTo>
                <a:cubicBezTo>
                  <a:pt x="35726" y="1694473"/>
                  <a:pt x="33132" y="1695464"/>
                  <a:pt x="14039" y="1689100"/>
                </a:cubicBezTo>
                <a:cubicBezTo>
                  <a:pt x="9806" y="1682750"/>
                  <a:pt x="2286" y="1677623"/>
                  <a:pt x="1339" y="1670050"/>
                </a:cubicBezTo>
                <a:cubicBezTo>
                  <a:pt x="0" y="1659340"/>
                  <a:pt x="4849" y="1648713"/>
                  <a:pt x="7689" y="1638300"/>
                </a:cubicBezTo>
                <a:cubicBezTo>
                  <a:pt x="19444" y="1595199"/>
                  <a:pt x="11165" y="1606349"/>
                  <a:pt x="39439" y="1587500"/>
                </a:cubicBezTo>
                <a:cubicBezTo>
                  <a:pt x="43672" y="1581150"/>
                  <a:pt x="46396" y="1573476"/>
                  <a:pt x="52139" y="1568450"/>
                </a:cubicBezTo>
                <a:cubicBezTo>
                  <a:pt x="63626" y="1558399"/>
                  <a:pt x="77539" y="1551517"/>
                  <a:pt x="90239" y="1543050"/>
                </a:cubicBezTo>
                <a:cubicBezTo>
                  <a:pt x="96589" y="1538817"/>
                  <a:pt x="103893" y="1535746"/>
                  <a:pt x="109289" y="1530350"/>
                </a:cubicBezTo>
                <a:cubicBezTo>
                  <a:pt x="152122" y="1487517"/>
                  <a:pt x="130350" y="1497930"/>
                  <a:pt x="166439" y="1485900"/>
                </a:cubicBezTo>
                <a:lnTo>
                  <a:pt x="191839" y="1447800"/>
                </a:lnTo>
                <a:cubicBezTo>
                  <a:pt x="196072" y="1441450"/>
                  <a:pt x="202126" y="1435990"/>
                  <a:pt x="204539" y="1428750"/>
                </a:cubicBezTo>
                <a:lnTo>
                  <a:pt x="217239" y="1390650"/>
                </a:lnTo>
                <a:lnTo>
                  <a:pt x="223589" y="1371600"/>
                </a:lnTo>
                <a:cubicBezTo>
                  <a:pt x="221472" y="1350433"/>
                  <a:pt x="223966" y="1328281"/>
                  <a:pt x="217239" y="1308100"/>
                </a:cubicBezTo>
                <a:cubicBezTo>
                  <a:pt x="214826" y="1300860"/>
                  <a:pt x="202957" y="1301359"/>
                  <a:pt x="198189" y="1295400"/>
                </a:cubicBezTo>
                <a:cubicBezTo>
                  <a:pt x="194008" y="1290173"/>
                  <a:pt x="194832" y="1282337"/>
                  <a:pt x="191839" y="1276350"/>
                </a:cubicBezTo>
                <a:cubicBezTo>
                  <a:pt x="188426" y="1269524"/>
                  <a:pt x="182239" y="1264274"/>
                  <a:pt x="179139" y="1257300"/>
                </a:cubicBezTo>
                <a:cubicBezTo>
                  <a:pt x="173702" y="1245067"/>
                  <a:pt x="170672" y="1231900"/>
                  <a:pt x="166439" y="1219200"/>
                </a:cubicBezTo>
                <a:cubicBezTo>
                  <a:pt x="164322" y="1212850"/>
                  <a:pt x="163802" y="1205719"/>
                  <a:pt x="160089" y="1200150"/>
                </a:cubicBezTo>
                <a:cubicBezTo>
                  <a:pt x="145041" y="1177578"/>
                  <a:pt x="150564" y="1211792"/>
                  <a:pt x="147389" y="1174750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1" name="Полилиния 410"/>
          <p:cNvSpPr>
            <a:spLocks noChangeArrowheads="1"/>
          </p:cNvSpPr>
          <p:nvPr/>
        </p:nvSpPr>
        <p:spPr bwMode="auto">
          <a:xfrm>
            <a:off x="3354720" y="4026472"/>
            <a:ext cx="1299463" cy="790772"/>
          </a:xfrm>
          <a:custGeom>
            <a:gdLst>
              <a:gd name="T0" fmla="*/ 0 w 1817861"/>
              <a:gd name="T1" fmla="*/ 0 h 1473200"/>
              <a:gd name="T2" fmla="*/ 1817861 w 1817861"/>
              <a:gd name="T3" fmla="*/ 1473200 h 1473200"/>
            </a:gdLst>
            <a:rect l="T0" t="T1" r="T2" b="T3"/>
            <a:pathLst>
              <a:path w="1817860" h="1473200">
                <a:moveTo>
                  <a:pt x="304800" y="450850"/>
                </a:moveTo>
                <a:cubicBezTo>
                  <a:pt x="296333" y="446617"/>
                  <a:pt x="292649" y="437549"/>
                  <a:pt x="285750" y="431800"/>
                </a:cubicBezTo>
                <a:cubicBezTo>
                  <a:pt x="279887" y="426914"/>
                  <a:pt x="272096" y="424496"/>
                  <a:pt x="266700" y="419100"/>
                </a:cubicBezTo>
                <a:cubicBezTo>
                  <a:pt x="254390" y="406790"/>
                  <a:pt x="252815" y="396494"/>
                  <a:pt x="247650" y="381000"/>
                </a:cubicBezTo>
                <a:cubicBezTo>
                  <a:pt x="245533" y="355600"/>
                  <a:pt x="248302" y="329307"/>
                  <a:pt x="241300" y="304800"/>
                </a:cubicBezTo>
                <a:cubicBezTo>
                  <a:pt x="239203" y="297462"/>
                  <a:pt x="227646" y="297496"/>
                  <a:pt x="222250" y="292100"/>
                </a:cubicBezTo>
                <a:cubicBezTo>
                  <a:pt x="179917" y="249767"/>
                  <a:pt x="241300" y="294217"/>
                  <a:pt x="190500" y="260350"/>
                </a:cubicBezTo>
                <a:cubicBezTo>
                  <a:pt x="186267" y="254000"/>
                  <a:pt x="183543" y="246326"/>
                  <a:pt x="177800" y="241300"/>
                </a:cubicBezTo>
                <a:cubicBezTo>
                  <a:pt x="166313" y="231249"/>
                  <a:pt x="154508" y="219602"/>
                  <a:pt x="139700" y="215900"/>
                </a:cubicBezTo>
                <a:cubicBezTo>
                  <a:pt x="131562" y="213865"/>
                  <a:pt x="104360" y="207755"/>
                  <a:pt x="95250" y="203200"/>
                </a:cubicBezTo>
                <a:cubicBezTo>
                  <a:pt x="88424" y="199787"/>
                  <a:pt x="83026" y="193913"/>
                  <a:pt x="76200" y="190500"/>
                </a:cubicBezTo>
                <a:cubicBezTo>
                  <a:pt x="54924" y="179862"/>
                  <a:pt x="18108" y="179812"/>
                  <a:pt x="0" y="177800"/>
                </a:cubicBezTo>
                <a:cubicBezTo>
                  <a:pt x="69699" y="108101"/>
                  <a:pt x="5475" y="167344"/>
                  <a:pt x="76200" y="114300"/>
                </a:cubicBezTo>
                <a:cubicBezTo>
                  <a:pt x="87103" y="106123"/>
                  <a:pt x="107651" y="89978"/>
                  <a:pt x="120650" y="82550"/>
                </a:cubicBezTo>
                <a:cubicBezTo>
                  <a:pt x="142621" y="69995"/>
                  <a:pt x="143728" y="70624"/>
                  <a:pt x="165100" y="63500"/>
                </a:cubicBezTo>
                <a:cubicBezTo>
                  <a:pt x="169333" y="57150"/>
                  <a:pt x="171841" y="49218"/>
                  <a:pt x="177800" y="44450"/>
                </a:cubicBezTo>
                <a:cubicBezTo>
                  <a:pt x="183027" y="40269"/>
                  <a:pt x="192959" y="43547"/>
                  <a:pt x="196850" y="38100"/>
                </a:cubicBezTo>
                <a:cubicBezTo>
                  <a:pt x="204631" y="27207"/>
                  <a:pt x="209550" y="0"/>
                  <a:pt x="209550" y="0"/>
                </a:cubicBezTo>
                <a:cubicBezTo>
                  <a:pt x="224367" y="2117"/>
                  <a:pt x="239324" y="3415"/>
                  <a:pt x="254000" y="6350"/>
                </a:cubicBezTo>
                <a:cubicBezTo>
                  <a:pt x="260564" y="7663"/>
                  <a:pt x="266556" y="11077"/>
                  <a:pt x="273050" y="12700"/>
                </a:cubicBezTo>
                <a:cubicBezTo>
                  <a:pt x="283521" y="15318"/>
                  <a:pt x="294217" y="16933"/>
                  <a:pt x="304800" y="19050"/>
                </a:cubicBezTo>
                <a:cubicBezTo>
                  <a:pt x="306917" y="25400"/>
                  <a:pt x="311150" y="31407"/>
                  <a:pt x="311150" y="38100"/>
                </a:cubicBezTo>
                <a:cubicBezTo>
                  <a:pt x="311150" y="58548"/>
                  <a:pt x="300378" y="60098"/>
                  <a:pt x="285750" y="69850"/>
                </a:cubicBezTo>
                <a:cubicBezTo>
                  <a:pt x="281517" y="76200"/>
                  <a:pt x="267654" y="83504"/>
                  <a:pt x="273050" y="88900"/>
                </a:cubicBezTo>
                <a:cubicBezTo>
                  <a:pt x="279221" y="95071"/>
                  <a:pt x="289723" y="82550"/>
                  <a:pt x="298450" y="82550"/>
                </a:cubicBezTo>
                <a:cubicBezTo>
                  <a:pt x="319722" y="82550"/>
                  <a:pt x="340783" y="86783"/>
                  <a:pt x="361950" y="88900"/>
                </a:cubicBezTo>
                <a:cubicBezTo>
                  <a:pt x="407290" y="104013"/>
                  <a:pt x="388911" y="94174"/>
                  <a:pt x="419100" y="114300"/>
                </a:cubicBezTo>
                <a:cubicBezTo>
                  <a:pt x="423333" y="107950"/>
                  <a:pt x="424714" y="98084"/>
                  <a:pt x="431800" y="95250"/>
                </a:cubicBezTo>
                <a:cubicBezTo>
                  <a:pt x="438015" y="92764"/>
                  <a:pt x="444999" y="98349"/>
                  <a:pt x="450850" y="101600"/>
                </a:cubicBezTo>
                <a:cubicBezTo>
                  <a:pt x="464193" y="109013"/>
                  <a:pt x="476250" y="118533"/>
                  <a:pt x="488950" y="127000"/>
                </a:cubicBezTo>
                <a:lnTo>
                  <a:pt x="527050" y="152400"/>
                </a:lnTo>
                <a:cubicBezTo>
                  <a:pt x="533400" y="156633"/>
                  <a:pt x="538860" y="162687"/>
                  <a:pt x="546100" y="165100"/>
                </a:cubicBezTo>
                <a:cubicBezTo>
                  <a:pt x="572390" y="173863"/>
                  <a:pt x="559581" y="167737"/>
                  <a:pt x="584200" y="184150"/>
                </a:cubicBezTo>
                <a:cubicBezTo>
                  <a:pt x="588433" y="190500"/>
                  <a:pt x="594707" y="195890"/>
                  <a:pt x="596900" y="203200"/>
                </a:cubicBezTo>
                <a:cubicBezTo>
                  <a:pt x="601201" y="217536"/>
                  <a:pt x="592667" y="237067"/>
                  <a:pt x="603250" y="247650"/>
                </a:cubicBezTo>
                <a:cubicBezTo>
                  <a:pt x="607081" y="251481"/>
                  <a:pt x="646146" y="237585"/>
                  <a:pt x="654050" y="234950"/>
                </a:cubicBezTo>
                <a:cubicBezTo>
                  <a:pt x="666750" y="222250"/>
                  <a:pt x="675111" y="202530"/>
                  <a:pt x="692150" y="196850"/>
                </a:cubicBezTo>
                <a:lnTo>
                  <a:pt x="730250" y="184150"/>
                </a:lnTo>
                <a:cubicBezTo>
                  <a:pt x="795867" y="186267"/>
                  <a:pt x="861562" y="186645"/>
                  <a:pt x="927100" y="190500"/>
                </a:cubicBezTo>
                <a:cubicBezTo>
                  <a:pt x="933782" y="190893"/>
                  <a:pt x="943157" y="202837"/>
                  <a:pt x="946150" y="196850"/>
                </a:cubicBezTo>
                <a:cubicBezTo>
                  <a:pt x="946515" y="196120"/>
                  <a:pt x="938235" y="152031"/>
                  <a:pt x="933450" y="146050"/>
                </a:cubicBezTo>
                <a:cubicBezTo>
                  <a:pt x="928682" y="140091"/>
                  <a:pt x="920750" y="137583"/>
                  <a:pt x="914400" y="133350"/>
                </a:cubicBezTo>
                <a:cubicBezTo>
                  <a:pt x="920750" y="129117"/>
                  <a:pt x="925818" y="120650"/>
                  <a:pt x="933450" y="120650"/>
                </a:cubicBezTo>
                <a:cubicBezTo>
                  <a:pt x="946837" y="120650"/>
                  <a:pt x="958850" y="129117"/>
                  <a:pt x="971550" y="133350"/>
                </a:cubicBezTo>
                <a:lnTo>
                  <a:pt x="990600" y="139700"/>
                </a:lnTo>
                <a:cubicBezTo>
                  <a:pt x="996950" y="141817"/>
                  <a:pt x="1003086" y="144737"/>
                  <a:pt x="1009650" y="146050"/>
                </a:cubicBezTo>
                <a:lnTo>
                  <a:pt x="1041400" y="152400"/>
                </a:lnTo>
                <a:cubicBezTo>
                  <a:pt x="1039283" y="182033"/>
                  <a:pt x="1038521" y="211795"/>
                  <a:pt x="1035050" y="241300"/>
                </a:cubicBezTo>
                <a:cubicBezTo>
                  <a:pt x="1034268" y="247948"/>
                  <a:pt x="1028700" y="253657"/>
                  <a:pt x="1028700" y="260350"/>
                </a:cubicBezTo>
                <a:cubicBezTo>
                  <a:pt x="1028700" y="271143"/>
                  <a:pt x="1029695" y="282729"/>
                  <a:pt x="1035050" y="292100"/>
                </a:cubicBezTo>
                <a:cubicBezTo>
                  <a:pt x="1038901" y="298839"/>
                  <a:pt x="1065075" y="310872"/>
                  <a:pt x="1073150" y="311150"/>
                </a:cubicBezTo>
                <a:cubicBezTo>
                  <a:pt x="1189517" y="315163"/>
                  <a:pt x="1305983" y="315383"/>
                  <a:pt x="1422400" y="317500"/>
                </a:cubicBezTo>
                <a:cubicBezTo>
                  <a:pt x="1428750" y="319617"/>
                  <a:pt x="1435463" y="320857"/>
                  <a:pt x="1441450" y="323850"/>
                </a:cubicBezTo>
                <a:cubicBezTo>
                  <a:pt x="1448276" y="327263"/>
                  <a:pt x="1452895" y="335916"/>
                  <a:pt x="1460500" y="336550"/>
                </a:cubicBezTo>
                <a:cubicBezTo>
                  <a:pt x="1479601" y="338142"/>
                  <a:pt x="1498600" y="332317"/>
                  <a:pt x="1517650" y="330200"/>
                </a:cubicBezTo>
                <a:cubicBezTo>
                  <a:pt x="1524000" y="325967"/>
                  <a:pt x="1531304" y="322896"/>
                  <a:pt x="1536700" y="317500"/>
                </a:cubicBezTo>
                <a:cubicBezTo>
                  <a:pt x="1542096" y="312104"/>
                  <a:pt x="1541770" y="298627"/>
                  <a:pt x="1549400" y="298450"/>
                </a:cubicBezTo>
                <a:cubicBezTo>
                  <a:pt x="1636263" y="296430"/>
                  <a:pt x="1722967" y="306917"/>
                  <a:pt x="1809750" y="311150"/>
                </a:cubicBezTo>
                <a:cubicBezTo>
                  <a:pt x="1794698" y="356306"/>
                  <a:pt x="1807869" y="304094"/>
                  <a:pt x="1809750" y="349250"/>
                </a:cubicBezTo>
                <a:cubicBezTo>
                  <a:pt x="1813716" y="444441"/>
                  <a:pt x="1813983" y="539750"/>
                  <a:pt x="1816100" y="635000"/>
                </a:cubicBezTo>
                <a:cubicBezTo>
                  <a:pt x="1813983" y="738717"/>
                  <a:pt x="1817861" y="842729"/>
                  <a:pt x="1809750" y="946150"/>
                </a:cubicBezTo>
                <a:cubicBezTo>
                  <a:pt x="1809153" y="953758"/>
                  <a:pt x="1797715" y="955844"/>
                  <a:pt x="1790700" y="958850"/>
                </a:cubicBezTo>
                <a:cubicBezTo>
                  <a:pt x="1782678" y="962288"/>
                  <a:pt x="1773767" y="963083"/>
                  <a:pt x="1765300" y="965200"/>
                </a:cubicBezTo>
                <a:cubicBezTo>
                  <a:pt x="1744133" y="963083"/>
                  <a:pt x="1722600" y="963307"/>
                  <a:pt x="1701800" y="958850"/>
                </a:cubicBezTo>
                <a:cubicBezTo>
                  <a:pt x="1692544" y="956867"/>
                  <a:pt x="1685842" y="946824"/>
                  <a:pt x="1676400" y="946150"/>
                </a:cubicBezTo>
                <a:cubicBezTo>
                  <a:pt x="1655182" y="944634"/>
                  <a:pt x="1634067" y="950383"/>
                  <a:pt x="1612900" y="952500"/>
                </a:cubicBezTo>
                <a:cubicBezTo>
                  <a:pt x="1574513" y="962097"/>
                  <a:pt x="1595779" y="956090"/>
                  <a:pt x="1549400" y="971550"/>
                </a:cubicBezTo>
                <a:lnTo>
                  <a:pt x="1530350" y="977900"/>
                </a:lnTo>
                <a:lnTo>
                  <a:pt x="1511300" y="984250"/>
                </a:lnTo>
                <a:cubicBezTo>
                  <a:pt x="1504950" y="990600"/>
                  <a:pt x="1499722" y="998319"/>
                  <a:pt x="1492250" y="1003300"/>
                </a:cubicBezTo>
                <a:cubicBezTo>
                  <a:pt x="1486681" y="1007013"/>
                  <a:pt x="1479187" y="1006657"/>
                  <a:pt x="1473200" y="1009650"/>
                </a:cubicBezTo>
                <a:cubicBezTo>
                  <a:pt x="1466374" y="1013063"/>
                  <a:pt x="1460500" y="1018117"/>
                  <a:pt x="1454150" y="1022350"/>
                </a:cubicBezTo>
                <a:cubicBezTo>
                  <a:pt x="1447729" y="1031982"/>
                  <a:pt x="1435100" y="1047305"/>
                  <a:pt x="1435100" y="1060450"/>
                </a:cubicBezTo>
                <a:cubicBezTo>
                  <a:pt x="1435100" y="1067143"/>
                  <a:pt x="1439998" y="1072966"/>
                  <a:pt x="1441450" y="1079500"/>
                </a:cubicBezTo>
                <a:cubicBezTo>
                  <a:pt x="1444243" y="1092069"/>
                  <a:pt x="1445102" y="1105011"/>
                  <a:pt x="1447800" y="1117600"/>
                </a:cubicBezTo>
                <a:cubicBezTo>
                  <a:pt x="1456394" y="1157706"/>
                  <a:pt x="1457178" y="1158433"/>
                  <a:pt x="1466850" y="1187450"/>
                </a:cubicBezTo>
                <a:cubicBezTo>
                  <a:pt x="1460500" y="1191683"/>
                  <a:pt x="1454946" y="1197470"/>
                  <a:pt x="1447800" y="1200150"/>
                </a:cubicBezTo>
                <a:cubicBezTo>
                  <a:pt x="1385026" y="1223690"/>
                  <a:pt x="1441676" y="1189416"/>
                  <a:pt x="1397000" y="1219200"/>
                </a:cubicBezTo>
                <a:cubicBezTo>
                  <a:pt x="1394883" y="1225550"/>
                  <a:pt x="1395383" y="1233517"/>
                  <a:pt x="1390650" y="1238250"/>
                </a:cubicBezTo>
                <a:cubicBezTo>
                  <a:pt x="1379857" y="1249043"/>
                  <a:pt x="1352550" y="1263650"/>
                  <a:pt x="1352550" y="1263650"/>
                </a:cubicBezTo>
                <a:cubicBezTo>
                  <a:pt x="1348317" y="1270000"/>
                  <a:pt x="1345809" y="1277932"/>
                  <a:pt x="1339850" y="1282700"/>
                </a:cubicBezTo>
                <a:cubicBezTo>
                  <a:pt x="1334623" y="1286881"/>
                  <a:pt x="1326787" y="1286057"/>
                  <a:pt x="1320800" y="1289050"/>
                </a:cubicBezTo>
                <a:cubicBezTo>
                  <a:pt x="1271561" y="1313669"/>
                  <a:pt x="1330583" y="1292139"/>
                  <a:pt x="1282700" y="1308100"/>
                </a:cubicBezTo>
                <a:cubicBezTo>
                  <a:pt x="1274233" y="1320800"/>
                  <a:pt x="1271780" y="1341373"/>
                  <a:pt x="1257300" y="1346200"/>
                </a:cubicBezTo>
                <a:cubicBezTo>
                  <a:pt x="1209417" y="1362161"/>
                  <a:pt x="1268439" y="1340631"/>
                  <a:pt x="1219200" y="1365250"/>
                </a:cubicBezTo>
                <a:cubicBezTo>
                  <a:pt x="1213213" y="1368243"/>
                  <a:pt x="1206001" y="1368349"/>
                  <a:pt x="1200150" y="1371600"/>
                </a:cubicBezTo>
                <a:cubicBezTo>
                  <a:pt x="1186807" y="1379013"/>
                  <a:pt x="1172843" y="1386207"/>
                  <a:pt x="1162050" y="1397000"/>
                </a:cubicBezTo>
                <a:cubicBezTo>
                  <a:pt x="1155700" y="1403350"/>
                  <a:pt x="1150472" y="1411069"/>
                  <a:pt x="1143000" y="1416050"/>
                </a:cubicBezTo>
                <a:cubicBezTo>
                  <a:pt x="1137431" y="1419763"/>
                  <a:pt x="1130300" y="1420283"/>
                  <a:pt x="1123950" y="1422400"/>
                </a:cubicBezTo>
                <a:cubicBezTo>
                  <a:pt x="1117600" y="1428750"/>
                  <a:pt x="1110649" y="1434551"/>
                  <a:pt x="1104900" y="1441450"/>
                </a:cubicBezTo>
                <a:cubicBezTo>
                  <a:pt x="1100014" y="1447313"/>
                  <a:pt x="1097596" y="1455104"/>
                  <a:pt x="1092200" y="1460500"/>
                </a:cubicBezTo>
                <a:cubicBezTo>
                  <a:pt x="1086804" y="1465896"/>
                  <a:pt x="1079500" y="1468967"/>
                  <a:pt x="1073150" y="1473200"/>
                </a:cubicBezTo>
                <a:cubicBezTo>
                  <a:pt x="1066800" y="1471083"/>
                  <a:pt x="1057991" y="1472297"/>
                  <a:pt x="1054100" y="1466850"/>
                </a:cubicBezTo>
                <a:cubicBezTo>
                  <a:pt x="1046319" y="1455957"/>
                  <a:pt x="1041400" y="1428750"/>
                  <a:pt x="1041400" y="1428750"/>
                </a:cubicBezTo>
                <a:cubicBezTo>
                  <a:pt x="1039283" y="1350433"/>
                  <a:pt x="1043043" y="1271736"/>
                  <a:pt x="1035050" y="1193800"/>
                </a:cubicBezTo>
                <a:cubicBezTo>
                  <a:pt x="1034066" y="1184209"/>
                  <a:pt x="1002510" y="1177530"/>
                  <a:pt x="996950" y="1174750"/>
                </a:cubicBezTo>
                <a:cubicBezTo>
                  <a:pt x="964591" y="1158570"/>
                  <a:pt x="988947" y="1157541"/>
                  <a:pt x="939800" y="1149350"/>
                </a:cubicBezTo>
                <a:cubicBezTo>
                  <a:pt x="925167" y="1146911"/>
                  <a:pt x="898282" y="1144466"/>
                  <a:pt x="882650" y="1136650"/>
                </a:cubicBezTo>
                <a:cubicBezTo>
                  <a:pt x="875824" y="1133237"/>
                  <a:pt x="869950" y="1128183"/>
                  <a:pt x="863600" y="1123950"/>
                </a:cubicBezTo>
                <a:cubicBezTo>
                  <a:pt x="859367" y="1117600"/>
                  <a:pt x="851847" y="1112473"/>
                  <a:pt x="850900" y="1104900"/>
                </a:cubicBezTo>
                <a:cubicBezTo>
                  <a:pt x="850175" y="1099103"/>
                  <a:pt x="859039" y="1063223"/>
                  <a:pt x="863600" y="1054100"/>
                </a:cubicBezTo>
                <a:cubicBezTo>
                  <a:pt x="867013" y="1047274"/>
                  <a:pt x="869474" y="1038463"/>
                  <a:pt x="876300" y="1035050"/>
                </a:cubicBezTo>
                <a:cubicBezTo>
                  <a:pt x="887816" y="1029292"/>
                  <a:pt x="901700" y="1030817"/>
                  <a:pt x="914400" y="1028700"/>
                </a:cubicBezTo>
                <a:cubicBezTo>
                  <a:pt x="918633" y="1022350"/>
                  <a:pt x="931868" y="1015609"/>
                  <a:pt x="927100" y="1009650"/>
                </a:cubicBezTo>
                <a:cubicBezTo>
                  <a:pt x="918737" y="999197"/>
                  <a:pt x="902284" y="998610"/>
                  <a:pt x="889000" y="996950"/>
                </a:cubicBezTo>
                <a:cubicBezTo>
                  <a:pt x="817092" y="987962"/>
                  <a:pt x="855180" y="992298"/>
                  <a:pt x="774700" y="984250"/>
                </a:cubicBezTo>
                <a:cubicBezTo>
                  <a:pt x="768350" y="982133"/>
                  <a:pt x="760877" y="982081"/>
                  <a:pt x="755650" y="977900"/>
                </a:cubicBezTo>
                <a:cubicBezTo>
                  <a:pt x="749691" y="973132"/>
                  <a:pt x="744801" y="966254"/>
                  <a:pt x="742950" y="958850"/>
                </a:cubicBezTo>
                <a:cubicBezTo>
                  <a:pt x="735908" y="930682"/>
                  <a:pt x="742645" y="907439"/>
                  <a:pt x="730250" y="882650"/>
                </a:cubicBezTo>
                <a:cubicBezTo>
                  <a:pt x="726837" y="875824"/>
                  <a:pt x="720963" y="870426"/>
                  <a:pt x="717550" y="863600"/>
                </a:cubicBezTo>
                <a:cubicBezTo>
                  <a:pt x="709106" y="846711"/>
                  <a:pt x="708682" y="812170"/>
                  <a:pt x="685800" y="806450"/>
                </a:cubicBezTo>
                <a:cubicBezTo>
                  <a:pt x="677662" y="804415"/>
                  <a:pt x="650460" y="798305"/>
                  <a:pt x="641350" y="793750"/>
                </a:cubicBezTo>
                <a:cubicBezTo>
                  <a:pt x="599799" y="772975"/>
                  <a:pt x="645381" y="790087"/>
                  <a:pt x="603250" y="762000"/>
                </a:cubicBezTo>
                <a:cubicBezTo>
                  <a:pt x="597681" y="758287"/>
                  <a:pt x="590550" y="757767"/>
                  <a:pt x="584200" y="755650"/>
                </a:cubicBezTo>
                <a:cubicBezTo>
                  <a:pt x="548088" y="719538"/>
                  <a:pt x="577180" y="754309"/>
                  <a:pt x="558800" y="717550"/>
                </a:cubicBezTo>
                <a:cubicBezTo>
                  <a:pt x="555387" y="710724"/>
                  <a:pt x="549200" y="705474"/>
                  <a:pt x="546100" y="698500"/>
                </a:cubicBezTo>
                <a:cubicBezTo>
                  <a:pt x="540663" y="686267"/>
                  <a:pt x="533400" y="660400"/>
                  <a:pt x="533400" y="660400"/>
                </a:cubicBezTo>
                <a:cubicBezTo>
                  <a:pt x="531961" y="631629"/>
                  <a:pt x="549609" y="549609"/>
                  <a:pt x="514350" y="514350"/>
                </a:cubicBezTo>
                <a:cubicBezTo>
                  <a:pt x="508954" y="508954"/>
                  <a:pt x="502315" y="504656"/>
                  <a:pt x="495300" y="501650"/>
                </a:cubicBezTo>
                <a:cubicBezTo>
                  <a:pt x="487278" y="498212"/>
                  <a:pt x="478367" y="497417"/>
                  <a:pt x="469900" y="495300"/>
                </a:cubicBezTo>
                <a:cubicBezTo>
                  <a:pt x="463550" y="491067"/>
                  <a:pt x="457676" y="486013"/>
                  <a:pt x="450850" y="482600"/>
                </a:cubicBezTo>
                <a:cubicBezTo>
                  <a:pt x="436335" y="475342"/>
                  <a:pt x="414541" y="473523"/>
                  <a:pt x="400050" y="469900"/>
                </a:cubicBezTo>
                <a:cubicBezTo>
                  <a:pt x="340941" y="455123"/>
                  <a:pt x="445452" y="472757"/>
                  <a:pt x="336550" y="457200"/>
                </a:cubicBezTo>
                <a:cubicBezTo>
                  <a:pt x="296442" y="443831"/>
                  <a:pt x="313267" y="455083"/>
                  <a:pt x="304800" y="450850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4" name="Полилиния 413"/>
          <p:cNvSpPr>
            <a:spLocks noChangeArrowheads="1"/>
          </p:cNvSpPr>
          <p:nvPr/>
        </p:nvSpPr>
        <p:spPr bwMode="auto">
          <a:xfrm>
            <a:off x="2317960" y="3237690"/>
            <a:ext cx="1321940" cy="786793"/>
          </a:xfrm>
          <a:custGeom>
            <a:gdLst>
              <a:gd name="T0" fmla="*/ 0 w 1850754"/>
              <a:gd name="T1" fmla="*/ 0 h 1470147"/>
              <a:gd name="T2" fmla="*/ 1850754 w 1850754"/>
              <a:gd name="T3" fmla="*/ 1470147 h 1470147"/>
            </a:gdLst>
            <a:rect l="T0" t="T1" r="T2" b="T3"/>
            <a:pathLst>
              <a:path w="1850754" h="1470147">
                <a:moveTo>
                  <a:pt x="241500" y="561242"/>
                </a:moveTo>
                <a:cubicBezTo>
                  <a:pt x="249967" y="570767"/>
                  <a:pt x="267124" y="600441"/>
                  <a:pt x="273250" y="605692"/>
                </a:cubicBezTo>
                <a:cubicBezTo>
                  <a:pt x="283237" y="614252"/>
                  <a:pt x="304802" y="620443"/>
                  <a:pt x="317700" y="624742"/>
                </a:cubicBezTo>
                <a:cubicBezTo>
                  <a:pt x="324050" y="631092"/>
                  <a:pt x="329278" y="638811"/>
                  <a:pt x="336750" y="643792"/>
                </a:cubicBezTo>
                <a:cubicBezTo>
                  <a:pt x="342570" y="647672"/>
                  <a:pt x="377351" y="655337"/>
                  <a:pt x="381200" y="656492"/>
                </a:cubicBezTo>
                <a:cubicBezTo>
                  <a:pt x="400434" y="662262"/>
                  <a:pt x="419300" y="669192"/>
                  <a:pt x="438350" y="675542"/>
                </a:cubicBezTo>
                <a:cubicBezTo>
                  <a:pt x="444700" y="677659"/>
                  <a:pt x="450906" y="680269"/>
                  <a:pt x="457400" y="681892"/>
                </a:cubicBezTo>
                <a:cubicBezTo>
                  <a:pt x="465867" y="684009"/>
                  <a:pt x="474628" y="685178"/>
                  <a:pt x="482800" y="688242"/>
                </a:cubicBezTo>
                <a:cubicBezTo>
                  <a:pt x="491663" y="691566"/>
                  <a:pt x="499220" y="697949"/>
                  <a:pt x="508200" y="700942"/>
                </a:cubicBezTo>
                <a:cubicBezTo>
                  <a:pt x="518439" y="704355"/>
                  <a:pt x="529537" y="704452"/>
                  <a:pt x="539950" y="707292"/>
                </a:cubicBezTo>
                <a:cubicBezTo>
                  <a:pt x="552865" y="710814"/>
                  <a:pt x="565350" y="715759"/>
                  <a:pt x="578050" y="719992"/>
                </a:cubicBezTo>
                <a:cubicBezTo>
                  <a:pt x="584400" y="722109"/>
                  <a:pt x="591113" y="723349"/>
                  <a:pt x="597100" y="726342"/>
                </a:cubicBezTo>
                <a:cubicBezTo>
                  <a:pt x="605567" y="730575"/>
                  <a:pt x="613711" y="735526"/>
                  <a:pt x="622500" y="739042"/>
                </a:cubicBezTo>
                <a:cubicBezTo>
                  <a:pt x="667401" y="757003"/>
                  <a:pt x="648576" y="746865"/>
                  <a:pt x="686000" y="758092"/>
                </a:cubicBezTo>
                <a:cubicBezTo>
                  <a:pt x="698822" y="761939"/>
                  <a:pt x="711400" y="766559"/>
                  <a:pt x="724100" y="770792"/>
                </a:cubicBezTo>
                <a:lnTo>
                  <a:pt x="781250" y="789842"/>
                </a:lnTo>
                <a:lnTo>
                  <a:pt x="800300" y="796192"/>
                </a:lnTo>
                <a:cubicBezTo>
                  <a:pt x="806650" y="798309"/>
                  <a:pt x="812667" y="802171"/>
                  <a:pt x="819350" y="802542"/>
                </a:cubicBezTo>
                <a:lnTo>
                  <a:pt x="933650" y="808892"/>
                </a:lnTo>
                <a:cubicBezTo>
                  <a:pt x="940000" y="813125"/>
                  <a:pt x="947304" y="816196"/>
                  <a:pt x="952700" y="821592"/>
                </a:cubicBezTo>
                <a:cubicBezTo>
                  <a:pt x="958096" y="826988"/>
                  <a:pt x="960964" y="834432"/>
                  <a:pt x="965400" y="840642"/>
                </a:cubicBezTo>
                <a:cubicBezTo>
                  <a:pt x="971551" y="849254"/>
                  <a:pt x="977370" y="858175"/>
                  <a:pt x="984450" y="866042"/>
                </a:cubicBezTo>
                <a:cubicBezTo>
                  <a:pt x="1040374" y="928180"/>
                  <a:pt x="1007307" y="881277"/>
                  <a:pt x="1035250" y="923192"/>
                </a:cubicBezTo>
                <a:cubicBezTo>
                  <a:pt x="1033133" y="950709"/>
                  <a:pt x="1032323" y="978357"/>
                  <a:pt x="1028900" y="1005742"/>
                </a:cubicBezTo>
                <a:cubicBezTo>
                  <a:pt x="1028070" y="1012384"/>
                  <a:pt x="1020064" y="1018577"/>
                  <a:pt x="1022550" y="1024792"/>
                </a:cubicBezTo>
                <a:cubicBezTo>
                  <a:pt x="1025384" y="1031878"/>
                  <a:pt x="1034774" y="1034079"/>
                  <a:pt x="1041600" y="1037492"/>
                </a:cubicBezTo>
                <a:cubicBezTo>
                  <a:pt x="1094180" y="1063782"/>
                  <a:pt x="1025105" y="1020146"/>
                  <a:pt x="1079700" y="1056542"/>
                </a:cubicBezTo>
                <a:cubicBezTo>
                  <a:pt x="1083933" y="1062892"/>
                  <a:pt x="1088987" y="1068766"/>
                  <a:pt x="1092400" y="1075592"/>
                </a:cubicBezTo>
                <a:cubicBezTo>
                  <a:pt x="1095393" y="1081579"/>
                  <a:pt x="1094017" y="1089909"/>
                  <a:pt x="1098750" y="1094642"/>
                </a:cubicBezTo>
                <a:cubicBezTo>
                  <a:pt x="1103483" y="1099375"/>
                  <a:pt x="1111364" y="1099153"/>
                  <a:pt x="1117800" y="1100992"/>
                </a:cubicBezTo>
                <a:cubicBezTo>
                  <a:pt x="1126191" y="1103390"/>
                  <a:pt x="1134681" y="1105449"/>
                  <a:pt x="1143200" y="1107342"/>
                </a:cubicBezTo>
                <a:cubicBezTo>
                  <a:pt x="1153736" y="1109683"/>
                  <a:pt x="1164537" y="1110852"/>
                  <a:pt x="1174950" y="1113692"/>
                </a:cubicBezTo>
                <a:cubicBezTo>
                  <a:pt x="1187865" y="1117214"/>
                  <a:pt x="1200350" y="1122159"/>
                  <a:pt x="1213050" y="1126392"/>
                </a:cubicBezTo>
                <a:lnTo>
                  <a:pt x="1232100" y="1132742"/>
                </a:lnTo>
                <a:cubicBezTo>
                  <a:pt x="1229983" y="1143325"/>
                  <a:pt x="1227681" y="1153873"/>
                  <a:pt x="1225750" y="1164492"/>
                </a:cubicBezTo>
                <a:cubicBezTo>
                  <a:pt x="1223447" y="1177160"/>
                  <a:pt x="1222523" y="1190101"/>
                  <a:pt x="1219400" y="1202592"/>
                </a:cubicBezTo>
                <a:cubicBezTo>
                  <a:pt x="1216153" y="1215579"/>
                  <a:pt x="1206700" y="1240692"/>
                  <a:pt x="1206700" y="1240692"/>
                </a:cubicBezTo>
                <a:cubicBezTo>
                  <a:pt x="1208817" y="1249159"/>
                  <a:pt x="1210652" y="1257701"/>
                  <a:pt x="1213050" y="1266092"/>
                </a:cubicBezTo>
                <a:cubicBezTo>
                  <a:pt x="1214889" y="1272528"/>
                  <a:pt x="1221886" y="1278927"/>
                  <a:pt x="1219400" y="1285142"/>
                </a:cubicBezTo>
                <a:cubicBezTo>
                  <a:pt x="1216566" y="1292228"/>
                  <a:pt x="1206700" y="1293609"/>
                  <a:pt x="1200350" y="1297842"/>
                </a:cubicBezTo>
                <a:cubicBezTo>
                  <a:pt x="1198233" y="1304192"/>
                  <a:pt x="1194000" y="1310199"/>
                  <a:pt x="1194000" y="1316892"/>
                </a:cubicBezTo>
                <a:cubicBezTo>
                  <a:pt x="1194000" y="1332426"/>
                  <a:pt x="1207946" y="1347356"/>
                  <a:pt x="1219400" y="1354992"/>
                </a:cubicBezTo>
                <a:cubicBezTo>
                  <a:pt x="1224969" y="1358705"/>
                  <a:pt x="1232463" y="1358349"/>
                  <a:pt x="1238450" y="1361342"/>
                </a:cubicBezTo>
                <a:cubicBezTo>
                  <a:pt x="1245276" y="1364755"/>
                  <a:pt x="1251150" y="1369809"/>
                  <a:pt x="1257500" y="1374042"/>
                </a:cubicBezTo>
                <a:cubicBezTo>
                  <a:pt x="1261733" y="1380392"/>
                  <a:pt x="1266787" y="1386266"/>
                  <a:pt x="1270200" y="1393092"/>
                </a:cubicBezTo>
                <a:cubicBezTo>
                  <a:pt x="1273193" y="1399079"/>
                  <a:pt x="1271103" y="1408251"/>
                  <a:pt x="1276550" y="1412142"/>
                </a:cubicBezTo>
                <a:cubicBezTo>
                  <a:pt x="1287443" y="1419923"/>
                  <a:pt x="1301950" y="1420609"/>
                  <a:pt x="1314650" y="1424842"/>
                </a:cubicBezTo>
                <a:lnTo>
                  <a:pt x="1333700" y="1431192"/>
                </a:lnTo>
                <a:cubicBezTo>
                  <a:pt x="1340050" y="1433309"/>
                  <a:pt x="1346124" y="1436595"/>
                  <a:pt x="1352750" y="1437542"/>
                </a:cubicBezTo>
                <a:cubicBezTo>
                  <a:pt x="1366929" y="1439568"/>
                  <a:pt x="1419441" y="1446718"/>
                  <a:pt x="1435300" y="1450242"/>
                </a:cubicBezTo>
                <a:cubicBezTo>
                  <a:pt x="1441834" y="1451694"/>
                  <a:pt x="1447856" y="1454969"/>
                  <a:pt x="1454350" y="1456592"/>
                </a:cubicBezTo>
                <a:cubicBezTo>
                  <a:pt x="1464821" y="1459210"/>
                  <a:pt x="1475564" y="1460601"/>
                  <a:pt x="1486100" y="1462942"/>
                </a:cubicBezTo>
                <a:cubicBezTo>
                  <a:pt x="1494619" y="1464835"/>
                  <a:pt x="1503033" y="1467175"/>
                  <a:pt x="1511500" y="1469292"/>
                </a:cubicBezTo>
                <a:cubicBezTo>
                  <a:pt x="1541133" y="1467175"/>
                  <a:pt x="1571578" y="1470147"/>
                  <a:pt x="1600400" y="1462942"/>
                </a:cubicBezTo>
                <a:cubicBezTo>
                  <a:pt x="1615208" y="1459240"/>
                  <a:pt x="1638500" y="1437542"/>
                  <a:pt x="1638500" y="1437542"/>
                </a:cubicBezTo>
                <a:lnTo>
                  <a:pt x="1663900" y="1399442"/>
                </a:lnTo>
                <a:cubicBezTo>
                  <a:pt x="1668133" y="1393092"/>
                  <a:pt x="1670250" y="1384625"/>
                  <a:pt x="1676600" y="1380392"/>
                </a:cubicBezTo>
                <a:cubicBezTo>
                  <a:pt x="1689300" y="1371925"/>
                  <a:pt x="1703907" y="1365785"/>
                  <a:pt x="1714700" y="1354992"/>
                </a:cubicBezTo>
                <a:cubicBezTo>
                  <a:pt x="1721050" y="1348642"/>
                  <a:pt x="1726278" y="1340923"/>
                  <a:pt x="1733750" y="1335942"/>
                </a:cubicBezTo>
                <a:cubicBezTo>
                  <a:pt x="1739054" y="1332406"/>
                  <a:pt x="1775025" y="1323948"/>
                  <a:pt x="1778200" y="1323242"/>
                </a:cubicBezTo>
                <a:cubicBezTo>
                  <a:pt x="1850754" y="1307119"/>
                  <a:pt x="1773405" y="1326028"/>
                  <a:pt x="1835350" y="1310542"/>
                </a:cubicBezTo>
                <a:cubicBezTo>
                  <a:pt x="1837467" y="1304192"/>
                  <a:pt x="1841700" y="1298185"/>
                  <a:pt x="1841700" y="1291492"/>
                </a:cubicBezTo>
                <a:cubicBezTo>
                  <a:pt x="1841700" y="1278617"/>
                  <a:pt x="1840579" y="1265157"/>
                  <a:pt x="1835350" y="1253392"/>
                </a:cubicBezTo>
                <a:cubicBezTo>
                  <a:pt x="1831703" y="1245186"/>
                  <a:pt x="1823199" y="1240091"/>
                  <a:pt x="1816300" y="1234342"/>
                </a:cubicBezTo>
                <a:cubicBezTo>
                  <a:pt x="1799887" y="1220665"/>
                  <a:pt x="1797293" y="1221656"/>
                  <a:pt x="1778200" y="1215292"/>
                </a:cubicBezTo>
                <a:cubicBezTo>
                  <a:pt x="1769733" y="1208942"/>
                  <a:pt x="1761412" y="1202393"/>
                  <a:pt x="1752800" y="1196242"/>
                </a:cubicBezTo>
                <a:cubicBezTo>
                  <a:pt x="1746590" y="1191806"/>
                  <a:pt x="1738518" y="1189501"/>
                  <a:pt x="1733750" y="1183542"/>
                </a:cubicBezTo>
                <a:cubicBezTo>
                  <a:pt x="1729569" y="1178315"/>
                  <a:pt x="1729517" y="1170842"/>
                  <a:pt x="1727400" y="1164492"/>
                </a:cubicBezTo>
                <a:cubicBezTo>
                  <a:pt x="1735410" y="1100408"/>
                  <a:pt x="1728354" y="1129881"/>
                  <a:pt x="1746450" y="1075592"/>
                </a:cubicBezTo>
                <a:cubicBezTo>
                  <a:pt x="1748567" y="1069242"/>
                  <a:pt x="1749087" y="1062111"/>
                  <a:pt x="1752800" y="1056542"/>
                </a:cubicBezTo>
                <a:cubicBezTo>
                  <a:pt x="1769213" y="1031923"/>
                  <a:pt x="1763087" y="1044732"/>
                  <a:pt x="1771850" y="1018442"/>
                </a:cubicBezTo>
                <a:cubicBezTo>
                  <a:pt x="1769604" y="1009458"/>
                  <a:pt x="1765134" y="979474"/>
                  <a:pt x="1752800" y="973992"/>
                </a:cubicBezTo>
                <a:cubicBezTo>
                  <a:pt x="1739123" y="967913"/>
                  <a:pt x="1723167" y="969759"/>
                  <a:pt x="1708350" y="967642"/>
                </a:cubicBezTo>
                <a:cubicBezTo>
                  <a:pt x="1704117" y="961292"/>
                  <a:pt x="1701046" y="953988"/>
                  <a:pt x="1695650" y="948592"/>
                </a:cubicBezTo>
                <a:cubicBezTo>
                  <a:pt x="1670451" y="923393"/>
                  <a:pt x="1679522" y="950838"/>
                  <a:pt x="1670250" y="916842"/>
                </a:cubicBezTo>
                <a:cubicBezTo>
                  <a:pt x="1665657" y="900003"/>
                  <a:pt x="1657550" y="866042"/>
                  <a:pt x="1657550" y="866042"/>
                </a:cubicBezTo>
                <a:cubicBezTo>
                  <a:pt x="1655433" y="819475"/>
                  <a:pt x="1658863" y="772323"/>
                  <a:pt x="1651200" y="726342"/>
                </a:cubicBezTo>
                <a:cubicBezTo>
                  <a:pt x="1649945" y="718814"/>
                  <a:pt x="1638776" y="717428"/>
                  <a:pt x="1632150" y="713642"/>
                </a:cubicBezTo>
                <a:cubicBezTo>
                  <a:pt x="1623931" y="708946"/>
                  <a:pt x="1615539" y="704458"/>
                  <a:pt x="1606750" y="700942"/>
                </a:cubicBezTo>
                <a:cubicBezTo>
                  <a:pt x="1594321" y="695970"/>
                  <a:pt x="1568650" y="688242"/>
                  <a:pt x="1568650" y="688242"/>
                </a:cubicBezTo>
                <a:cubicBezTo>
                  <a:pt x="1577117" y="684009"/>
                  <a:pt x="1585349" y="679271"/>
                  <a:pt x="1594050" y="675542"/>
                </a:cubicBezTo>
                <a:cubicBezTo>
                  <a:pt x="1600202" y="672905"/>
                  <a:pt x="1607113" y="672185"/>
                  <a:pt x="1613100" y="669192"/>
                </a:cubicBezTo>
                <a:cubicBezTo>
                  <a:pt x="1619926" y="665779"/>
                  <a:pt x="1625800" y="660725"/>
                  <a:pt x="1632150" y="656492"/>
                </a:cubicBezTo>
                <a:lnTo>
                  <a:pt x="1657550" y="618392"/>
                </a:lnTo>
                <a:lnTo>
                  <a:pt x="1670250" y="599342"/>
                </a:lnTo>
                <a:cubicBezTo>
                  <a:pt x="1668133" y="576059"/>
                  <a:pt x="1670776" y="551837"/>
                  <a:pt x="1663900" y="529492"/>
                </a:cubicBezTo>
                <a:cubicBezTo>
                  <a:pt x="1661656" y="522198"/>
                  <a:pt x="1651824" y="519892"/>
                  <a:pt x="1644850" y="516792"/>
                </a:cubicBezTo>
                <a:cubicBezTo>
                  <a:pt x="1632617" y="511355"/>
                  <a:pt x="1606750" y="504092"/>
                  <a:pt x="1606750" y="504092"/>
                </a:cubicBezTo>
                <a:cubicBezTo>
                  <a:pt x="1500755" y="511158"/>
                  <a:pt x="1510499" y="514392"/>
                  <a:pt x="1397200" y="504092"/>
                </a:cubicBezTo>
                <a:cubicBezTo>
                  <a:pt x="1384004" y="502892"/>
                  <a:pt x="1341437" y="487621"/>
                  <a:pt x="1333700" y="485042"/>
                </a:cubicBezTo>
                <a:lnTo>
                  <a:pt x="1295600" y="472342"/>
                </a:lnTo>
                <a:cubicBezTo>
                  <a:pt x="1289250" y="470225"/>
                  <a:pt x="1283114" y="467305"/>
                  <a:pt x="1276550" y="465992"/>
                </a:cubicBezTo>
                <a:cubicBezTo>
                  <a:pt x="1265967" y="463875"/>
                  <a:pt x="1255213" y="462482"/>
                  <a:pt x="1244800" y="459642"/>
                </a:cubicBezTo>
                <a:cubicBezTo>
                  <a:pt x="1231885" y="456120"/>
                  <a:pt x="1206700" y="446942"/>
                  <a:pt x="1206700" y="446942"/>
                </a:cubicBezTo>
                <a:cubicBezTo>
                  <a:pt x="1174950" y="449059"/>
                  <a:pt x="1143270" y="453292"/>
                  <a:pt x="1111450" y="453292"/>
                </a:cubicBezTo>
                <a:cubicBezTo>
                  <a:pt x="1102723" y="453292"/>
                  <a:pt x="1088448" y="455333"/>
                  <a:pt x="1086050" y="446942"/>
                </a:cubicBezTo>
                <a:cubicBezTo>
                  <a:pt x="1082372" y="434070"/>
                  <a:pt x="1094517" y="421542"/>
                  <a:pt x="1098750" y="408842"/>
                </a:cubicBezTo>
                <a:cubicBezTo>
                  <a:pt x="1107513" y="382552"/>
                  <a:pt x="1101387" y="395361"/>
                  <a:pt x="1117800" y="370742"/>
                </a:cubicBezTo>
                <a:cubicBezTo>
                  <a:pt x="1115610" y="351028"/>
                  <a:pt x="1120090" y="311614"/>
                  <a:pt x="1098750" y="294542"/>
                </a:cubicBezTo>
                <a:cubicBezTo>
                  <a:pt x="1093523" y="290361"/>
                  <a:pt x="1086050" y="290309"/>
                  <a:pt x="1079700" y="288192"/>
                </a:cubicBezTo>
                <a:cubicBezTo>
                  <a:pt x="1109543" y="258349"/>
                  <a:pt x="1091278" y="274123"/>
                  <a:pt x="1136850" y="243742"/>
                </a:cubicBezTo>
                <a:lnTo>
                  <a:pt x="1155900" y="231042"/>
                </a:lnTo>
                <a:cubicBezTo>
                  <a:pt x="1160133" y="224692"/>
                  <a:pt x="1167909" y="219592"/>
                  <a:pt x="1168600" y="211992"/>
                </a:cubicBezTo>
                <a:cubicBezTo>
                  <a:pt x="1170145" y="194997"/>
                  <a:pt x="1170849" y="175932"/>
                  <a:pt x="1162250" y="161192"/>
                </a:cubicBezTo>
                <a:cubicBezTo>
                  <a:pt x="1151709" y="143122"/>
                  <a:pt x="1124102" y="135776"/>
                  <a:pt x="1105100" y="129442"/>
                </a:cubicBezTo>
                <a:cubicBezTo>
                  <a:pt x="1092400" y="131559"/>
                  <a:pt x="1079746" y="133971"/>
                  <a:pt x="1067000" y="135792"/>
                </a:cubicBezTo>
                <a:cubicBezTo>
                  <a:pt x="1004173" y="144767"/>
                  <a:pt x="1034502" y="136041"/>
                  <a:pt x="997150" y="148492"/>
                </a:cubicBezTo>
                <a:cubicBezTo>
                  <a:pt x="982333" y="146375"/>
                  <a:pt x="967036" y="146443"/>
                  <a:pt x="952700" y="142142"/>
                </a:cubicBezTo>
                <a:cubicBezTo>
                  <a:pt x="919177" y="132085"/>
                  <a:pt x="943872" y="131108"/>
                  <a:pt x="927300" y="110392"/>
                </a:cubicBezTo>
                <a:cubicBezTo>
                  <a:pt x="912395" y="91761"/>
                  <a:pt x="883253" y="94121"/>
                  <a:pt x="863800" y="91342"/>
                </a:cubicBezTo>
                <a:cubicBezTo>
                  <a:pt x="825412" y="78546"/>
                  <a:pt x="823208" y="75073"/>
                  <a:pt x="762200" y="91342"/>
                </a:cubicBezTo>
                <a:cubicBezTo>
                  <a:pt x="754826" y="93308"/>
                  <a:pt x="753733" y="104042"/>
                  <a:pt x="749500" y="110392"/>
                </a:cubicBezTo>
                <a:cubicBezTo>
                  <a:pt x="747383" y="131559"/>
                  <a:pt x="753481" y="155297"/>
                  <a:pt x="743150" y="173892"/>
                </a:cubicBezTo>
                <a:cubicBezTo>
                  <a:pt x="738912" y="181521"/>
                  <a:pt x="725556" y="171445"/>
                  <a:pt x="717750" y="167542"/>
                </a:cubicBezTo>
                <a:cubicBezTo>
                  <a:pt x="704098" y="160716"/>
                  <a:pt x="690443" y="152935"/>
                  <a:pt x="679650" y="142142"/>
                </a:cubicBezTo>
                <a:cubicBezTo>
                  <a:pt x="623995" y="86487"/>
                  <a:pt x="694594" y="154595"/>
                  <a:pt x="641550" y="110392"/>
                </a:cubicBezTo>
                <a:cubicBezTo>
                  <a:pt x="634651" y="104643"/>
                  <a:pt x="629972" y="96323"/>
                  <a:pt x="622500" y="91342"/>
                </a:cubicBezTo>
                <a:cubicBezTo>
                  <a:pt x="616931" y="87629"/>
                  <a:pt x="609301" y="88243"/>
                  <a:pt x="603450" y="84992"/>
                </a:cubicBezTo>
                <a:cubicBezTo>
                  <a:pt x="590107" y="77579"/>
                  <a:pt x="578050" y="68059"/>
                  <a:pt x="565350" y="59592"/>
                </a:cubicBezTo>
                <a:cubicBezTo>
                  <a:pt x="559000" y="55359"/>
                  <a:pt x="553540" y="49305"/>
                  <a:pt x="546300" y="46892"/>
                </a:cubicBezTo>
                <a:cubicBezTo>
                  <a:pt x="476825" y="23734"/>
                  <a:pt x="582058" y="60668"/>
                  <a:pt x="508200" y="27842"/>
                </a:cubicBezTo>
                <a:cubicBezTo>
                  <a:pt x="495967" y="22405"/>
                  <a:pt x="482800" y="19375"/>
                  <a:pt x="470100" y="15142"/>
                </a:cubicBezTo>
                <a:lnTo>
                  <a:pt x="451050" y="8792"/>
                </a:lnTo>
                <a:cubicBezTo>
                  <a:pt x="344522" y="24010"/>
                  <a:pt x="449096" y="0"/>
                  <a:pt x="387550" y="34192"/>
                </a:cubicBezTo>
                <a:cubicBezTo>
                  <a:pt x="375848" y="40693"/>
                  <a:pt x="362150" y="42659"/>
                  <a:pt x="349450" y="46892"/>
                </a:cubicBezTo>
                <a:cubicBezTo>
                  <a:pt x="343100" y="49009"/>
                  <a:pt x="335969" y="49529"/>
                  <a:pt x="330400" y="53242"/>
                </a:cubicBezTo>
                <a:cubicBezTo>
                  <a:pt x="324050" y="57475"/>
                  <a:pt x="318324" y="62842"/>
                  <a:pt x="311350" y="65942"/>
                </a:cubicBezTo>
                <a:cubicBezTo>
                  <a:pt x="299117" y="71379"/>
                  <a:pt x="273250" y="78642"/>
                  <a:pt x="273250" y="78642"/>
                </a:cubicBezTo>
                <a:cubicBezTo>
                  <a:pt x="269017" y="84992"/>
                  <a:pt x="262558" y="90329"/>
                  <a:pt x="260550" y="97692"/>
                </a:cubicBezTo>
                <a:cubicBezTo>
                  <a:pt x="256060" y="114156"/>
                  <a:pt x="261131" y="132898"/>
                  <a:pt x="254200" y="148492"/>
                </a:cubicBezTo>
                <a:cubicBezTo>
                  <a:pt x="251482" y="154609"/>
                  <a:pt x="241137" y="151849"/>
                  <a:pt x="235150" y="154842"/>
                </a:cubicBezTo>
                <a:cubicBezTo>
                  <a:pt x="228324" y="158255"/>
                  <a:pt x="222926" y="164129"/>
                  <a:pt x="216100" y="167542"/>
                </a:cubicBezTo>
                <a:cubicBezTo>
                  <a:pt x="210113" y="170535"/>
                  <a:pt x="202901" y="170641"/>
                  <a:pt x="197050" y="173892"/>
                </a:cubicBezTo>
                <a:cubicBezTo>
                  <a:pt x="183707" y="181305"/>
                  <a:pt x="171650" y="190825"/>
                  <a:pt x="158950" y="199292"/>
                </a:cubicBezTo>
                <a:lnTo>
                  <a:pt x="139900" y="211992"/>
                </a:lnTo>
                <a:cubicBezTo>
                  <a:pt x="133550" y="216225"/>
                  <a:pt x="128090" y="222279"/>
                  <a:pt x="120850" y="224692"/>
                </a:cubicBezTo>
                <a:lnTo>
                  <a:pt x="82750" y="237392"/>
                </a:lnTo>
                <a:lnTo>
                  <a:pt x="70050" y="275492"/>
                </a:lnTo>
                <a:lnTo>
                  <a:pt x="63700" y="294542"/>
                </a:lnTo>
                <a:cubicBezTo>
                  <a:pt x="65535" y="320236"/>
                  <a:pt x="99359" y="389792"/>
                  <a:pt x="51000" y="389792"/>
                </a:cubicBezTo>
                <a:cubicBezTo>
                  <a:pt x="44307" y="389792"/>
                  <a:pt x="38300" y="385559"/>
                  <a:pt x="31950" y="383442"/>
                </a:cubicBezTo>
                <a:cubicBezTo>
                  <a:pt x="34067" y="370742"/>
                  <a:pt x="35177" y="357833"/>
                  <a:pt x="38300" y="345342"/>
                </a:cubicBezTo>
                <a:cubicBezTo>
                  <a:pt x="41547" y="332355"/>
                  <a:pt x="51000" y="307242"/>
                  <a:pt x="51000" y="307242"/>
                </a:cubicBezTo>
                <a:cubicBezTo>
                  <a:pt x="44650" y="305125"/>
                  <a:pt x="38552" y="299792"/>
                  <a:pt x="31950" y="300892"/>
                </a:cubicBezTo>
                <a:cubicBezTo>
                  <a:pt x="16075" y="303538"/>
                  <a:pt x="7608" y="321530"/>
                  <a:pt x="200" y="332642"/>
                </a:cubicBezTo>
                <a:cubicBezTo>
                  <a:pt x="2317" y="351692"/>
                  <a:pt x="0" y="371779"/>
                  <a:pt x="6550" y="389792"/>
                </a:cubicBezTo>
                <a:cubicBezTo>
                  <a:pt x="9158" y="396964"/>
                  <a:pt x="18360" y="400079"/>
                  <a:pt x="25600" y="402492"/>
                </a:cubicBezTo>
                <a:cubicBezTo>
                  <a:pt x="39852" y="407243"/>
                  <a:pt x="114553" y="414492"/>
                  <a:pt x="120850" y="415192"/>
                </a:cubicBezTo>
                <a:cubicBezTo>
                  <a:pt x="129317" y="417309"/>
                  <a:pt x="138228" y="418104"/>
                  <a:pt x="146250" y="421542"/>
                </a:cubicBezTo>
                <a:cubicBezTo>
                  <a:pt x="153265" y="424548"/>
                  <a:pt x="157864" y="432526"/>
                  <a:pt x="165300" y="434242"/>
                </a:cubicBezTo>
                <a:cubicBezTo>
                  <a:pt x="186027" y="439025"/>
                  <a:pt x="207633" y="438475"/>
                  <a:pt x="228800" y="440592"/>
                </a:cubicBezTo>
                <a:cubicBezTo>
                  <a:pt x="235150" y="446942"/>
                  <a:pt x="242101" y="452743"/>
                  <a:pt x="247850" y="459642"/>
                </a:cubicBezTo>
                <a:cubicBezTo>
                  <a:pt x="267906" y="483709"/>
                  <a:pt x="273696" y="506449"/>
                  <a:pt x="254200" y="542192"/>
                </a:cubicBezTo>
                <a:cubicBezTo>
                  <a:pt x="249032" y="551667"/>
                  <a:pt x="233033" y="546425"/>
                  <a:pt x="222450" y="548542"/>
                </a:cubicBezTo>
                <a:cubicBezTo>
                  <a:pt x="229948" y="578534"/>
                  <a:pt x="233033" y="551717"/>
                  <a:pt x="241500" y="561242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5" name="Полилиния 414"/>
          <p:cNvSpPr>
            <a:spLocks noChangeArrowheads="1"/>
          </p:cNvSpPr>
          <p:nvPr/>
        </p:nvSpPr>
        <p:spPr bwMode="auto">
          <a:xfrm>
            <a:off x="2249125" y="3530135"/>
            <a:ext cx="1269961" cy="578905"/>
          </a:xfrm>
          <a:custGeom>
            <a:gdLst>
              <a:gd name="T0" fmla="*/ 0 w 1777455"/>
              <a:gd name="T1" fmla="*/ 0 h 1079500"/>
              <a:gd name="T2" fmla="*/ 1777455 w 1777455"/>
              <a:gd name="T3" fmla="*/ 1079500 h 1079500"/>
            </a:gdLst>
            <a:rect l="T0" t="T1" r="T2" b="T3"/>
            <a:pathLst>
              <a:path w="1777455" h="1079500">
                <a:moveTo>
                  <a:pt x="1288269" y="723900"/>
                </a:moveTo>
                <a:cubicBezTo>
                  <a:pt x="1290386" y="692150"/>
                  <a:pt x="1296384" y="660421"/>
                  <a:pt x="1294619" y="628650"/>
                </a:cubicBezTo>
                <a:cubicBezTo>
                  <a:pt x="1293396" y="606630"/>
                  <a:pt x="1275837" y="609734"/>
                  <a:pt x="1262869" y="603250"/>
                </a:cubicBezTo>
                <a:cubicBezTo>
                  <a:pt x="1256043" y="599837"/>
                  <a:pt x="1250645" y="593963"/>
                  <a:pt x="1243819" y="590550"/>
                </a:cubicBezTo>
                <a:cubicBezTo>
                  <a:pt x="1230802" y="584041"/>
                  <a:pt x="1205095" y="580265"/>
                  <a:pt x="1193019" y="577850"/>
                </a:cubicBezTo>
                <a:cubicBezTo>
                  <a:pt x="1145721" y="546318"/>
                  <a:pt x="1203812" y="586844"/>
                  <a:pt x="1154919" y="546100"/>
                </a:cubicBezTo>
                <a:cubicBezTo>
                  <a:pt x="1149056" y="541214"/>
                  <a:pt x="1142219" y="537633"/>
                  <a:pt x="1135869" y="533400"/>
                </a:cubicBezTo>
                <a:cubicBezTo>
                  <a:pt x="1131636" y="527050"/>
                  <a:pt x="1128565" y="519746"/>
                  <a:pt x="1123169" y="514350"/>
                </a:cubicBezTo>
                <a:cubicBezTo>
                  <a:pt x="1117773" y="508954"/>
                  <a:pt x="1108887" y="507609"/>
                  <a:pt x="1104119" y="501650"/>
                </a:cubicBezTo>
                <a:cubicBezTo>
                  <a:pt x="1099938" y="496423"/>
                  <a:pt x="1100762" y="488587"/>
                  <a:pt x="1097769" y="482600"/>
                </a:cubicBezTo>
                <a:cubicBezTo>
                  <a:pt x="1094356" y="475774"/>
                  <a:pt x="1089302" y="469900"/>
                  <a:pt x="1085069" y="463550"/>
                </a:cubicBezTo>
                <a:cubicBezTo>
                  <a:pt x="1082952" y="433917"/>
                  <a:pt x="1085924" y="403472"/>
                  <a:pt x="1078719" y="374650"/>
                </a:cubicBezTo>
                <a:cubicBezTo>
                  <a:pt x="1071311" y="345017"/>
                  <a:pt x="1054907" y="337608"/>
                  <a:pt x="1034269" y="323850"/>
                </a:cubicBezTo>
                <a:cubicBezTo>
                  <a:pt x="1030036" y="317500"/>
                  <a:pt x="1026965" y="310196"/>
                  <a:pt x="1021569" y="304800"/>
                </a:cubicBezTo>
                <a:cubicBezTo>
                  <a:pt x="1016173" y="299404"/>
                  <a:pt x="1009345" y="295513"/>
                  <a:pt x="1002519" y="292100"/>
                </a:cubicBezTo>
                <a:cubicBezTo>
                  <a:pt x="972219" y="276950"/>
                  <a:pt x="900120" y="280193"/>
                  <a:pt x="888219" y="279400"/>
                </a:cubicBezTo>
                <a:cubicBezTo>
                  <a:pt x="881869" y="275167"/>
                  <a:pt x="875995" y="270113"/>
                  <a:pt x="869169" y="266700"/>
                </a:cubicBezTo>
                <a:cubicBezTo>
                  <a:pt x="849592" y="256911"/>
                  <a:pt x="816831" y="256189"/>
                  <a:pt x="799319" y="254000"/>
                </a:cubicBezTo>
                <a:lnTo>
                  <a:pt x="723119" y="228600"/>
                </a:lnTo>
                <a:cubicBezTo>
                  <a:pt x="716769" y="226483"/>
                  <a:pt x="709638" y="225963"/>
                  <a:pt x="704069" y="222250"/>
                </a:cubicBezTo>
                <a:cubicBezTo>
                  <a:pt x="697719" y="218017"/>
                  <a:pt x="691845" y="212963"/>
                  <a:pt x="685019" y="209550"/>
                </a:cubicBezTo>
                <a:cubicBezTo>
                  <a:pt x="679032" y="206557"/>
                  <a:pt x="672427" y="204961"/>
                  <a:pt x="665969" y="203200"/>
                </a:cubicBezTo>
                <a:cubicBezTo>
                  <a:pt x="649130" y="198607"/>
                  <a:pt x="615169" y="190500"/>
                  <a:pt x="615169" y="190500"/>
                </a:cubicBezTo>
                <a:cubicBezTo>
                  <a:pt x="594297" y="176585"/>
                  <a:pt x="600073" y="178023"/>
                  <a:pt x="577069" y="171450"/>
                </a:cubicBezTo>
                <a:cubicBezTo>
                  <a:pt x="570299" y="169516"/>
                  <a:pt x="540679" y="163228"/>
                  <a:pt x="532619" y="158750"/>
                </a:cubicBezTo>
                <a:cubicBezTo>
                  <a:pt x="503976" y="142837"/>
                  <a:pt x="502410" y="132388"/>
                  <a:pt x="475469" y="127000"/>
                </a:cubicBezTo>
                <a:cubicBezTo>
                  <a:pt x="460793" y="124065"/>
                  <a:pt x="445836" y="122767"/>
                  <a:pt x="431019" y="120650"/>
                </a:cubicBezTo>
                <a:cubicBezTo>
                  <a:pt x="400031" y="110321"/>
                  <a:pt x="379438" y="107169"/>
                  <a:pt x="354819" y="82550"/>
                </a:cubicBezTo>
                <a:lnTo>
                  <a:pt x="316719" y="44450"/>
                </a:lnTo>
                <a:cubicBezTo>
                  <a:pt x="310369" y="38100"/>
                  <a:pt x="305141" y="30381"/>
                  <a:pt x="297669" y="25400"/>
                </a:cubicBezTo>
                <a:cubicBezTo>
                  <a:pt x="291319" y="21167"/>
                  <a:pt x="285593" y="15800"/>
                  <a:pt x="278619" y="12700"/>
                </a:cubicBezTo>
                <a:cubicBezTo>
                  <a:pt x="266386" y="7263"/>
                  <a:pt x="240519" y="0"/>
                  <a:pt x="240519" y="0"/>
                </a:cubicBezTo>
                <a:cubicBezTo>
                  <a:pt x="209132" y="47080"/>
                  <a:pt x="212126" y="23133"/>
                  <a:pt x="221469" y="69850"/>
                </a:cubicBezTo>
                <a:cubicBezTo>
                  <a:pt x="219352" y="84667"/>
                  <a:pt x="221198" y="100623"/>
                  <a:pt x="215119" y="114300"/>
                </a:cubicBezTo>
                <a:cubicBezTo>
                  <a:pt x="212019" y="121274"/>
                  <a:pt x="203215" y="124320"/>
                  <a:pt x="196069" y="127000"/>
                </a:cubicBezTo>
                <a:cubicBezTo>
                  <a:pt x="181524" y="132454"/>
                  <a:pt x="121367" y="138719"/>
                  <a:pt x="113519" y="139700"/>
                </a:cubicBezTo>
                <a:cubicBezTo>
                  <a:pt x="107169" y="143933"/>
                  <a:pt x="99237" y="146441"/>
                  <a:pt x="94469" y="152400"/>
                </a:cubicBezTo>
                <a:cubicBezTo>
                  <a:pt x="90288" y="157627"/>
                  <a:pt x="88119" y="164757"/>
                  <a:pt x="88119" y="171450"/>
                </a:cubicBezTo>
                <a:cubicBezTo>
                  <a:pt x="88119" y="200636"/>
                  <a:pt x="92999" y="211490"/>
                  <a:pt x="100819" y="234950"/>
                </a:cubicBezTo>
                <a:cubicBezTo>
                  <a:pt x="88119" y="239183"/>
                  <a:pt x="66952" y="234950"/>
                  <a:pt x="62719" y="247650"/>
                </a:cubicBezTo>
                <a:cubicBezTo>
                  <a:pt x="47606" y="292990"/>
                  <a:pt x="61158" y="278324"/>
                  <a:pt x="30969" y="298450"/>
                </a:cubicBezTo>
                <a:cubicBezTo>
                  <a:pt x="28852" y="304800"/>
                  <a:pt x="27612" y="311513"/>
                  <a:pt x="24619" y="317500"/>
                </a:cubicBezTo>
                <a:cubicBezTo>
                  <a:pt x="0" y="366739"/>
                  <a:pt x="21530" y="307717"/>
                  <a:pt x="5569" y="355600"/>
                </a:cubicBezTo>
                <a:cubicBezTo>
                  <a:pt x="7686" y="385233"/>
                  <a:pt x="7512" y="415120"/>
                  <a:pt x="11919" y="444500"/>
                </a:cubicBezTo>
                <a:cubicBezTo>
                  <a:pt x="13905" y="457739"/>
                  <a:pt x="13480" y="475174"/>
                  <a:pt x="24619" y="482600"/>
                </a:cubicBezTo>
                <a:lnTo>
                  <a:pt x="43669" y="495300"/>
                </a:lnTo>
                <a:lnTo>
                  <a:pt x="62719" y="552450"/>
                </a:lnTo>
                <a:lnTo>
                  <a:pt x="69069" y="571500"/>
                </a:lnTo>
                <a:cubicBezTo>
                  <a:pt x="75419" y="569383"/>
                  <a:pt x="81426" y="565150"/>
                  <a:pt x="88119" y="565150"/>
                </a:cubicBezTo>
                <a:cubicBezTo>
                  <a:pt x="119188" y="565150"/>
                  <a:pt x="180631" y="573539"/>
                  <a:pt x="215119" y="577850"/>
                </a:cubicBezTo>
                <a:cubicBezTo>
                  <a:pt x="256683" y="591705"/>
                  <a:pt x="215889" y="572462"/>
                  <a:pt x="240519" y="603250"/>
                </a:cubicBezTo>
                <a:cubicBezTo>
                  <a:pt x="245287" y="609209"/>
                  <a:pt x="253219" y="611717"/>
                  <a:pt x="259569" y="615950"/>
                </a:cubicBezTo>
                <a:cubicBezTo>
                  <a:pt x="271931" y="653036"/>
                  <a:pt x="256246" y="618977"/>
                  <a:pt x="284969" y="647700"/>
                </a:cubicBezTo>
                <a:cubicBezTo>
                  <a:pt x="290365" y="653096"/>
                  <a:pt x="292273" y="661354"/>
                  <a:pt x="297669" y="666750"/>
                </a:cubicBezTo>
                <a:cubicBezTo>
                  <a:pt x="309979" y="679060"/>
                  <a:pt x="320275" y="680635"/>
                  <a:pt x="335769" y="685800"/>
                </a:cubicBezTo>
                <a:cubicBezTo>
                  <a:pt x="372165" y="740395"/>
                  <a:pt x="328529" y="671320"/>
                  <a:pt x="354819" y="723900"/>
                </a:cubicBezTo>
                <a:cubicBezTo>
                  <a:pt x="358232" y="730726"/>
                  <a:pt x="363286" y="736600"/>
                  <a:pt x="367519" y="742950"/>
                </a:cubicBezTo>
                <a:cubicBezTo>
                  <a:pt x="408627" y="729247"/>
                  <a:pt x="403057" y="742393"/>
                  <a:pt x="411969" y="711200"/>
                </a:cubicBezTo>
                <a:cubicBezTo>
                  <a:pt x="414367" y="702809"/>
                  <a:pt x="412867" y="692615"/>
                  <a:pt x="418319" y="685800"/>
                </a:cubicBezTo>
                <a:cubicBezTo>
                  <a:pt x="422500" y="680573"/>
                  <a:pt x="430933" y="681289"/>
                  <a:pt x="437369" y="679450"/>
                </a:cubicBezTo>
                <a:cubicBezTo>
                  <a:pt x="445760" y="677052"/>
                  <a:pt x="454378" y="675498"/>
                  <a:pt x="462769" y="673100"/>
                </a:cubicBezTo>
                <a:cubicBezTo>
                  <a:pt x="469205" y="671261"/>
                  <a:pt x="475285" y="668202"/>
                  <a:pt x="481819" y="666750"/>
                </a:cubicBezTo>
                <a:cubicBezTo>
                  <a:pt x="494388" y="663957"/>
                  <a:pt x="507219" y="662517"/>
                  <a:pt x="519919" y="660400"/>
                </a:cubicBezTo>
                <a:cubicBezTo>
                  <a:pt x="526269" y="656167"/>
                  <a:pt x="533573" y="653096"/>
                  <a:pt x="538969" y="647700"/>
                </a:cubicBezTo>
                <a:cubicBezTo>
                  <a:pt x="551279" y="635390"/>
                  <a:pt x="552854" y="625094"/>
                  <a:pt x="558019" y="609600"/>
                </a:cubicBezTo>
                <a:cubicBezTo>
                  <a:pt x="806940" y="622701"/>
                  <a:pt x="866336" y="577622"/>
                  <a:pt x="780269" y="635000"/>
                </a:cubicBezTo>
                <a:cubicBezTo>
                  <a:pt x="780269" y="635000"/>
                  <a:pt x="801548" y="638732"/>
                  <a:pt x="812019" y="641350"/>
                </a:cubicBezTo>
                <a:cubicBezTo>
                  <a:pt x="818513" y="642973"/>
                  <a:pt x="824719" y="645583"/>
                  <a:pt x="831069" y="647700"/>
                </a:cubicBezTo>
                <a:cubicBezTo>
                  <a:pt x="844831" y="757793"/>
                  <a:pt x="825062" y="661171"/>
                  <a:pt x="850119" y="717550"/>
                </a:cubicBezTo>
                <a:cubicBezTo>
                  <a:pt x="860179" y="740186"/>
                  <a:pt x="858274" y="757455"/>
                  <a:pt x="875519" y="774700"/>
                </a:cubicBezTo>
                <a:cubicBezTo>
                  <a:pt x="880915" y="780096"/>
                  <a:pt x="887743" y="783987"/>
                  <a:pt x="894569" y="787400"/>
                </a:cubicBezTo>
                <a:cubicBezTo>
                  <a:pt x="900556" y="790393"/>
                  <a:pt x="907269" y="791633"/>
                  <a:pt x="913619" y="793750"/>
                </a:cubicBezTo>
                <a:cubicBezTo>
                  <a:pt x="919969" y="802217"/>
                  <a:pt x="926518" y="810538"/>
                  <a:pt x="932669" y="819150"/>
                </a:cubicBezTo>
                <a:cubicBezTo>
                  <a:pt x="937105" y="825360"/>
                  <a:pt x="939973" y="832804"/>
                  <a:pt x="945369" y="838200"/>
                </a:cubicBezTo>
                <a:cubicBezTo>
                  <a:pt x="950765" y="843596"/>
                  <a:pt x="958069" y="846667"/>
                  <a:pt x="964419" y="850900"/>
                </a:cubicBezTo>
                <a:cubicBezTo>
                  <a:pt x="968652" y="857250"/>
                  <a:pt x="971723" y="864554"/>
                  <a:pt x="977119" y="869950"/>
                </a:cubicBezTo>
                <a:cubicBezTo>
                  <a:pt x="982515" y="875346"/>
                  <a:pt x="989195" y="879550"/>
                  <a:pt x="996169" y="882650"/>
                </a:cubicBezTo>
                <a:cubicBezTo>
                  <a:pt x="1022536" y="894369"/>
                  <a:pt x="1038857" y="896268"/>
                  <a:pt x="1066019" y="901700"/>
                </a:cubicBezTo>
                <a:cubicBezTo>
                  <a:pt x="1068136" y="908050"/>
                  <a:pt x="1068084" y="915608"/>
                  <a:pt x="1072369" y="920750"/>
                </a:cubicBezTo>
                <a:cubicBezTo>
                  <a:pt x="1079144" y="928880"/>
                  <a:pt x="1089157" y="933649"/>
                  <a:pt x="1097769" y="939800"/>
                </a:cubicBezTo>
                <a:cubicBezTo>
                  <a:pt x="1103979" y="944236"/>
                  <a:pt x="1109845" y="949400"/>
                  <a:pt x="1116819" y="952500"/>
                </a:cubicBezTo>
                <a:cubicBezTo>
                  <a:pt x="1130073" y="958390"/>
                  <a:pt x="1163527" y="968192"/>
                  <a:pt x="1180319" y="971550"/>
                </a:cubicBezTo>
                <a:cubicBezTo>
                  <a:pt x="1192944" y="974075"/>
                  <a:pt x="1205794" y="975375"/>
                  <a:pt x="1218419" y="977900"/>
                </a:cubicBezTo>
                <a:cubicBezTo>
                  <a:pt x="1226977" y="979612"/>
                  <a:pt x="1235352" y="982133"/>
                  <a:pt x="1243819" y="984250"/>
                </a:cubicBezTo>
                <a:cubicBezTo>
                  <a:pt x="1250169" y="988483"/>
                  <a:pt x="1257006" y="992064"/>
                  <a:pt x="1262869" y="996950"/>
                </a:cubicBezTo>
                <a:cubicBezTo>
                  <a:pt x="1269768" y="1002699"/>
                  <a:pt x="1274447" y="1011019"/>
                  <a:pt x="1281919" y="1016000"/>
                </a:cubicBezTo>
                <a:cubicBezTo>
                  <a:pt x="1287488" y="1019713"/>
                  <a:pt x="1294343" y="1021403"/>
                  <a:pt x="1300969" y="1022350"/>
                </a:cubicBezTo>
                <a:cubicBezTo>
                  <a:pt x="1324113" y="1025656"/>
                  <a:pt x="1347536" y="1026583"/>
                  <a:pt x="1370819" y="1028700"/>
                </a:cubicBezTo>
                <a:lnTo>
                  <a:pt x="1408919" y="1041400"/>
                </a:lnTo>
                <a:cubicBezTo>
                  <a:pt x="1415269" y="1043517"/>
                  <a:pt x="1421475" y="1046127"/>
                  <a:pt x="1427969" y="1047750"/>
                </a:cubicBezTo>
                <a:cubicBezTo>
                  <a:pt x="1436436" y="1049867"/>
                  <a:pt x="1445197" y="1051036"/>
                  <a:pt x="1453369" y="1054100"/>
                </a:cubicBezTo>
                <a:cubicBezTo>
                  <a:pt x="1462232" y="1057424"/>
                  <a:pt x="1470068" y="1063071"/>
                  <a:pt x="1478769" y="1066800"/>
                </a:cubicBezTo>
                <a:cubicBezTo>
                  <a:pt x="1495854" y="1074122"/>
                  <a:pt x="1510933" y="1075773"/>
                  <a:pt x="1529569" y="1079500"/>
                </a:cubicBezTo>
                <a:cubicBezTo>
                  <a:pt x="1538036" y="1077383"/>
                  <a:pt x="1548154" y="1078602"/>
                  <a:pt x="1554969" y="1073150"/>
                </a:cubicBezTo>
                <a:cubicBezTo>
                  <a:pt x="1560196" y="1068969"/>
                  <a:pt x="1557034" y="1059242"/>
                  <a:pt x="1561319" y="1054100"/>
                </a:cubicBezTo>
                <a:cubicBezTo>
                  <a:pt x="1568094" y="1045970"/>
                  <a:pt x="1576752" y="1038610"/>
                  <a:pt x="1586719" y="1035050"/>
                </a:cubicBezTo>
                <a:cubicBezTo>
                  <a:pt x="1607047" y="1027790"/>
                  <a:pt x="1650219" y="1022350"/>
                  <a:pt x="1650219" y="1022350"/>
                </a:cubicBezTo>
                <a:cubicBezTo>
                  <a:pt x="1669269" y="1009650"/>
                  <a:pt x="1671386" y="1011767"/>
                  <a:pt x="1681969" y="990600"/>
                </a:cubicBezTo>
                <a:cubicBezTo>
                  <a:pt x="1689638" y="975262"/>
                  <a:pt x="1685854" y="964632"/>
                  <a:pt x="1701019" y="952500"/>
                </a:cubicBezTo>
                <a:cubicBezTo>
                  <a:pt x="1706246" y="948319"/>
                  <a:pt x="1713633" y="947989"/>
                  <a:pt x="1720069" y="946150"/>
                </a:cubicBezTo>
                <a:cubicBezTo>
                  <a:pt x="1775883" y="930203"/>
                  <a:pt x="1718844" y="948675"/>
                  <a:pt x="1764519" y="933450"/>
                </a:cubicBezTo>
                <a:cubicBezTo>
                  <a:pt x="1766636" y="927100"/>
                  <a:pt x="1777455" y="915597"/>
                  <a:pt x="1770869" y="914400"/>
                </a:cubicBezTo>
                <a:cubicBezTo>
                  <a:pt x="1730652" y="907088"/>
                  <a:pt x="1707648" y="916424"/>
                  <a:pt x="1675619" y="927100"/>
                </a:cubicBezTo>
                <a:cubicBezTo>
                  <a:pt x="1629052" y="924983"/>
                  <a:pt x="1582268" y="925716"/>
                  <a:pt x="1535919" y="920750"/>
                </a:cubicBezTo>
                <a:cubicBezTo>
                  <a:pt x="1522608" y="919324"/>
                  <a:pt x="1510806" y="911297"/>
                  <a:pt x="1497819" y="908050"/>
                </a:cubicBezTo>
                <a:cubicBezTo>
                  <a:pt x="1489352" y="905933"/>
                  <a:pt x="1480778" y="904208"/>
                  <a:pt x="1472419" y="901700"/>
                </a:cubicBezTo>
                <a:cubicBezTo>
                  <a:pt x="1459597" y="897853"/>
                  <a:pt x="1447571" y="890893"/>
                  <a:pt x="1434319" y="889000"/>
                </a:cubicBezTo>
                <a:lnTo>
                  <a:pt x="1389869" y="882650"/>
                </a:lnTo>
                <a:cubicBezTo>
                  <a:pt x="1383519" y="880533"/>
                  <a:pt x="1376806" y="879293"/>
                  <a:pt x="1370819" y="876300"/>
                </a:cubicBezTo>
                <a:cubicBezTo>
                  <a:pt x="1321580" y="851681"/>
                  <a:pt x="1380602" y="873211"/>
                  <a:pt x="1332719" y="857250"/>
                </a:cubicBezTo>
                <a:cubicBezTo>
                  <a:pt x="1328486" y="850900"/>
                  <a:pt x="1325415" y="843596"/>
                  <a:pt x="1320019" y="838200"/>
                </a:cubicBezTo>
                <a:cubicBezTo>
                  <a:pt x="1314623" y="832804"/>
                  <a:pt x="1305737" y="831459"/>
                  <a:pt x="1300969" y="825500"/>
                </a:cubicBezTo>
                <a:cubicBezTo>
                  <a:pt x="1296788" y="820273"/>
                  <a:pt x="1297612" y="812437"/>
                  <a:pt x="1294619" y="806450"/>
                </a:cubicBezTo>
                <a:cubicBezTo>
                  <a:pt x="1270000" y="757211"/>
                  <a:pt x="1291530" y="816233"/>
                  <a:pt x="1275569" y="768350"/>
                </a:cubicBezTo>
                <a:cubicBezTo>
                  <a:pt x="1277686" y="747183"/>
                  <a:pt x="1278684" y="725875"/>
                  <a:pt x="1281919" y="704850"/>
                </a:cubicBezTo>
                <a:cubicBezTo>
                  <a:pt x="1282937" y="698234"/>
                  <a:pt x="1287072" y="692386"/>
                  <a:pt x="1288269" y="685800"/>
                </a:cubicBezTo>
                <a:cubicBezTo>
                  <a:pt x="1291322" y="669010"/>
                  <a:pt x="1292502" y="651933"/>
                  <a:pt x="1294619" y="635000"/>
                </a:cubicBezTo>
                <a:cubicBezTo>
                  <a:pt x="1287733" y="614343"/>
                  <a:pt x="1291698" y="613240"/>
                  <a:pt x="1269219" y="603250"/>
                </a:cubicBezTo>
                <a:cubicBezTo>
                  <a:pt x="1256986" y="597813"/>
                  <a:pt x="1231119" y="590550"/>
                  <a:pt x="1231119" y="590550"/>
                </a:cubicBezTo>
                <a:cubicBezTo>
                  <a:pt x="1188842" y="548273"/>
                  <a:pt x="1234373" y="588125"/>
                  <a:pt x="1193019" y="565150"/>
                </a:cubicBezTo>
                <a:cubicBezTo>
                  <a:pt x="1179676" y="557737"/>
                  <a:pt x="1167619" y="548217"/>
                  <a:pt x="1154919" y="539750"/>
                </a:cubicBezTo>
                <a:cubicBezTo>
                  <a:pt x="1148569" y="535517"/>
                  <a:pt x="1143109" y="529463"/>
                  <a:pt x="1135869" y="527050"/>
                </a:cubicBezTo>
                <a:lnTo>
                  <a:pt x="1116819" y="520700"/>
                </a:lnTo>
                <a:cubicBezTo>
                  <a:pt x="1114702" y="514350"/>
                  <a:pt x="1114650" y="506877"/>
                  <a:pt x="1110469" y="501650"/>
                </a:cubicBezTo>
                <a:cubicBezTo>
                  <a:pt x="1105701" y="495691"/>
                  <a:pt x="1093270" y="496354"/>
                  <a:pt x="1091419" y="488950"/>
                </a:cubicBezTo>
                <a:cubicBezTo>
                  <a:pt x="1086285" y="468415"/>
                  <a:pt x="1091419" y="446617"/>
                  <a:pt x="1091419" y="425450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6" name="Полилиния 415"/>
          <p:cNvSpPr>
            <a:spLocks noChangeArrowheads="1"/>
          </p:cNvSpPr>
          <p:nvPr/>
        </p:nvSpPr>
        <p:spPr bwMode="auto">
          <a:xfrm>
            <a:off x="3909626" y="1285129"/>
            <a:ext cx="1215172" cy="746011"/>
          </a:xfrm>
          <a:custGeom>
            <a:gdLst>
              <a:gd name="T0" fmla="*/ 0 w 1701162"/>
              <a:gd name="T1" fmla="*/ 0 h 1371869"/>
              <a:gd name="T2" fmla="*/ 1701162 w 1701162"/>
              <a:gd name="T3" fmla="*/ 1371869 h 1371869"/>
            </a:gdLst>
            <a:rect l="T0" t="T1" r="T2" b="T3"/>
            <a:pathLst>
              <a:path w="1701162" h="1371869">
                <a:moveTo>
                  <a:pt x="61383" y="628919"/>
                </a:moveTo>
                <a:cubicBezTo>
                  <a:pt x="65616" y="624686"/>
                  <a:pt x="64740" y="615856"/>
                  <a:pt x="67733" y="609869"/>
                </a:cubicBezTo>
                <a:cubicBezTo>
                  <a:pt x="71146" y="603043"/>
                  <a:pt x="78020" y="598059"/>
                  <a:pt x="80433" y="590819"/>
                </a:cubicBezTo>
                <a:cubicBezTo>
                  <a:pt x="82738" y="583904"/>
                  <a:pt x="85386" y="545289"/>
                  <a:pt x="93133" y="533669"/>
                </a:cubicBezTo>
                <a:cubicBezTo>
                  <a:pt x="98114" y="526197"/>
                  <a:pt x="105284" y="520368"/>
                  <a:pt x="112183" y="514619"/>
                </a:cubicBezTo>
                <a:cubicBezTo>
                  <a:pt x="118046" y="509733"/>
                  <a:pt x="124087" y="504599"/>
                  <a:pt x="131233" y="501919"/>
                </a:cubicBezTo>
                <a:cubicBezTo>
                  <a:pt x="141339" y="498129"/>
                  <a:pt x="152512" y="498187"/>
                  <a:pt x="162983" y="495569"/>
                </a:cubicBezTo>
                <a:cubicBezTo>
                  <a:pt x="184015" y="490311"/>
                  <a:pt x="182459" y="488935"/>
                  <a:pt x="201083" y="476519"/>
                </a:cubicBezTo>
                <a:cubicBezTo>
                  <a:pt x="230196" y="432850"/>
                  <a:pt x="221656" y="452899"/>
                  <a:pt x="232833" y="419369"/>
                </a:cubicBezTo>
                <a:cubicBezTo>
                  <a:pt x="234950" y="366452"/>
                  <a:pt x="235410" y="313443"/>
                  <a:pt x="239183" y="260619"/>
                </a:cubicBezTo>
                <a:cubicBezTo>
                  <a:pt x="239660" y="253943"/>
                  <a:pt x="242540" y="247556"/>
                  <a:pt x="245533" y="241569"/>
                </a:cubicBezTo>
                <a:cubicBezTo>
                  <a:pt x="254000" y="224636"/>
                  <a:pt x="260350" y="218286"/>
                  <a:pt x="277283" y="209819"/>
                </a:cubicBezTo>
                <a:cubicBezTo>
                  <a:pt x="283270" y="206826"/>
                  <a:pt x="290181" y="206106"/>
                  <a:pt x="296333" y="203469"/>
                </a:cubicBezTo>
                <a:cubicBezTo>
                  <a:pt x="305034" y="199740"/>
                  <a:pt x="312944" y="194285"/>
                  <a:pt x="321733" y="190769"/>
                </a:cubicBezTo>
                <a:cubicBezTo>
                  <a:pt x="330756" y="187160"/>
                  <a:pt x="371199" y="173590"/>
                  <a:pt x="385233" y="171719"/>
                </a:cubicBezTo>
                <a:cubicBezTo>
                  <a:pt x="408407" y="168629"/>
                  <a:pt x="431800" y="167486"/>
                  <a:pt x="455083" y="165369"/>
                </a:cubicBezTo>
                <a:cubicBezTo>
                  <a:pt x="467783" y="161136"/>
                  <a:pt x="480196" y="155916"/>
                  <a:pt x="493183" y="152669"/>
                </a:cubicBezTo>
                <a:cubicBezTo>
                  <a:pt x="501650" y="150552"/>
                  <a:pt x="510224" y="148827"/>
                  <a:pt x="518583" y="146319"/>
                </a:cubicBezTo>
                <a:cubicBezTo>
                  <a:pt x="531405" y="142472"/>
                  <a:pt x="543378" y="135097"/>
                  <a:pt x="556683" y="133619"/>
                </a:cubicBezTo>
                <a:cubicBezTo>
                  <a:pt x="639165" y="124454"/>
                  <a:pt x="594732" y="128861"/>
                  <a:pt x="690033" y="120919"/>
                </a:cubicBezTo>
                <a:cubicBezTo>
                  <a:pt x="720256" y="100770"/>
                  <a:pt x="697206" y="113052"/>
                  <a:pt x="734483" y="101869"/>
                </a:cubicBezTo>
                <a:cubicBezTo>
                  <a:pt x="844464" y="68875"/>
                  <a:pt x="701993" y="106972"/>
                  <a:pt x="810683" y="82819"/>
                </a:cubicBezTo>
                <a:cubicBezTo>
                  <a:pt x="817217" y="81367"/>
                  <a:pt x="823042" y="76652"/>
                  <a:pt x="829733" y="76469"/>
                </a:cubicBezTo>
                <a:cubicBezTo>
                  <a:pt x="977859" y="72411"/>
                  <a:pt x="1126066" y="72236"/>
                  <a:pt x="1274233" y="70119"/>
                </a:cubicBezTo>
                <a:cubicBezTo>
                  <a:pt x="1289458" y="24444"/>
                  <a:pt x="1270986" y="81483"/>
                  <a:pt x="1286933" y="25669"/>
                </a:cubicBezTo>
                <a:cubicBezTo>
                  <a:pt x="1288772" y="19233"/>
                  <a:pt x="1291166" y="12969"/>
                  <a:pt x="1293283" y="6619"/>
                </a:cubicBezTo>
                <a:cubicBezTo>
                  <a:pt x="1316566" y="8736"/>
                  <a:pt x="1343680" y="0"/>
                  <a:pt x="1363133" y="12969"/>
                </a:cubicBezTo>
                <a:cubicBezTo>
                  <a:pt x="1375586" y="21271"/>
                  <a:pt x="1363404" y="43742"/>
                  <a:pt x="1369483" y="57419"/>
                </a:cubicBezTo>
                <a:cubicBezTo>
                  <a:pt x="1372583" y="64393"/>
                  <a:pt x="1382183" y="65886"/>
                  <a:pt x="1388533" y="70119"/>
                </a:cubicBezTo>
                <a:cubicBezTo>
                  <a:pt x="1393698" y="85613"/>
                  <a:pt x="1395273" y="95909"/>
                  <a:pt x="1407583" y="108219"/>
                </a:cubicBezTo>
                <a:cubicBezTo>
                  <a:pt x="1412979" y="113615"/>
                  <a:pt x="1420283" y="116686"/>
                  <a:pt x="1426633" y="120919"/>
                </a:cubicBezTo>
                <a:cubicBezTo>
                  <a:pt x="1428750" y="127269"/>
                  <a:pt x="1429990" y="133982"/>
                  <a:pt x="1432983" y="139969"/>
                </a:cubicBezTo>
                <a:cubicBezTo>
                  <a:pt x="1436396" y="146795"/>
                  <a:pt x="1443675" y="151656"/>
                  <a:pt x="1445683" y="159019"/>
                </a:cubicBezTo>
                <a:cubicBezTo>
                  <a:pt x="1450173" y="175483"/>
                  <a:pt x="1448980" y="193029"/>
                  <a:pt x="1452033" y="209819"/>
                </a:cubicBezTo>
                <a:cubicBezTo>
                  <a:pt x="1453230" y="216405"/>
                  <a:pt x="1453650" y="224136"/>
                  <a:pt x="1458383" y="228869"/>
                </a:cubicBezTo>
                <a:cubicBezTo>
                  <a:pt x="1463116" y="233602"/>
                  <a:pt x="1471083" y="233102"/>
                  <a:pt x="1477433" y="235219"/>
                </a:cubicBezTo>
                <a:cubicBezTo>
                  <a:pt x="1479550" y="247919"/>
                  <a:pt x="1478025" y="261803"/>
                  <a:pt x="1483783" y="273319"/>
                </a:cubicBezTo>
                <a:cubicBezTo>
                  <a:pt x="1487196" y="280145"/>
                  <a:pt x="1497437" y="280623"/>
                  <a:pt x="1502833" y="286019"/>
                </a:cubicBezTo>
                <a:cubicBezTo>
                  <a:pt x="1517927" y="301113"/>
                  <a:pt x="1521945" y="324306"/>
                  <a:pt x="1528233" y="343169"/>
                </a:cubicBezTo>
                <a:lnTo>
                  <a:pt x="1540933" y="381269"/>
                </a:lnTo>
                <a:lnTo>
                  <a:pt x="1547283" y="400319"/>
                </a:lnTo>
                <a:cubicBezTo>
                  <a:pt x="1549400" y="417252"/>
                  <a:pt x="1550580" y="434329"/>
                  <a:pt x="1553633" y="451119"/>
                </a:cubicBezTo>
                <a:cubicBezTo>
                  <a:pt x="1554830" y="457705"/>
                  <a:pt x="1559153" y="463527"/>
                  <a:pt x="1559983" y="470169"/>
                </a:cubicBezTo>
                <a:cubicBezTo>
                  <a:pt x="1573710" y="579983"/>
                  <a:pt x="1555941" y="521543"/>
                  <a:pt x="1572683" y="571769"/>
                </a:cubicBezTo>
                <a:cubicBezTo>
                  <a:pt x="1574800" y="588702"/>
                  <a:pt x="1576438" y="605702"/>
                  <a:pt x="1579033" y="622569"/>
                </a:cubicBezTo>
                <a:cubicBezTo>
                  <a:pt x="1581215" y="636755"/>
                  <a:pt x="1587519" y="664971"/>
                  <a:pt x="1591733" y="679719"/>
                </a:cubicBezTo>
                <a:cubicBezTo>
                  <a:pt x="1593572" y="686155"/>
                  <a:pt x="1595966" y="692419"/>
                  <a:pt x="1598083" y="698769"/>
                </a:cubicBezTo>
                <a:cubicBezTo>
                  <a:pt x="1599963" y="713805"/>
                  <a:pt x="1606205" y="769358"/>
                  <a:pt x="1610783" y="787669"/>
                </a:cubicBezTo>
                <a:cubicBezTo>
                  <a:pt x="1614030" y="800656"/>
                  <a:pt x="1623483" y="825769"/>
                  <a:pt x="1623483" y="825769"/>
                </a:cubicBezTo>
                <a:cubicBezTo>
                  <a:pt x="1625600" y="842702"/>
                  <a:pt x="1625343" y="860105"/>
                  <a:pt x="1629833" y="876569"/>
                </a:cubicBezTo>
                <a:cubicBezTo>
                  <a:pt x="1631841" y="883932"/>
                  <a:pt x="1639120" y="888793"/>
                  <a:pt x="1642533" y="895619"/>
                </a:cubicBezTo>
                <a:cubicBezTo>
                  <a:pt x="1645526" y="901606"/>
                  <a:pt x="1645632" y="908818"/>
                  <a:pt x="1648883" y="914669"/>
                </a:cubicBezTo>
                <a:cubicBezTo>
                  <a:pt x="1656296" y="928012"/>
                  <a:pt x="1669456" y="938289"/>
                  <a:pt x="1674283" y="952769"/>
                </a:cubicBezTo>
                <a:cubicBezTo>
                  <a:pt x="1678516" y="965469"/>
                  <a:pt x="1683736" y="977882"/>
                  <a:pt x="1686983" y="990869"/>
                </a:cubicBezTo>
                <a:cubicBezTo>
                  <a:pt x="1694956" y="1022763"/>
                  <a:pt x="1690573" y="1007990"/>
                  <a:pt x="1699683" y="1035319"/>
                </a:cubicBezTo>
                <a:cubicBezTo>
                  <a:pt x="1697566" y="1117869"/>
                  <a:pt x="1701162" y="1200764"/>
                  <a:pt x="1693333" y="1282969"/>
                </a:cubicBezTo>
                <a:cubicBezTo>
                  <a:pt x="1691444" y="1302809"/>
                  <a:pt x="1666484" y="1302118"/>
                  <a:pt x="1655233" y="1308369"/>
                </a:cubicBezTo>
                <a:cubicBezTo>
                  <a:pt x="1641890" y="1315782"/>
                  <a:pt x="1627926" y="1322976"/>
                  <a:pt x="1617133" y="1333769"/>
                </a:cubicBezTo>
                <a:cubicBezTo>
                  <a:pt x="1603089" y="1347813"/>
                  <a:pt x="1596714" y="1356678"/>
                  <a:pt x="1579033" y="1365519"/>
                </a:cubicBezTo>
                <a:cubicBezTo>
                  <a:pt x="1573046" y="1368512"/>
                  <a:pt x="1566333" y="1369752"/>
                  <a:pt x="1559983" y="1371869"/>
                </a:cubicBezTo>
                <a:cubicBezTo>
                  <a:pt x="1549400" y="1369752"/>
                  <a:pt x="1538704" y="1368137"/>
                  <a:pt x="1528233" y="1365519"/>
                </a:cubicBezTo>
                <a:cubicBezTo>
                  <a:pt x="1521739" y="1363896"/>
                  <a:pt x="1513916" y="1363902"/>
                  <a:pt x="1509183" y="1359169"/>
                </a:cubicBezTo>
                <a:cubicBezTo>
                  <a:pt x="1498390" y="1348376"/>
                  <a:pt x="1488610" y="1335549"/>
                  <a:pt x="1483783" y="1321069"/>
                </a:cubicBezTo>
                <a:cubicBezTo>
                  <a:pt x="1481666" y="1314719"/>
                  <a:pt x="1481614" y="1307246"/>
                  <a:pt x="1477433" y="1302019"/>
                </a:cubicBezTo>
                <a:cubicBezTo>
                  <a:pt x="1472665" y="1296060"/>
                  <a:pt x="1464246" y="1294205"/>
                  <a:pt x="1458383" y="1289319"/>
                </a:cubicBezTo>
                <a:cubicBezTo>
                  <a:pt x="1451484" y="1283570"/>
                  <a:pt x="1448090" y="1272259"/>
                  <a:pt x="1439333" y="1270269"/>
                </a:cubicBezTo>
                <a:cubicBezTo>
                  <a:pt x="1399900" y="1261307"/>
                  <a:pt x="1318683" y="1257569"/>
                  <a:pt x="1318683" y="1257569"/>
                </a:cubicBezTo>
                <a:cubicBezTo>
                  <a:pt x="1180390" y="1211471"/>
                  <a:pt x="1320346" y="1256006"/>
                  <a:pt x="924983" y="1244869"/>
                </a:cubicBezTo>
                <a:cubicBezTo>
                  <a:pt x="899505" y="1244151"/>
                  <a:pt x="874183" y="1240636"/>
                  <a:pt x="848783" y="1238519"/>
                </a:cubicBezTo>
                <a:cubicBezTo>
                  <a:pt x="840316" y="1236402"/>
                  <a:pt x="832034" y="1233322"/>
                  <a:pt x="823383" y="1232169"/>
                </a:cubicBezTo>
                <a:cubicBezTo>
                  <a:pt x="800209" y="1229079"/>
                  <a:pt x="775713" y="1233212"/>
                  <a:pt x="753533" y="1225819"/>
                </a:cubicBezTo>
                <a:cubicBezTo>
                  <a:pt x="747183" y="1223702"/>
                  <a:pt x="751916" y="1211502"/>
                  <a:pt x="747183" y="1206769"/>
                </a:cubicBezTo>
                <a:cubicBezTo>
                  <a:pt x="742450" y="1202036"/>
                  <a:pt x="734793" y="1201085"/>
                  <a:pt x="728133" y="1200419"/>
                </a:cubicBezTo>
                <a:cubicBezTo>
                  <a:pt x="692266" y="1196832"/>
                  <a:pt x="656166" y="1196186"/>
                  <a:pt x="620183" y="1194069"/>
                </a:cubicBezTo>
                <a:cubicBezTo>
                  <a:pt x="583766" y="1181930"/>
                  <a:pt x="619191" y="1192863"/>
                  <a:pt x="569383" y="1181369"/>
                </a:cubicBezTo>
                <a:cubicBezTo>
                  <a:pt x="552376" y="1177444"/>
                  <a:pt x="535516" y="1172902"/>
                  <a:pt x="518583" y="1168669"/>
                </a:cubicBezTo>
                <a:cubicBezTo>
                  <a:pt x="510445" y="1166634"/>
                  <a:pt x="483243" y="1160524"/>
                  <a:pt x="474133" y="1155969"/>
                </a:cubicBezTo>
                <a:cubicBezTo>
                  <a:pt x="467307" y="1152556"/>
                  <a:pt x="461433" y="1147502"/>
                  <a:pt x="455083" y="1143269"/>
                </a:cubicBezTo>
                <a:cubicBezTo>
                  <a:pt x="371901" y="1150831"/>
                  <a:pt x="407413" y="1142226"/>
                  <a:pt x="347133" y="1162319"/>
                </a:cubicBezTo>
                <a:lnTo>
                  <a:pt x="328083" y="1168669"/>
                </a:lnTo>
                <a:lnTo>
                  <a:pt x="309033" y="1175019"/>
                </a:lnTo>
                <a:cubicBezTo>
                  <a:pt x="306916" y="1183486"/>
                  <a:pt x="308430" y="1193851"/>
                  <a:pt x="302683" y="1200419"/>
                </a:cubicBezTo>
                <a:cubicBezTo>
                  <a:pt x="292632" y="1211906"/>
                  <a:pt x="264583" y="1225819"/>
                  <a:pt x="264583" y="1225819"/>
                </a:cubicBezTo>
                <a:cubicBezTo>
                  <a:pt x="254000" y="1223702"/>
                  <a:pt x="239309" y="1228103"/>
                  <a:pt x="232833" y="1219469"/>
                </a:cubicBezTo>
                <a:cubicBezTo>
                  <a:pt x="223853" y="1207495"/>
                  <a:pt x="230784" y="1189355"/>
                  <a:pt x="226483" y="1175019"/>
                </a:cubicBezTo>
                <a:cubicBezTo>
                  <a:pt x="221191" y="1157380"/>
                  <a:pt x="208491" y="1152441"/>
                  <a:pt x="194733" y="1143269"/>
                </a:cubicBezTo>
                <a:cubicBezTo>
                  <a:pt x="160866" y="1092469"/>
                  <a:pt x="205316" y="1153852"/>
                  <a:pt x="162983" y="1111519"/>
                </a:cubicBezTo>
                <a:cubicBezTo>
                  <a:pt x="148166" y="1096702"/>
                  <a:pt x="154516" y="1086119"/>
                  <a:pt x="131233" y="1079769"/>
                </a:cubicBezTo>
                <a:cubicBezTo>
                  <a:pt x="114769" y="1075279"/>
                  <a:pt x="97366" y="1075536"/>
                  <a:pt x="80433" y="1073419"/>
                </a:cubicBezTo>
                <a:cubicBezTo>
                  <a:pt x="83542" y="1039217"/>
                  <a:pt x="75098" y="1008904"/>
                  <a:pt x="99483" y="984519"/>
                </a:cubicBezTo>
                <a:cubicBezTo>
                  <a:pt x="104879" y="979123"/>
                  <a:pt x="112183" y="976052"/>
                  <a:pt x="118533" y="971819"/>
                </a:cubicBezTo>
                <a:cubicBezTo>
                  <a:pt x="122766" y="965469"/>
                  <a:pt x="125490" y="957795"/>
                  <a:pt x="131233" y="952769"/>
                </a:cubicBezTo>
                <a:cubicBezTo>
                  <a:pt x="142720" y="942718"/>
                  <a:pt x="169333" y="927369"/>
                  <a:pt x="169333" y="927369"/>
                </a:cubicBezTo>
                <a:cubicBezTo>
                  <a:pt x="172007" y="923358"/>
                  <a:pt x="191669" y="897485"/>
                  <a:pt x="188383" y="889269"/>
                </a:cubicBezTo>
                <a:cubicBezTo>
                  <a:pt x="185549" y="882183"/>
                  <a:pt x="175683" y="880802"/>
                  <a:pt x="169333" y="876569"/>
                </a:cubicBezTo>
                <a:cubicBezTo>
                  <a:pt x="167216" y="838469"/>
                  <a:pt x="168379" y="800044"/>
                  <a:pt x="162983" y="762269"/>
                </a:cubicBezTo>
                <a:cubicBezTo>
                  <a:pt x="160366" y="743950"/>
                  <a:pt x="142317" y="740371"/>
                  <a:pt x="131233" y="730519"/>
                </a:cubicBezTo>
                <a:cubicBezTo>
                  <a:pt x="109595" y="711285"/>
                  <a:pt x="98789" y="692072"/>
                  <a:pt x="74083" y="679719"/>
                </a:cubicBezTo>
                <a:cubicBezTo>
                  <a:pt x="68096" y="676726"/>
                  <a:pt x="61597" y="674682"/>
                  <a:pt x="55033" y="673369"/>
                </a:cubicBezTo>
                <a:cubicBezTo>
                  <a:pt x="40357" y="670434"/>
                  <a:pt x="25400" y="669136"/>
                  <a:pt x="10583" y="667019"/>
                </a:cubicBezTo>
                <a:cubicBezTo>
                  <a:pt x="44450" y="616219"/>
                  <a:pt x="0" y="677602"/>
                  <a:pt x="42333" y="635269"/>
                </a:cubicBezTo>
                <a:cubicBezTo>
                  <a:pt x="72984" y="604618"/>
                  <a:pt x="57150" y="633152"/>
                  <a:pt x="61383" y="628919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9" name="Полилиния 418"/>
          <p:cNvSpPr>
            <a:spLocks noChangeArrowheads="1"/>
          </p:cNvSpPr>
          <p:nvPr/>
        </p:nvSpPr>
        <p:spPr bwMode="auto">
          <a:xfrm>
            <a:off x="2969807" y="2068938"/>
            <a:ext cx="917351" cy="928038"/>
          </a:xfrm>
          <a:custGeom>
            <a:gdLst>
              <a:gd name="T0" fmla="*/ 0 w 1284326"/>
              <a:gd name="T1" fmla="*/ 0 h 1732057"/>
              <a:gd name="T2" fmla="*/ 1284326 w 1284326"/>
              <a:gd name="T3" fmla="*/ 1732057 h 1732057"/>
            </a:gdLst>
            <a:rect l="T0" t="T1" r="T2" b="T3"/>
            <a:pathLst>
              <a:path w="1284326" h="1732057">
                <a:moveTo>
                  <a:pt x="465286" y="296957"/>
                </a:moveTo>
                <a:cubicBezTo>
                  <a:pt x="467403" y="283199"/>
                  <a:pt x="472027" y="282675"/>
                  <a:pt x="477986" y="277907"/>
                </a:cubicBezTo>
                <a:cubicBezTo>
                  <a:pt x="486213" y="271325"/>
                  <a:pt x="534746" y="265272"/>
                  <a:pt x="535136" y="265207"/>
                </a:cubicBezTo>
                <a:cubicBezTo>
                  <a:pt x="541486" y="258857"/>
                  <a:pt x="547287" y="251906"/>
                  <a:pt x="554186" y="246157"/>
                </a:cubicBezTo>
                <a:cubicBezTo>
                  <a:pt x="560049" y="241271"/>
                  <a:pt x="571139" y="240795"/>
                  <a:pt x="573236" y="233457"/>
                </a:cubicBezTo>
                <a:cubicBezTo>
                  <a:pt x="580238" y="208950"/>
                  <a:pt x="572584" y="181764"/>
                  <a:pt x="579586" y="157257"/>
                </a:cubicBezTo>
                <a:cubicBezTo>
                  <a:pt x="581908" y="149130"/>
                  <a:pt x="610952" y="139703"/>
                  <a:pt x="617686" y="138207"/>
                </a:cubicBezTo>
                <a:cubicBezTo>
                  <a:pt x="630255" y="135414"/>
                  <a:pt x="643217" y="134650"/>
                  <a:pt x="655786" y="131857"/>
                </a:cubicBezTo>
                <a:cubicBezTo>
                  <a:pt x="662320" y="130405"/>
                  <a:pt x="668250" y="126704"/>
                  <a:pt x="674836" y="125507"/>
                </a:cubicBezTo>
                <a:cubicBezTo>
                  <a:pt x="691626" y="122454"/>
                  <a:pt x="708703" y="121274"/>
                  <a:pt x="725636" y="119157"/>
                </a:cubicBezTo>
                <a:lnTo>
                  <a:pt x="782786" y="100107"/>
                </a:lnTo>
                <a:lnTo>
                  <a:pt x="801836" y="93757"/>
                </a:lnTo>
                <a:cubicBezTo>
                  <a:pt x="808186" y="91640"/>
                  <a:pt x="814392" y="89030"/>
                  <a:pt x="820886" y="87407"/>
                </a:cubicBezTo>
                <a:cubicBezTo>
                  <a:pt x="826865" y="85912"/>
                  <a:pt x="857883" y="78848"/>
                  <a:pt x="865336" y="74707"/>
                </a:cubicBezTo>
                <a:cubicBezTo>
                  <a:pt x="878679" y="67294"/>
                  <a:pt x="892643" y="60100"/>
                  <a:pt x="903436" y="49307"/>
                </a:cubicBezTo>
                <a:cubicBezTo>
                  <a:pt x="909786" y="42957"/>
                  <a:pt x="914636" y="34618"/>
                  <a:pt x="922486" y="30257"/>
                </a:cubicBezTo>
                <a:lnTo>
                  <a:pt x="979636" y="11207"/>
                </a:lnTo>
                <a:lnTo>
                  <a:pt x="998686" y="4857"/>
                </a:lnTo>
                <a:cubicBezTo>
                  <a:pt x="1016776" y="6502"/>
                  <a:pt x="1068460" y="0"/>
                  <a:pt x="1087586" y="23907"/>
                </a:cubicBezTo>
                <a:cubicBezTo>
                  <a:pt x="1091767" y="29134"/>
                  <a:pt x="1091819" y="36607"/>
                  <a:pt x="1093936" y="42957"/>
                </a:cubicBezTo>
                <a:cubicBezTo>
                  <a:pt x="1096053" y="66240"/>
                  <a:pt x="1089830" y="91896"/>
                  <a:pt x="1100286" y="112807"/>
                </a:cubicBezTo>
                <a:cubicBezTo>
                  <a:pt x="1104189" y="120613"/>
                  <a:pt x="1118109" y="110787"/>
                  <a:pt x="1125686" y="106457"/>
                </a:cubicBezTo>
                <a:cubicBezTo>
                  <a:pt x="1192278" y="68404"/>
                  <a:pt x="1104308" y="100883"/>
                  <a:pt x="1163786" y="81057"/>
                </a:cubicBezTo>
                <a:cubicBezTo>
                  <a:pt x="1180719" y="83174"/>
                  <a:pt x="1200606" y="77621"/>
                  <a:pt x="1214586" y="87407"/>
                </a:cubicBezTo>
                <a:cubicBezTo>
                  <a:pt x="1225553" y="95084"/>
                  <a:pt x="1214586" y="121274"/>
                  <a:pt x="1227286" y="125507"/>
                </a:cubicBezTo>
                <a:lnTo>
                  <a:pt x="1246336" y="131857"/>
                </a:lnTo>
                <a:cubicBezTo>
                  <a:pt x="1250569" y="138207"/>
                  <a:pt x="1260533" y="143423"/>
                  <a:pt x="1259036" y="150907"/>
                </a:cubicBezTo>
                <a:cubicBezTo>
                  <a:pt x="1257539" y="158391"/>
                  <a:pt x="1245382" y="158211"/>
                  <a:pt x="1239986" y="163607"/>
                </a:cubicBezTo>
                <a:cubicBezTo>
                  <a:pt x="1234590" y="169003"/>
                  <a:pt x="1231519" y="176307"/>
                  <a:pt x="1227286" y="182657"/>
                </a:cubicBezTo>
                <a:cubicBezTo>
                  <a:pt x="1225169" y="197474"/>
                  <a:pt x="1225237" y="212771"/>
                  <a:pt x="1220936" y="227107"/>
                </a:cubicBezTo>
                <a:cubicBezTo>
                  <a:pt x="1218743" y="234417"/>
                  <a:pt x="1208236" y="238525"/>
                  <a:pt x="1208236" y="246157"/>
                </a:cubicBezTo>
                <a:cubicBezTo>
                  <a:pt x="1208236" y="253789"/>
                  <a:pt x="1216703" y="258857"/>
                  <a:pt x="1220936" y="265207"/>
                </a:cubicBezTo>
                <a:cubicBezTo>
                  <a:pt x="1223053" y="273674"/>
                  <a:pt x="1225393" y="282088"/>
                  <a:pt x="1227286" y="290607"/>
                </a:cubicBezTo>
                <a:cubicBezTo>
                  <a:pt x="1230184" y="303649"/>
                  <a:pt x="1233178" y="327790"/>
                  <a:pt x="1239986" y="341407"/>
                </a:cubicBezTo>
                <a:cubicBezTo>
                  <a:pt x="1243399" y="348233"/>
                  <a:pt x="1249586" y="353483"/>
                  <a:pt x="1252686" y="360457"/>
                </a:cubicBezTo>
                <a:cubicBezTo>
                  <a:pt x="1258123" y="372690"/>
                  <a:pt x="1265386" y="398557"/>
                  <a:pt x="1265386" y="398557"/>
                </a:cubicBezTo>
                <a:cubicBezTo>
                  <a:pt x="1273193" y="461010"/>
                  <a:pt x="1284326" y="526827"/>
                  <a:pt x="1265386" y="589057"/>
                </a:cubicBezTo>
                <a:cubicBezTo>
                  <a:pt x="1261637" y="601374"/>
                  <a:pt x="1239986" y="593290"/>
                  <a:pt x="1227286" y="595407"/>
                </a:cubicBezTo>
                <a:cubicBezTo>
                  <a:pt x="1225169" y="601757"/>
                  <a:pt x="1217943" y="608470"/>
                  <a:pt x="1220936" y="614457"/>
                </a:cubicBezTo>
                <a:cubicBezTo>
                  <a:pt x="1223929" y="620444"/>
                  <a:pt x="1235253" y="616074"/>
                  <a:pt x="1239986" y="620807"/>
                </a:cubicBezTo>
                <a:cubicBezTo>
                  <a:pt x="1243075" y="623896"/>
                  <a:pt x="1252562" y="664969"/>
                  <a:pt x="1252686" y="665257"/>
                </a:cubicBezTo>
                <a:cubicBezTo>
                  <a:pt x="1255692" y="672272"/>
                  <a:pt x="1262286" y="677333"/>
                  <a:pt x="1265386" y="684307"/>
                </a:cubicBezTo>
                <a:cubicBezTo>
                  <a:pt x="1270823" y="696540"/>
                  <a:pt x="1278086" y="722407"/>
                  <a:pt x="1278086" y="722407"/>
                </a:cubicBezTo>
                <a:cubicBezTo>
                  <a:pt x="1275969" y="741457"/>
                  <a:pt x="1282026" y="763386"/>
                  <a:pt x="1271736" y="779557"/>
                </a:cubicBezTo>
                <a:cubicBezTo>
                  <a:pt x="1264549" y="790851"/>
                  <a:pt x="1233636" y="792257"/>
                  <a:pt x="1233636" y="792257"/>
                </a:cubicBezTo>
                <a:cubicBezTo>
                  <a:pt x="1229403" y="798607"/>
                  <a:pt x="1224349" y="804481"/>
                  <a:pt x="1220936" y="811307"/>
                </a:cubicBezTo>
                <a:cubicBezTo>
                  <a:pt x="1217943" y="817294"/>
                  <a:pt x="1219319" y="825624"/>
                  <a:pt x="1214586" y="830357"/>
                </a:cubicBezTo>
                <a:cubicBezTo>
                  <a:pt x="1209853" y="835090"/>
                  <a:pt x="1201886" y="834590"/>
                  <a:pt x="1195536" y="836707"/>
                </a:cubicBezTo>
                <a:cubicBezTo>
                  <a:pt x="1193419" y="843057"/>
                  <a:pt x="1190638" y="849223"/>
                  <a:pt x="1189186" y="855757"/>
                </a:cubicBezTo>
                <a:cubicBezTo>
                  <a:pt x="1186393" y="868326"/>
                  <a:pt x="1188594" y="882341"/>
                  <a:pt x="1182836" y="893857"/>
                </a:cubicBezTo>
                <a:cubicBezTo>
                  <a:pt x="1179423" y="900683"/>
                  <a:pt x="1169649" y="901671"/>
                  <a:pt x="1163786" y="906557"/>
                </a:cubicBezTo>
                <a:cubicBezTo>
                  <a:pt x="1156887" y="912306"/>
                  <a:pt x="1151086" y="919257"/>
                  <a:pt x="1144736" y="925607"/>
                </a:cubicBezTo>
                <a:cubicBezTo>
                  <a:pt x="1142619" y="931957"/>
                  <a:pt x="1139699" y="938093"/>
                  <a:pt x="1138386" y="944657"/>
                </a:cubicBezTo>
                <a:cubicBezTo>
                  <a:pt x="1123793" y="1017623"/>
                  <a:pt x="1140032" y="965119"/>
                  <a:pt x="1125686" y="1008157"/>
                </a:cubicBezTo>
                <a:cubicBezTo>
                  <a:pt x="1127803" y="1037790"/>
                  <a:pt x="1124381" y="1068351"/>
                  <a:pt x="1132036" y="1097057"/>
                </a:cubicBezTo>
                <a:cubicBezTo>
                  <a:pt x="1133761" y="1103524"/>
                  <a:pt x="1148093" y="1097420"/>
                  <a:pt x="1151086" y="1103407"/>
                </a:cubicBezTo>
                <a:cubicBezTo>
                  <a:pt x="1157779" y="1116794"/>
                  <a:pt x="1155160" y="1133064"/>
                  <a:pt x="1157436" y="1147857"/>
                </a:cubicBezTo>
                <a:cubicBezTo>
                  <a:pt x="1159394" y="1160582"/>
                  <a:pt x="1158834" y="1174072"/>
                  <a:pt x="1163786" y="1185957"/>
                </a:cubicBezTo>
                <a:cubicBezTo>
                  <a:pt x="1169657" y="1200046"/>
                  <a:pt x="1189186" y="1224057"/>
                  <a:pt x="1189186" y="1224057"/>
                </a:cubicBezTo>
                <a:cubicBezTo>
                  <a:pt x="1172960" y="1288963"/>
                  <a:pt x="1201603" y="1208526"/>
                  <a:pt x="1100286" y="1255807"/>
                </a:cubicBezTo>
                <a:cubicBezTo>
                  <a:pt x="1088155" y="1261468"/>
                  <a:pt x="1098725" y="1286481"/>
                  <a:pt x="1087586" y="1293907"/>
                </a:cubicBezTo>
                <a:cubicBezTo>
                  <a:pt x="1081236" y="1298140"/>
                  <a:pt x="1075510" y="1303507"/>
                  <a:pt x="1068536" y="1306607"/>
                </a:cubicBezTo>
                <a:cubicBezTo>
                  <a:pt x="1056303" y="1312044"/>
                  <a:pt x="1041575" y="1311881"/>
                  <a:pt x="1030436" y="1319307"/>
                </a:cubicBezTo>
                <a:lnTo>
                  <a:pt x="1011386" y="1332007"/>
                </a:lnTo>
                <a:cubicBezTo>
                  <a:pt x="1007153" y="1344707"/>
                  <a:pt x="1000579" y="1356855"/>
                  <a:pt x="998686" y="1370107"/>
                </a:cubicBezTo>
                <a:cubicBezTo>
                  <a:pt x="996569" y="1384924"/>
                  <a:pt x="998415" y="1400880"/>
                  <a:pt x="992336" y="1414557"/>
                </a:cubicBezTo>
                <a:cubicBezTo>
                  <a:pt x="989236" y="1421531"/>
                  <a:pt x="980432" y="1424577"/>
                  <a:pt x="973286" y="1427257"/>
                </a:cubicBezTo>
                <a:cubicBezTo>
                  <a:pt x="963180" y="1431047"/>
                  <a:pt x="952072" y="1431266"/>
                  <a:pt x="941536" y="1433607"/>
                </a:cubicBezTo>
                <a:cubicBezTo>
                  <a:pt x="933017" y="1435500"/>
                  <a:pt x="924603" y="1437840"/>
                  <a:pt x="916136" y="1439957"/>
                </a:cubicBezTo>
                <a:cubicBezTo>
                  <a:pt x="911903" y="1446307"/>
                  <a:pt x="908832" y="1453611"/>
                  <a:pt x="903436" y="1459007"/>
                </a:cubicBezTo>
                <a:cubicBezTo>
                  <a:pt x="887085" y="1475358"/>
                  <a:pt x="875353" y="1473514"/>
                  <a:pt x="852636" y="1478057"/>
                </a:cubicBezTo>
                <a:cubicBezTo>
                  <a:pt x="848403" y="1484407"/>
                  <a:pt x="843349" y="1490281"/>
                  <a:pt x="839936" y="1497107"/>
                </a:cubicBezTo>
                <a:cubicBezTo>
                  <a:pt x="825136" y="1526708"/>
                  <a:pt x="836673" y="1550109"/>
                  <a:pt x="839936" y="1586007"/>
                </a:cubicBezTo>
                <a:cubicBezTo>
                  <a:pt x="837819" y="1602940"/>
                  <a:pt x="839418" y="1620769"/>
                  <a:pt x="833586" y="1636807"/>
                </a:cubicBezTo>
                <a:cubicBezTo>
                  <a:pt x="830517" y="1645247"/>
                  <a:pt x="822386" y="1651496"/>
                  <a:pt x="814536" y="1655857"/>
                </a:cubicBezTo>
                <a:cubicBezTo>
                  <a:pt x="802834" y="1662358"/>
                  <a:pt x="787575" y="1661131"/>
                  <a:pt x="776436" y="1668557"/>
                </a:cubicBezTo>
                <a:cubicBezTo>
                  <a:pt x="770086" y="1672790"/>
                  <a:pt x="764086" y="1677603"/>
                  <a:pt x="757386" y="1681257"/>
                </a:cubicBezTo>
                <a:cubicBezTo>
                  <a:pt x="740766" y="1690323"/>
                  <a:pt x="722338" y="1696155"/>
                  <a:pt x="706586" y="1706657"/>
                </a:cubicBezTo>
                <a:cubicBezTo>
                  <a:pt x="700236" y="1710890"/>
                  <a:pt x="694510" y="1716257"/>
                  <a:pt x="687536" y="1719357"/>
                </a:cubicBezTo>
                <a:cubicBezTo>
                  <a:pt x="675303" y="1724794"/>
                  <a:pt x="649436" y="1732057"/>
                  <a:pt x="649436" y="1732057"/>
                </a:cubicBezTo>
                <a:cubicBezTo>
                  <a:pt x="558473" y="1716896"/>
                  <a:pt x="598728" y="1722999"/>
                  <a:pt x="528786" y="1713007"/>
                </a:cubicBezTo>
                <a:cubicBezTo>
                  <a:pt x="519154" y="1706586"/>
                  <a:pt x="503831" y="1693957"/>
                  <a:pt x="490686" y="1693957"/>
                </a:cubicBezTo>
                <a:cubicBezTo>
                  <a:pt x="483993" y="1693957"/>
                  <a:pt x="477986" y="1698190"/>
                  <a:pt x="471636" y="1700307"/>
                </a:cubicBezTo>
                <a:cubicBezTo>
                  <a:pt x="418719" y="1698190"/>
                  <a:pt x="364150" y="1707248"/>
                  <a:pt x="312886" y="1693957"/>
                </a:cubicBezTo>
                <a:cubicBezTo>
                  <a:pt x="299927" y="1690597"/>
                  <a:pt x="304419" y="1668557"/>
                  <a:pt x="300186" y="1655857"/>
                </a:cubicBezTo>
                <a:cubicBezTo>
                  <a:pt x="296003" y="1643308"/>
                  <a:pt x="292327" y="1626709"/>
                  <a:pt x="281136" y="1617757"/>
                </a:cubicBezTo>
                <a:cubicBezTo>
                  <a:pt x="275909" y="1613576"/>
                  <a:pt x="268073" y="1614400"/>
                  <a:pt x="262086" y="1611407"/>
                </a:cubicBezTo>
                <a:cubicBezTo>
                  <a:pt x="255260" y="1607994"/>
                  <a:pt x="250051" y="1601713"/>
                  <a:pt x="243036" y="1598707"/>
                </a:cubicBezTo>
                <a:cubicBezTo>
                  <a:pt x="235014" y="1595269"/>
                  <a:pt x="226283" y="1593536"/>
                  <a:pt x="217636" y="1592357"/>
                </a:cubicBezTo>
                <a:cubicBezTo>
                  <a:pt x="179653" y="1587178"/>
                  <a:pt x="141436" y="1583890"/>
                  <a:pt x="103336" y="1579657"/>
                </a:cubicBezTo>
                <a:cubicBezTo>
                  <a:pt x="103011" y="1575758"/>
                  <a:pt x="94073" y="1460054"/>
                  <a:pt x="90636" y="1446307"/>
                </a:cubicBezTo>
                <a:cubicBezTo>
                  <a:pt x="88785" y="1438903"/>
                  <a:pt x="82372" y="1433467"/>
                  <a:pt x="77936" y="1427257"/>
                </a:cubicBezTo>
                <a:cubicBezTo>
                  <a:pt x="71785" y="1418645"/>
                  <a:pt x="65236" y="1410324"/>
                  <a:pt x="58886" y="1401857"/>
                </a:cubicBezTo>
                <a:cubicBezTo>
                  <a:pt x="61003" y="1374340"/>
                  <a:pt x="62011" y="1346716"/>
                  <a:pt x="65236" y="1319307"/>
                </a:cubicBezTo>
                <a:cubicBezTo>
                  <a:pt x="67179" y="1302790"/>
                  <a:pt x="72217" y="1286926"/>
                  <a:pt x="84286" y="1274857"/>
                </a:cubicBezTo>
                <a:cubicBezTo>
                  <a:pt x="89682" y="1269461"/>
                  <a:pt x="97473" y="1267043"/>
                  <a:pt x="103336" y="1262157"/>
                </a:cubicBezTo>
                <a:cubicBezTo>
                  <a:pt x="121671" y="1246878"/>
                  <a:pt x="122599" y="1242788"/>
                  <a:pt x="135086" y="1224057"/>
                </a:cubicBezTo>
                <a:cubicBezTo>
                  <a:pt x="132969" y="1215590"/>
                  <a:pt x="133577" y="1205919"/>
                  <a:pt x="128736" y="1198657"/>
                </a:cubicBezTo>
                <a:cubicBezTo>
                  <a:pt x="118674" y="1183564"/>
                  <a:pt x="91759" y="1182372"/>
                  <a:pt x="77936" y="1179607"/>
                </a:cubicBezTo>
                <a:cubicBezTo>
                  <a:pt x="71586" y="1175374"/>
                  <a:pt x="62931" y="1173379"/>
                  <a:pt x="58886" y="1166907"/>
                </a:cubicBezTo>
                <a:cubicBezTo>
                  <a:pt x="51791" y="1155555"/>
                  <a:pt x="46186" y="1128807"/>
                  <a:pt x="46186" y="1128807"/>
                </a:cubicBezTo>
                <a:cubicBezTo>
                  <a:pt x="44069" y="1101290"/>
                  <a:pt x="50707" y="1071624"/>
                  <a:pt x="39836" y="1046257"/>
                </a:cubicBezTo>
                <a:cubicBezTo>
                  <a:pt x="35584" y="1036337"/>
                  <a:pt x="10704" y="1050378"/>
                  <a:pt x="8086" y="1039907"/>
                </a:cubicBezTo>
                <a:cubicBezTo>
                  <a:pt x="1539" y="1013720"/>
                  <a:pt x="0" y="952743"/>
                  <a:pt x="27136" y="925607"/>
                </a:cubicBezTo>
                <a:cubicBezTo>
                  <a:pt x="32532" y="920211"/>
                  <a:pt x="39836" y="917140"/>
                  <a:pt x="46186" y="912907"/>
                </a:cubicBezTo>
                <a:cubicBezTo>
                  <a:pt x="135727" y="920369"/>
                  <a:pt x="98206" y="911197"/>
                  <a:pt x="160486" y="931957"/>
                </a:cubicBezTo>
                <a:cubicBezTo>
                  <a:pt x="166836" y="934074"/>
                  <a:pt x="173967" y="934594"/>
                  <a:pt x="179536" y="938307"/>
                </a:cubicBezTo>
                <a:cubicBezTo>
                  <a:pt x="185886" y="942540"/>
                  <a:pt x="191612" y="947907"/>
                  <a:pt x="198586" y="951007"/>
                </a:cubicBezTo>
                <a:cubicBezTo>
                  <a:pt x="210819" y="956444"/>
                  <a:pt x="236686" y="963707"/>
                  <a:pt x="236686" y="963707"/>
                </a:cubicBezTo>
                <a:cubicBezTo>
                  <a:pt x="238803" y="970057"/>
                  <a:pt x="241197" y="976321"/>
                  <a:pt x="243036" y="982757"/>
                </a:cubicBezTo>
                <a:cubicBezTo>
                  <a:pt x="245434" y="991148"/>
                  <a:pt x="242760" y="1002477"/>
                  <a:pt x="249386" y="1008157"/>
                </a:cubicBezTo>
                <a:cubicBezTo>
                  <a:pt x="259550" y="1016869"/>
                  <a:pt x="287486" y="1020857"/>
                  <a:pt x="287486" y="1020857"/>
                </a:cubicBezTo>
                <a:cubicBezTo>
                  <a:pt x="299848" y="1019312"/>
                  <a:pt x="368130" y="1011078"/>
                  <a:pt x="382736" y="1008157"/>
                </a:cubicBezTo>
                <a:cubicBezTo>
                  <a:pt x="389300" y="1006844"/>
                  <a:pt x="395436" y="1003924"/>
                  <a:pt x="401786" y="1001807"/>
                </a:cubicBezTo>
                <a:cubicBezTo>
                  <a:pt x="412655" y="969199"/>
                  <a:pt x="421812" y="961043"/>
                  <a:pt x="344636" y="989107"/>
                </a:cubicBezTo>
                <a:cubicBezTo>
                  <a:pt x="338346" y="991394"/>
                  <a:pt x="340403" y="1001807"/>
                  <a:pt x="338286" y="1008157"/>
                </a:cubicBezTo>
                <a:cubicBezTo>
                  <a:pt x="340403" y="1016624"/>
                  <a:pt x="336830" y="1029654"/>
                  <a:pt x="344636" y="1033557"/>
                </a:cubicBezTo>
                <a:cubicBezTo>
                  <a:pt x="351462" y="1036970"/>
                  <a:pt x="357823" y="1025743"/>
                  <a:pt x="363686" y="1020857"/>
                </a:cubicBezTo>
                <a:cubicBezTo>
                  <a:pt x="382021" y="1005578"/>
                  <a:pt x="382949" y="1001488"/>
                  <a:pt x="395436" y="982757"/>
                </a:cubicBezTo>
                <a:cubicBezTo>
                  <a:pt x="397349" y="963622"/>
                  <a:pt x="391850" y="918315"/>
                  <a:pt x="414486" y="900207"/>
                </a:cubicBezTo>
                <a:cubicBezTo>
                  <a:pt x="419713" y="896026"/>
                  <a:pt x="427186" y="895974"/>
                  <a:pt x="433536" y="893857"/>
                </a:cubicBezTo>
                <a:cubicBezTo>
                  <a:pt x="435653" y="887507"/>
                  <a:pt x="439886" y="881500"/>
                  <a:pt x="439886" y="874807"/>
                </a:cubicBezTo>
                <a:cubicBezTo>
                  <a:pt x="439886" y="853036"/>
                  <a:pt x="431419" y="854245"/>
                  <a:pt x="414486" y="849407"/>
                </a:cubicBezTo>
                <a:cubicBezTo>
                  <a:pt x="406095" y="847009"/>
                  <a:pt x="397813" y="843057"/>
                  <a:pt x="389086" y="843057"/>
                </a:cubicBezTo>
                <a:cubicBezTo>
                  <a:pt x="382393" y="843057"/>
                  <a:pt x="402149" y="846414"/>
                  <a:pt x="408136" y="849407"/>
                </a:cubicBezTo>
                <a:cubicBezTo>
                  <a:pt x="414962" y="852820"/>
                  <a:pt x="420836" y="857874"/>
                  <a:pt x="427186" y="862107"/>
                </a:cubicBezTo>
                <a:cubicBezTo>
                  <a:pt x="429303" y="868457"/>
                  <a:pt x="440229" y="881157"/>
                  <a:pt x="433536" y="881157"/>
                </a:cubicBezTo>
                <a:cubicBezTo>
                  <a:pt x="425904" y="881157"/>
                  <a:pt x="421915" y="869662"/>
                  <a:pt x="420836" y="862107"/>
                </a:cubicBezTo>
                <a:cubicBezTo>
                  <a:pt x="419174" y="850470"/>
                  <a:pt x="430970" y="825458"/>
                  <a:pt x="439886" y="817657"/>
                </a:cubicBezTo>
                <a:cubicBezTo>
                  <a:pt x="451373" y="807606"/>
                  <a:pt x="465286" y="800724"/>
                  <a:pt x="477986" y="792257"/>
                </a:cubicBezTo>
                <a:cubicBezTo>
                  <a:pt x="484336" y="788024"/>
                  <a:pt x="489796" y="781970"/>
                  <a:pt x="497036" y="779557"/>
                </a:cubicBezTo>
                <a:cubicBezTo>
                  <a:pt x="524365" y="770447"/>
                  <a:pt x="509592" y="774830"/>
                  <a:pt x="541486" y="766857"/>
                </a:cubicBezTo>
                <a:cubicBezTo>
                  <a:pt x="548034" y="747212"/>
                  <a:pt x="554186" y="732058"/>
                  <a:pt x="554186" y="709707"/>
                </a:cubicBezTo>
                <a:cubicBezTo>
                  <a:pt x="554186" y="670406"/>
                  <a:pt x="551268" y="683992"/>
                  <a:pt x="528786" y="665257"/>
                </a:cubicBezTo>
                <a:cubicBezTo>
                  <a:pt x="521887" y="659508"/>
                  <a:pt x="517586" y="650568"/>
                  <a:pt x="509736" y="646207"/>
                </a:cubicBezTo>
                <a:cubicBezTo>
                  <a:pt x="484074" y="631950"/>
                  <a:pt x="461131" y="633289"/>
                  <a:pt x="433536" y="627157"/>
                </a:cubicBezTo>
                <a:cubicBezTo>
                  <a:pt x="427002" y="625705"/>
                  <a:pt x="420836" y="622924"/>
                  <a:pt x="414486" y="620807"/>
                </a:cubicBezTo>
                <a:cubicBezTo>
                  <a:pt x="399006" y="574368"/>
                  <a:pt x="406482" y="604902"/>
                  <a:pt x="414486" y="512857"/>
                </a:cubicBezTo>
                <a:cubicBezTo>
                  <a:pt x="416146" y="493762"/>
                  <a:pt x="418303" y="474706"/>
                  <a:pt x="420836" y="455707"/>
                </a:cubicBezTo>
                <a:cubicBezTo>
                  <a:pt x="421412" y="451385"/>
                  <a:pt x="426688" y="408829"/>
                  <a:pt x="433536" y="398557"/>
                </a:cubicBezTo>
                <a:cubicBezTo>
                  <a:pt x="438517" y="391085"/>
                  <a:pt x="446837" y="386406"/>
                  <a:pt x="452586" y="379507"/>
                </a:cubicBezTo>
                <a:cubicBezTo>
                  <a:pt x="457472" y="373644"/>
                  <a:pt x="461053" y="366807"/>
                  <a:pt x="465286" y="360457"/>
                </a:cubicBezTo>
                <a:cubicBezTo>
                  <a:pt x="472161" y="305456"/>
                  <a:pt x="463169" y="310715"/>
                  <a:pt x="465286" y="296957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0" name="Полилиния 419"/>
          <p:cNvSpPr>
            <a:spLocks noChangeArrowheads="1"/>
          </p:cNvSpPr>
          <p:nvPr/>
        </p:nvSpPr>
        <p:spPr bwMode="auto">
          <a:xfrm>
            <a:off x="3540161" y="2743333"/>
            <a:ext cx="841490" cy="769884"/>
          </a:xfrm>
          <a:custGeom>
            <a:gdLst>
              <a:gd name="T0" fmla="*/ 0 w 1181904"/>
              <a:gd name="T1" fmla="*/ 0 h 1435852"/>
              <a:gd name="T2" fmla="*/ 1181904 w 1181904"/>
              <a:gd name="T3" fmla="*/ 1435852 h 1435852"/>
            </a:gdLst>
            <a:rect l="T0" t="T1" r="T2" b="T3"/>
            <a:pathLst>
              <a:path w="1181904" h="1435852">
                <a:moveTo>
                  <a:pt x="63500" y="394452"/>
                </a:moveTo>
                <a:cubicBezTo>
                  <a:pt x="65293" y="362179"/>
                  <a:pt x="49679" y="293973"/>
                  <a:pt x="82550" y="261102"/>
                </a:cubicBezTo>
                <a:cubicBezTo>
                  <a:pt x="87946" y="255706"/>
                  <a:pt x="95250" y="252635"/>
                  <a:pt x="101600" y="248402"/>
                </a:cubicBezTo>
                <a:cubicBezTo>
                  <a:pt x="121726" y="218213"/>
                  <a:pt x="107060" y="231765"/>
                  <a:pt x="152400" y="216652"/>
                </a:cubicBezTo>
                <a:lnTo>
                  <a:pt x="171450" y="210302"/>
                </a:lnTo>
                <a:lnTo>
                  <a:pt x="190500" y="203952"/>
                </a:lnTo>
                <a:cubicBezTo>
                  <a:pt x="198967" y="191252"/>
                  <a:pt x="213391" y="180908"/>
                  <a:pt x="215900" y="165852"/>
                </a:cubicBezTo>
                <a:cubicBezTo>
                  <a:pt x="218017" y="153152"/>
                  <a:pt x="219947" y="140420"/>
                  <a:pt x="222250" y="127752"/>
                </a:cubicBezTo>
                <a:cubicBezTo>
                  <a:pt x="224181" y="117133"/>
                  <a:pt x="220968" y="103634"/>
                  <a:pt x="228600" y="96002"/>
                </a:cubicBezTo>
                <a:cubicBezTo>
                  <a:pt x="236232" y="88370"/>
                  <a:pt x="249814" y="91993"/>
                  <a:pt x="260350" y="89652"/>
                </a:cubicBezTo>
                <a:cubicBezTo>
                  <a:pt x="268869" y="87759"/>
                  <a:pt x="277283" y="85419"/>
                  <a:pt x="285750" y="83302"/>
                </a:cubicBezTo>
                <a:cubicBezTo>
                  <a:pt x="292100" y="76952"/>
                  <a:pt x="300439" y="72102"/>
                  <a:pt x="304800" y="64252"/>
                </a:cubicBezTo>
                <a:cubicBezTo>
                  <a:pt x="311301" y="52550"/>
                  <a:pt x="304800" y="30385"/>
                  <a:pt x="317500" y="26152"/>
                </a:cubicBezTo>
                <a:lnTo>
                  <a:pt x="374650" y="7102"/>
                </a:lnTo>
                <a:lnTo>
                  <a:pt x="393700" y="752"/>
                </a:lnTo>
                <a:cubicBezTo>
                  <a:pt x="402167" y="2869"/>
                  <a:pt x="414027" y="0"/>
                  <a:pt x="419100" y="7102"/>
                </a:cubicBezTo>
                <a:cubicBezTo>
                  <a:pt x="426584" y="17579"/>
                  <a:pt x="422925" y="32577"/>
                  <a:pt x="425450" y="45202"/>
                </a:cubicBezTo>
                <a:cubicBezTo>
                  <a:pt x="427162" y="53760"/>
                  <a:pt x="429402" y="62211"/>
                  <a:pt x="431800" y="70602"/>
                </a:cubicBezTo>
                <a:cubicBezTo>
                  <a:pt x="433639" y="77038"/>
                  <a:pt x="433417" y="84919"/>
                  <a:pt x="438150" y="89652"/>
                </a:cubicBezTo>
                <a:cubicBezTo>
                  <a:pt x="448943" y="100445"/>
                  <a:pt x="476250" y="115052"/>
                  <a:pt x="476250" y="115052"/>
                </a:cubicBezTo>
                <a:cubicBezTo>
                  <a:pt x="480483" y="121402"/>
                  <a:pt x="485537" y="127276"/>
                  <a:pt x="488950" y="134102"/>
                </a:cubicBezTo>
                <a:cubicBezTo>
                  <a:pt x="499048" y="154297"/>
                  <a:pt x="489349" y="158313"/>
                  <a:pt x="514350" y="172202"/>
                </a:cubicBezTo>
                <a:cubicBezTo>
                  <a:pt x="526052" y="178703"/>
                  <a:pt x="552450" y="184902"/>
                  <a:pt x="552450" y="184902"/>
                </a:cubicBezTo>
                <a:cubicBezTo>
                  <a:pt x="554567" y="191252"/>
                  <a:pt x="554619" y="198725"/>
                  <a:pt x="558800" y="203952"/>
                </a:cubicBezTo>
                <a:cubicBezTo>
                  <a:pt x="567752" y="215143"/>
                  <a:pt x="584351" y="218819"/>
                  <a:pt x="596900" y="223002"/>
                </a:cubicBezTo>
                <a:cubicBezTo>
                  <a:pt x="743527" y="211723"/>
                  <a:pt x="648889" y="246023"/>
                  <a:pt x="685800" y="172202"/>
                </a:cubicBezTo>
                <a:cubicBezTo>
                  <a:pt x="688793" y="166215"/>
                  <a:pt x="698356" y="167475"/>
                  <a:pt x="704850" y="165852"/>
                </a:cubicBezTo>
                <a:cubicBezTo>
                  <a:pt x="715321" y="163234"/>
                  <a:pt x="726129" y="162120"/>
                  <a:pt x="736600" y="159502"/>
                </a:cubicBezTo>
                <a:cubicBezTo>
                  <a:pt x="803610" y="142750"/>
                  <a:pt x="659182" y="160573"/>
                  <a:pt x="838200" y="146802"/>
                </a:cubicBezTo>
                <a:cubicBezTo>
                  <a:pt x="927379" y="117076"/>
                  <a:pt x="830919" y="147196"/>
                  <a:pt x="1073150" y="134102"/>
                </a:cubicBezTo>
                <a:cubicBezTo>
                  <a:pt x="1079834" y="133741"/>
                  <a:pt x="1085850" y="129869"/>
                  <a:pt x="1092200" y="127752"/>
                </a:cubicBezTo>
                <a:cubicBezTo>
                  <a:pt x="1092200" y="127752"/>
                  <a:pt x="1093346" y="179591"/>
                  <a:pt x="1085850" y="203952"/>
                </a:cubicBezTo>
                <a:cubicBezTo>
                  <a:pt x="1083882" y="210349"/>
                  <a:pt x="1073150" y="208185"/>
                  <a:pt x="1066800" y="210302"/>
                </a:cubicBezTo>
                <a:cubicBezTo>
                  <a:pt x="1056299" y="241806"/>
                  <a:pt x="1051599" y="247248"/>
                  <a:pt x="1066800" y="292852"/>
                </a:cubicBezTo>
                <a:cubicBezTo>
                  <a:pt x="1069877" y="302084"/>
                  <a:pt x="1097503" y="309436"/>
                  <a:pt x="1104900" y="311902"/>
                </a:cubicBezTo>
                <a:cubicBezTo>
                  <a:pt x="1133416" y="340418"/>
                  <a:pt x="1115431" y="328112"/>
                  <a:pt x="1162050" y="343652"/>
                </a:cubicBezTo>
                <a:lnTo>
                  <a:pt x="1181100" y="350002"/>
                </a:lnTo>
                <a:cubicBezTo>
                  <a:pt x="1172613" y="383950"/>
                  <a:pt x="1181904" y="379784"/>
                  <a:pt x="1136650" y="381752"/>
                </a:cubicBezTo>
                <a:cubicBezTo>
                  <a:pt x="1052037" y="385431"/>
                  <a:pt x="967317" y="385985"/>
                  <a:pt x="882650" y="388102"/>
                </a:cubicBezTo>
                <a:cubicBezTo>
                  <a:pt x="876300" y="390219"/>
                  <a:pt x="868827" y="390271"/>
                  <a:pt x="863600" y="394452"/>
                </a:cubicBezTo>
                <a:cubicBezTo>
                  <a:pt x="845137" y="409222"/>
                  <a:pt x="850396" y="433308"/>
                  <a:pt x="838200" y="451602"/>
                </a:cubicBezTo>
                <a:lnTo>
                  <a:pt x="825500" y="470652"/>
                </a:lnTo>
                <a:cubicBezTo>
                  <a:pt x="827617" y="487585"/>
                  <a:pt x="824919" y="505858"/>
                  <a:pt x="831850" y="521452"/>
                </a:cubicBezTo>
                <a:cubicBezTo>
                  <a:pt x="834568" y="527569"/>
                  <a:pt x="845331" y="524089"/>
                  <a:pt x="850900" y="527802"/>
                </a:cubicBezTo>
                <a:cubicBezTo>
                  <a:pt x="858372" y="532783"/>
                  <a:pt x="864437" y="539763"/>
                  <a:pt x="869950" y="546852"/>
                </a:cubicBezTo>
                <a:cubicBezTo>
                  <a:pt x="879321" y="558900"/>
                  <a:pt x="880870" y="580125"/>
                  <a:pt x="895350" y="584952"/>
                </a:cubicBezTo>
                <a:cubicBezTo>
                  <a:pt x="921640" y="593715"/>
                  <a:pt x="908831" y="587589"/>
                  <a:pt x="933450" y="604002"/>
                </a:cubicBezTo>
                <a:cubicBezTo>
                  <a:pt x="937683" y="610352"/>
                  <a:pt x="940754" y="617656"/>
                  <a:pt x="946150" y="623052"/>
                </a:cubicBezTo>
                <a:cubicBezTo>
                  <a:pt x="951546" y="628448"/>
                  <a:pt x="959337" y="630866"/>
                  <a:pt x="965200" y="635752"/>
                </a:cubicBezTo>
                <a:cubicBezTo>
                  <a:pt x="972099" y="641501"/>
                  <a:pt x="977900" y="648452"/>
                  <a:pt x="984250" y="654802"/>
                </a:cubicBezTo>
                <a:cubicBezTo>
                  <a:pt x="971701" y="658985"/>
                  <a:pt x="955102" y="662661"/>
                  <a:pt x="946150" y="673852"/>
                </a:cubicBezTo>
                <a:cubicBezTo>
                  <a:pt x="941969" y="679079"/>
                  <a:pt x="941917" y="686552"/>
                  <a:pt x="939800" y="692902"/>
                </a:cubicBezTo>
                <a:cubicBezTo>
                  <a:pt x="941917" y="705602"/>
                  <a:pt x="943357" y="718433"/>
                  <a:pt x="946150" y="731002"/>
                </a:cubicBezTo>
                <a:cubicBezTo>
                  <a:pt x="947602" y="737536"/>
                  <a:pt x="950877" y="743558"/>
                  <a:pt x="952500" y="750052"/>
                </a:cubicBezTo>
                <a:cubicBezTo>
                  <a:pt x="955118" y="760523"/>
                  <a:pt x="956509" y="771266"/>
                  <a:pt x="958850" y="781802"/>
                </a:cubicBezTo>
                <a:cubicBezTo>
                  <a:pt x="960743" y="790321"/>
                  <a:pt x="960359" y="799940"/>
                  <a:pt x="965200" y="807202"/>
                </a:cubicBezTo>
                <a:cubicBezTo>
                  <a:pt x="973825" y="820140"/>
                  <a:pt x="1014834" y="830097"/>
                  <a:pt x="1022350" y="832602"/>
                </a:cubicBezTo>
                <a:lnTo>
                  <a:pt x="1041400" y="838952"/>
                </a:lnTo>
                <a:lnTo>
                  <a:pt x="1060450" y="845302"/>
                </a:lnTo>
                <a:cubicBezTo>
                  <a:pt x="1056267" y="857851"/>
                  <a:pt x="1052591" y="874450"/>
                  <a:pt x="1041400" y="883402"/>
                </a:cubicBezTo>
                <a:cubicBezTo>
                  <a:pt x="1036173" y="887583"/>
                  <a:pt x="1028700" y="887635"/>
                  <a:pt x="1022350" y="889752"/>
                </a:cubicBezTo>
                <a:cubicBezTo>
                  <a:pt x="1006761" y="913135"/>
                  <a:pt x="1013546" y="909783"/>
                  <a:pt x="984250" y="921502"/>
                </a:cubicBezTo>
                <a:cubicBezTo>
                  <a:pt x="971821" y="926474"/>
                  <a:pt x="946150" y="934202"/>
                  <a:pt x="946150" y="934202"/>
                </a:cubicBezTo>
                <a:cubicBezTo>
                  <a:pt x="938504" y="949493"/>
                  <a:pt x="919544" y="990039"/>
                  <a:pt x="908050" y="997702"/>
                </a:cubicBezTo>
                <a:lnTo>
                  <a:pt x="889000" y="1010402"/>
                </a:lnTo>
                <a:cubicBezTo>
                  <a:pt x="884767" y="1016752"/>
                  <a:pt x="879400" y="1022478"/>
                  <a:pt x="876300" y="1029452"/>
                </a:cubicBezTo>
                <a:cubicBezTo>
                  <a:pt x="846073" y="1097462"/>
                  <a:pt x="864790" y="1065767"/>
                  <a:pt x="876300" y="1048502"/>
                </a:cubicBezTo>
                <a:cubicBezTo>
                  <a:pt x="890814" y="961416"/>
                  <a:pt x="874486" y="1033988"/>
                  <a:pt x="889000" y="1048502"/>
                </a:cubicBezTo>
                <a:cubicBezTo>
                  <a:pt x="894396" y="1053898"/>
                  <a:pt x="908526" y="1026039"/>
                  <a:pt x="901700" y="1029452"/>
                </a:cubicBezTo>
                <a:cubicBezTo>
                  <a:pt x="886302" y="1037151"/>
                  <a:pt x="873127" y="1059611"/>
                  <a:pt x="863600" y="1073902"/>
                </a:cubicBezTo>
                <a:cubicBezTo>
                  <a:pt x="865717" y="1090835"/>
                  <a:pt x="864554" y="1108513"/>
                  <a:pt x="869950" y="1124702"/>
                </a:cubicBezTo>
                <a:cubicBezTo>
                  <a:pt x="873297" y="1134742"/>
                  <a:pt x="882112" y="1142067"/>
                  <a:pt x="889000" y="1150102"/>
                </a:cubicBezTo>
                <a:cubicBezTo>
                  <a:pt x="908308" y="1172628"/>
                  <a:pt x="906802" y="1168528"/>
                  <a:pt x="933450" y="1181852"/>
                </a:cubicBezTo>
                <a:cubicBezTo>
                  <a:pt x="937683" y="1188202"/>
                  <a:pt x="940754" y="1195506"/>
                  <a:pt x="946150" y="1200902"/>
                </a:cubicBezTo>
                <a:cubicBezTo>
                  <a:pt x="951546" y="1206298"/>
                  <a:pt x="960764" y="1207392"/>
                  <a:pt x="965200" y="1213602"/>
                </a:cubicBezTo>
                <a:cubicBezTo>
                  <a:pt x="971825" y="1222877"/>
                  <a:pt x="973271" y="1234936"/>
                  <a:pt x="977900" y="1245352"/>
                </a:cubicBezTo>
                <a:cubicBezTo>
                  <a:pt x="981745" y="1254002"/>
                  <a:pt x="987276" y="1261889"/>
                  <a:pt x="990600" y="1270752"/>
                </a:cubicBezTo>
                <a:cubicBezTo>
                  <a:pt x="994394" y="1280870"/>
                  <a:pt x="997396" y="1304574"/>
                  <a:pt x="1003300" y="1315202"/>
                </a:cubicBezTo>
                <a:cubicBezTo>
                  <a:pt x="1010713" y="1328545"/>
                  <a:pt x="1020233" y="1340602"/>
                  <a:pt x="1028700" y="1353302"/>
                </a:cubicBezTo>
                <a:cubicBezTo>
                  <a:pt x="1032933" y="1359652"/>
                  <a:pt x="1038987" y="1365112"/>
                  <a:pt x="1041400" y="1372352"/>
                </a:cubicBezTo>
                <a:lnTo>
                  <a:pt x="1047750" y="1391402"/>
                </a:lnTo>
                <a:cubicBezTo>
                  <a:pt x="1025770" y="1424372"/>
                  <a:pt x="1045504" y="1408262"/>
                  <a:pt x="1016000" y="1391402"/>
                </a:cubicBezTo>
                <a:cubicBezTo>
                  <a:pt x="1008423" y="1387072"/>
                  <a:pt x="999067" y="1387169"/>
                  <a:pt x="990600" y="1385052"/>
                </a:cubicBezTo>
                <a:cubicBezTo>
                  <a:pt x="984250" y="1380819"/>
                  <a:pt x="979078" y="1373607"/>
                  <a:pt x="971550" y="1372352"/>
                </a:cubicBezTo>
                <a:cubicBezTo>
                  <a:pt x="964948" y="1371252"/>
                  <a:pt x="958069" y="1374989"/>
                  <a:pt x="952500" y="1378702"/>
                </a:cubicBezTo>
                <a:cubicBezTo>
                  <a:pt x="941249" y="1386203"/>
                  <a:pt x="929708" y="1407172"/>
                  <a:pt x="914400" y="1410452"/>
                </a:cubicBezTo>
                <a:cubicBezTo>
                  <a:pt x="891540" y="1415351"/>
                  <a:pt x="867833" y="1414685"/>
                  <a:pt x="844550" y="1416802"/>
                </a:cubicBezTo>
                <a:cubicBezTo>
                  <a:pt x="838200" y="1418919"/>
                  <a:pt x="831994" y="1421529"/>
                  <a:pt x="825500" y="1423152"/>
                </a:cubicBezTo>
                <a:cubicBezTo>
                  <a:pt x="815029" y="1425770"/>
                  <a:pt x="804286" y="1427161"/>
                  <a:pt x="793750" y="1429502"/>
                </a:cubicBezTo>
                <a:cubicBezTo>
                  <a:pt x="785231" y="1431395"/>
                  <a:pt x="776817" y="1433735"/>
                  <a:pt x="768350" y="1435852"/>
                </a:cubicBezTo>
                <a:cubicBezTo>
                  <a:pt x="753533" y="1431619"/>
                  <a:pt x="737891" y="1429610"/>
                  <a:pt x="723900" y="1423152"/>
                </a:cubicBezTo>
                <a:cubicBezTo>
                  <a:pt x="710041" y="1416756"/>
                  <a:pt x="700280" y="1402579"/>
                  <a:pt x="685800" y="1397752"/>
                </a:cubicBezTo>
                <a:lnTo>
                  <a:pt x="666750" y="1391402"/>
                </a:lnTo>
                <a:cubicBezTo>
                  <a:pt x="662517" y="1385052"/>
                  <a:pt x="659446" y="1377748"/>
                  <a:pt x="654050" y="1372352"/>
                </a:cubicBezTo>
                <a:cubicBezTo>
                  <a:pt x="648654" y="1366956"/>
                  <a:pt x="639768" y="1365611"/>
                  <a:pt x="635000" y="1359652"/>
                </a:cubicBezTo>
                <a:cubicBezTo>
                  <a:pt x="630819" y="1354425"/>
                  <a:pt x="631901" y="1346453"/>
                  <a:pt x="628650" y="1340602"/>
                </a:cubicBezTo>
                <a:cubicBezTo>
                  <a:pt x="621237" y="1327259"/>
                  <a:pt x="610076" y="1316154"/>
                  <a:pt x="603250" y="1302502"/>
                </a:cubicBezTo>
                <a:cubicBezTo>
                  <a:pt x="588420" y="1272842"/>
                  <a:pt x="586045" y="1261399"/>
                  <a:pt x="552450" y="1239002"/>
                </a:cubicBezTo>
                <a:cubicBezTo>
                  <a:pt x="546100" y="1234769"/>
                  <a:pt x="540916" y="1227628"/>
                  <a:pt x="533400" y="1226302"/>
                </a:cubicBezTo>
                <a:cubicBezTo>
                  <a:pt x="504143" y="1221139"/>
                  <a:pt x="474133" y="1222069"/>
                  <a:pt x="444500" y="1219952"/>
                </a:cubicBezTo>
                <a:cubicBezTo>
                  <a:pt x="433323" y="1186422"/>
                  <a:pt x="443719" y="1204615"/>
                  <a:pt x="400050" y="1175502"/>
                </a:cubicBezTo>
                <a:lnTo>
                  <a:pt x="381000" y="1162802"/>
                </a:lnTo>
                <a:lnTo>
                  <a:pt x="342900" y="1175502"/>
                </a:lnTo>
                <a:cubicBezTo>
                  <a:pt x="336550" y="1177619"/>
                  <a:pt x="329419" y="1178139"/>
                  <a:pt x="323850" y="1181852"/>
                </a:cubicBezTo>
                <a:lnTo>
                  <a:pt x="304800" y="1194552"/>
                </a:lnTo>
                <a:cubicBezTo>
                  <a:pt x="295881" y="1181173"/>
                  <a:pt x="287941" y="1172883"/>
                  <a:pt x="285750" y="1156452"/>
                </a:cubicBezTo>
                <a:cubicBezTo>
                  <a:pt x="281168" y="1122084"/>
                  <a:pt x="291721" y="1067299"/>
                  <a:pt x="254000" y="1042152"/>
                </a:cubicBezTo>
                <a:cubicBezTo>
                  <a:pt x="235269" y="1029665"/>
                  <a:pt x="231179" y="1028737"/>
                  <a:pt x="215900" y="1010402"/>
                </a:cubicBezTo>
                <a:cubicBezTo>
                  <a:pt x="211014" y="1004539"/>
                  <a:pt x="208943" y="996378"/>
                  <a:pt x="203200" y="991352"/>
                </a:cubicBezTo>
                <a:cubicBezTo>
                  <a:pt x="191713" y="981301"/>
                  <a:pt x="165100" y="965952"/>
                  <a:pt x="165100" y="965952"/>
                </a:cubicBezTo>
                <a:cubicBezTo>
                  <a:pt x="160867" y="959602"/>
                  <a:pt x="158143" y="951928"/>
                  <a:pt x="152400" y="946902"/>
                </a:cubicBezTo>
                <a:cubicBezTo>
                  <a:pt x="116232" y="915255"/>
                  <a:pt x="115304" y="921645"/>
                  <a:pt x="69850" y="915152"/>
                </a:cubicBezTo>
                <a:cubicBezTo>
                  <a:pt x="67733" y="902452"/>
                  <a:pt x="70883" y="887600"/>
                  <a:pt x="63500" y="877052"/>
                </a:cubicBezTo>
                <a:cubicBezTo>
                  <a:pt x="54747" y="864548"/>
                  <a:pt x="25400" y="851652"/>
                  <a:pt x="25400" y="851652"/>
                </a:cubicBezTo>
                <a:cubicBezTo>
                  <a:pt x="21167" y="845302"/>
                  <a:pt x="15800" y="839576"/>
                  <a:pt x="12700" y="832602"/>
                </a:cubicBezTo>
                <a:cubicBezTo>
                  <a:pt x="7263" y="820369"/>
                  <a:pt x="0" y="794502"/>
                  <a:pt x="0" y="794502"/>
                </a:cubicBezTo>
                <a:cubicBezTo>
                  <a:pt x="2117" y="775452"/>
                  <a:pt x="3199" y="756258"/>
                  <a:pt x="6350" y="737352"/>
                </a:cubicBezTo>
                <a:cubicBezTo>
                  <a:pt x="8916" y="721958"/>
                  <a:pt x="16854" y="706700"/>
                  <a:pt x="31750" y="699252"/>
                </a:cubicBezTo>
                <a:cubicBezTo>
                  <a:pt x="41403" y="694425"/>
                  <a:pt x="52964" y="695243"/>
                  <a:pt x="63500" y="692902"/>
                </a:cubicBezTo>
                <a:cubicBezTo>
                  <a:pt x="72019" y="691009"/>
                  <a:pt x="80433" y="688669"/>
                  <a:pt x="88900" y="686552"/>
                </a:cubicBezTo>
                <a:cubicBezTo>
                  <a:pt x="117475" y="667502"/>
                  <a:pt x="126471" y="668560"/>
                  <a:pt x="139700" y="642102"/>
                </a:cubicBezTo>
                <a:cubicBezTo>
                  <a:pt x="142693" y="636115"/>
                  <a:pt x="144211" y="629488"/>
                  <a:pt x="146050" y="623052"/>
                </a:cubicBezTo>
                <a:cubicBezTo>
                  <a:pt x="150835" y="606306"/>
                  <a:pt x="148126" y="588451"/>
                  <a:pt x="171450" y="584952"/>
                </a:cubicBezTo>
                <a:cubicBezTo>
                  <a:pt x="207097" y="579605"/>
                  <a:pt x="243417" y="580719"/>
                  <a:pt x="279400" y="578602"/>
                </a:cubicBezTo>
                <a:cubicBezTo>
                  <a:pt x="277283" y="559552"/>
                  <a:pt x="280169" y="539248"/>
                  <a:pt x="273050" y="521452"/>
                </a:cubicBezTo>
                <a:cubicBezTo>
                  <a:pt x="270564" y="515237"/>
                  <a:pt x="260653" y="515841"/>
                  <a:pt x="254000" y="515102"/>
                </a:cubicBezTo>
                <a:cubicBezTo>
                  <a:pt x="222374" y="511588"/>
                  <a:pt x="190500" y="510869"/>
                  <a:pt x="158750" y="508752"/>
                </a:cubicBezTo>
                <a:cubicBezTo>
                  <a:pt x="152400" y="506635"/>
                  <a:pt x="144927" y="506583"/>
                  <a:pt x="139700" y="502402"/>
                </a:cubicBezTo>
                <a:cubicBezTo>
                  <a:pt x="133741" y="497634"/>
                  <a:pt x="132396" y="488748"/>
                  <a:pt x="127000" y="483352"/>
                </a:cubicBezTo>
                <a:cubicBezTo>
                  <a:pt x="121604" y="477956"/>
                  <a:pt x="114300" y="474885"/>
                  <a:pt x="107950" y="470652"/>
                </a:cubicBezTo>
                <a:cubicBezTo>
                  <a:pt x="91989" y="422769"/>
                  <a:pt x="115376" y="479934"/>
                  <a:pt x="82550" y="438902"/>
                </a:cubicBezTo>
                <a:cubicBezTo>
                  <a:pt x="78369" y="433675"/>
                  <a:pt x="79193" y="425839"/>
                  <a:pt x="76200" y="419852"/>
                </a:cubicBezTo>
                <a:cubicBezTo>
                  <a:pt x="51581" y="370613"/>
                  <a:pt x="73111" y="429635"/>
                  <a:pt x="57150" y="381752"/>
                </a:cubicBezTo>
                <a:cubicBezTo>
                  <a:pt x="72690" y="350672"/>
                  <a:pt x="69850" y="365818"/>
                  <a:pt x="69850" y="337302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2" name="Полилиния 421"/>
          <p:cNvSpPr>
            <a:spLocks noChangeArrowheads="1"/>
          </p:cNvSpPr>
          <p:nvPr/>
        </p:nvSpPr>
        <p:spPr bwMode="auto">
          <a:xfrm>
            <a:off x="2662151" y="2966151"/>
            <a:ext cx="1094357" cy="544091"/>
          </a:xfrm>
          <a:custGeom>
            <a:gdLst>
              <a:gd name="T0" fmla="*/ 0 w 1532035"/>
              <a:gd name="T1" fmla="*/ 0 h 1015072"/>
              <a:gd name="T2" fmla="*/ 1532035 w 1532035"/>
              <a:gd name="T3" fmla="*/ 1015072 h 1015072"/>
            </a:gdLst>
            <a:rect l="T0" t="T1" r="T2" b="T3"/>
            <a:pathLst>
              <a:path w="1532035" h="1015072">
                <a:moveTo>
                  <a:pt x="6350" y="501650"/>
                </a:moveTo>
                <a:cubicBezTo>
                  <a:pt x="27517" y="499533"/>
                  <a:pt x="49858" y="502570"/>
                  <a:pt x="69850" y="495300"/>
                </a:cubicBezTo>
                <a:cubicBezTo>
                  <a:pt x="76140" y="493013"/>
                  <a:pt x="75370" y="482892"/>
                  <a:pt x="76200" y="476250"/>
                </a:cubicBezTo>
                <a:cubicBezTo>
                  <a:pt x="79623" y="448865"/>
                  <a:pt x="77464" y="420825"/>
                  <a:pt x="82550" y="393700"/>
                </a:cubicBezTo>
                <a:cubicBezTo>
                  <a:pt x="86512" y="372569"/>
                  <a:pt x="105775" y="370875"/>
                  <a:pt x="120650" y="361950"/>
                </a:cubicBezTo>
                <a:cubicBezTo>
                  <a:pt x="133738" y="354097"/>
                  <a:pt x="158750" y="336550"/>
                  <a:pt x="158750" y="336550"/>
                </a:cubicBezTo>
                <a:cubicBezTo>
                  <a:pt x="167217" y="323850"/>
                  <a:pt x="171450" y="306917"/>
                  <a:pt x="184150" y="298450"/>
                </a:cubicBezTo>
                <a:cubicBezTo>
                  <a:pt x="215089" y="277824"/>
                  <a:pt x="193688" y="288327"/>
                  <a:pt x="241300" y="279400"/>
                </a:cubicBezTo>
                <a:cubicBezTo>
                  <a:pt x="254409" y="276942"/>
                  <a:pt x="307692" y="267102"/>
                  <a:pt x="330200" y="260350"/>
                </a:cubicBezTo>
                <a:cubicBezTo>
                  <a:pt x="343022" y="256503"/>
                  <a:pt x="355600" y="251883"/>
                  <a:pt x="368300" y="247650"/>
                </a:cubicBezTo>
                <a:lnTo>
                  <a:pt x="425450" y="228600"/>
                </a:lnTo>
                <a:lnTo>
                  <a:pt x="444500" y="222250"/>
                </a:lnTo>
                <a:cubicBezTo>
                  <a:pt x="450850" y="220133"/>
                  <a:pt x="457056" y="217523"/>
                  <a:pt x="463550" y="215900"/>
                </a:cubicBezTo>
                <a:cubicBezTo>
                  <a:pt x="477749" y="212350"/>
                  <a:pt x="517774" y="203034"/>
                  <a:pt x="527050" y="196850"/>
                </a:cubicBezTo>
                <a:cubicBezTo>
                  <a:pt x="557239" y="176724"/>
                  <a:pt x="538860" y="186563"/>
                  <a:pt x="584200" y="171450"/>
                </a:cubicBezTo>
                <a:lnTo>
                  <a:pt x="603250" y="165100"/>
                </a:lnTo>
                <a:lnTo>
                  <a:pt x="622300" y="158750"/>
                </a:lnTo>
                <a:cubicBezTo>
                  <a:pt x="656167" y="107950"/>
                  <a:pt x="611717" y="169333"/>
                  <a:pt x="654050" y="127000"/>
                </a:cubicBezTo>
                <a:cubicBezTo>
                  <a:pt x="659446" y="121604"/>
                  <a:pt x="660887" y="112836"/>
                  <a:pt x="666750" y="107950"/>
                </a:cubicBezTo>
                <a:cubicBezTo>
                  <a:pt x="674022" y="101890"/>
                  <a:pt x="684033" y="100120"/>
                  <a:pt x="692150" y="95250"/>
                </a:cubicBezTo>
                <a:cubicBezTo>
                  <a:pt x="705238" y="87397"/>
                  <a:pt x="717550" y="78317"/>
                  <a:pt x="730250" y="69850"/>
                </a:cubicBezTo>
                <a:cubicBezTo>
                  <a:pt x="736600" y="65617"/>
                  <a:pt x="741896" y="59001"/>
                  <a:pt x="749300" y="57150"/>
                </a:cubicBezTo>
                <a:lnTo>
                  <a:pt x="774700" y="50800"/>
                </a:lnTo>
                <a:cubicBezTo>
                  <a:pt x="926164" y="56209"/>
                  <a:pt x="1065958" y="64731"/>
                  <a:pt x="1219200" y="50800"/>
                </a:cubicBezTo>
                <a:cubicBezTo>
                  <a:pt x="1230746" y="49750"/>
                  <a:pt x="1233756" y="18318"/>
                  <a:pt x="1238250" y="12700"/>
                </a:cubicBezTo>
                <a:cubicBezTo>
                  <a:pt x="1243018" y="6741"/>
                  <a:pt x="1250950" y="4233"/>
                  <a:pt x="1257300" y="0"/>
                </a:cubicBezTo>
                <a:cubicBezTo>
                  <a:pt x="1267883" y="2117"/>
                  <a:pt x="1279679" y="995"/>
                  <a:pt x="1289050" y="6350"/>
                </a:cubicBezTo>
                <a:cubicBezTo>
                  <a:pt x="1324040" y="26344"/>
                  <a:pt x="1273262" y="36042"/>
                  <a:pt x="1314450" y="63500"/>
                </a:cubicBezTo>
                <a:cubicBezTo>
                  <a:pt x="1348562" y="86241"/>
                  <a:pt x="1342261" y="86867"/>
                  <a:pt x="1371600" y="95250"/>
                </a:cubicBezTo>
                <a:cubicBezTo>
                  <a:pt x="1379991" y="97648"/>
                  <a:pt x="1388533" y="99483"/>
                  <a:pt x="1397000" y="101600"/>
                </a:cubicBezTo>
                <a:cubicBezTo>
                  <a:pt x="1403350" y="105833"/>
                  <a:pt x="1409224" y="110887"/>
                  <a:pt x="1416050" y="114300"/>
                </a:cubicBezTo>
                <a:cubicBezTo>
                  <a:pt x="1433783" y="123166"/>
                  <a:pt x="1463169" y="124660"/>
                  <a:pt x="1479550" y="127000"/>
                </a:cubicBezTo>
                <a:cubicBezTo>
                  <a:pt x="1467013" y="177147"/>
                  <a:pt x="1484388" y="141514"/>
                  <a:pt x="1409700" y="158750"/>
                </a:cubicBezTo>
                <a:cubicBezTo>
                  <a:pt x="1402264" y="160466"/>
                  <a:pt x="1397476" y="168037"/>
                  <a:pt x="1390650" y="171450"/>
                </a:cubicBezTo>
                <a:cubicBezTo>
                  <a:pt x="1384663" y="174443"/>
                  <a:pt x="1377950" y="175683"/>
                  <a:pt x="1371600" y="177800"/>
                </a:cubicBezTo>
                <a:cubicBezTo>
                  <a:pt x="1369483" y="194733"/>
                  <a:pt x="1375036" y="214620"/>
                  <a:pt x="1365250" y="228600"/>
                </a:cubicBezTo>
                <a:cubicBezTo>
                  <a:pt x="1357573" y="239567"/>
                  <a:pt x="1340137" y="238053"/>
                  <a:pt x="1327150" y="241300"/>
                </a:cubicBezTo>
                <a:cubicBezTo>
                  <a:pt x="1319012" y="243335"/>
                  <a:pt x="1291810" y="249445"/>
                  <a:pt x="1282700" y="254000"/>
                </a:cubicBezTo>
                <a:cubicBezTo>
                  <a:pt x="1275874" y="257413"/>
                  <a:pt x="1270000" y="262467"/>
                  <a:pt x="1263650" y="266700"/>
                </a:cubicBezTo>
                <a:cubicBezTo>
                  <a:pt x="1259417" y="273050"/>
                  <a:pt x="1255836" y="279887"/>
                  <a:pt x="1250950" y="285750"/>
                </a:cubicBezTo>
                <a:cubicBezTo>
                  <a:pt x="1210206" y="334643"/>
                  <a:pt x="1250732" y="276552"/>
                  <a:pt x="1219200" y="323850"/>
                </a:cubicBezTo>
                <a:cubicBezTo>
                  <a:pt x="1221317" y="364067"/>
                  <a:pt x="1221904" y="404393"/>
                  <a:pt x="1225550" y="444500"/>
                </a:cubicBezTo>
                <a:cubicBezTo>
                  <a:pt x="1226156" y="451166"/>
                  <a:pt x="1227719" y="458323"/>
                  <a:pt x="1231900" y="463550"/>
                </a:cubicBezTo>
                <a:cubicBezTo>
                  <a:pt x="1236668" y="469509"/>
                  <a:pt x="1244124" y="472837"/>
                  <a:pt x="1250950" y="476250"/>
                </a:cubicBezTo>
                <a:cubicBezTo>
                  <a:pt x="1303530" y="502540"/>
                  <a:pt x="1234455" y="458904"/>
                  <a:pt x="1289050" y="495300"/>
                </a:cubicBezTo>
                <a:cubicBezTo>
                  <a:pt x="1293283" y="501650"/>
                  <a:pt x="1298337" y="507524"/>
                  <a:pt x="1301750" y="514350"/>
                </a:cubicBezTo>
                <a:cubicBezTo>
                  <a:pt x="1304743" y="520337"/>
                  <a:pt x="1302873" y="529219"/>
                  <a:pt x="1308100" y="533400"/>
                </a:cubicBezTo>
                <a:cubicBezTo>
                  <a:pt x="1314915" y="538852"/>
                  <a:pt x="1324981" y="537857"/>
                  <a:pt x="1333500" y="539750"/>
                </a:cubicBezTo>
                <a:cubicBezTo>
                  <a:pt x="1344036" y="542091"/>
                  <a:pt x="1354667" y="543983"/>
                  <a:pt x="1365250" y="546100"/>
                </a:cubicBezTo>
                <a:cubicBezTo>
                  <a:pt x="1371600" y="550333"/>
                  <a:pt x="1377326" y="555700"/>
                  <a:pt x="1384300" y="558800"/>
                </a:cubicBezTo>
                <a:cubicBezTo>
                  <a:pt x="1396533" y="564237"/>
                  <a:pt x="1422400" y="571500"/>
                  <a:pt x="1422400" y="571500"/>
                </a:cubicBezTo>
                <a:cubicBezTo>
                  <a:pt x="1426633" y="584200"/>
                  <a:pt x="1423961" y="602174"/>
                  <a:pt x="1435100" y="609600"/>
                </a:cubicBezTo>
                <a:lnTo>
                  <a:pt x="1473200" y="635000"/>
                </a:lnTo>
                <a:cubicBezTo>
                  <a:pt x="1477433" y="641350"/>
                  <a:pt x="1482800" y="647076"/>
                  <a:pt x="1485900" y="654050"/>
                </a:cubicBezTo>
                <a:cubicBezTo>
                  <a:pt x="1491337" y="666283"/>
                  <a:pt x="1491174" y="681011"/>
                  <a:pt x="1498600" y="692150"/>
                </a:cubicBezTo>
                <a:lnTo>
                  <a:pt x="1511300" y="711200"/>
                </a:lnTo>
                <a:cubicBezTo>
                  <a:pt x="1514046" y="733170"/>
                  <a:pt x="1518768" y="776557"/>
                  <a:pt x="1524000" y="800100"/>
                </a:cubicBezTo>
                <a:cubicBezTo>
                  <a:pt x="1525452" y="806634"/>
                  <a:pt x="1528233" y="812800"/>
                  <a:pt x="1530350" y="819150"/>
                </a:cubicBezTo>
                <a:cubicBezTo>
                  <a:pt x="1528233" y="833967"/>
                  <a:pt x="1532035" y="850973"/>
                  <a:pt x="1524000" y="863600"/>
                </a:cubicBezTo>
                <a:cubicBezTo>
                  <a:pt x="1505313" y="892965"/>
                  <a:pt x="1489425" y="884063"/>
                  <a:pt x="1466850" y="895350"/>
                </a:cubicBezTo>
                <a:cubicBezTo>
                  <a:pt x="1460024" y="898763"/>
                  <a:pt x="1454626" y="904637"/>
                  <a:pt x="1447800" y="908050"/>
                </a:cubicBezTo>
                <a:cubicBezTo>
                  <a:pt x="1441813" y="911043"/>
                  <a:pt x="1435422" y="913866"/>
                  <a:pt x="1428750" y="914400"/>
                </a:cubicBezTo>
                <a:cubicBezTo>
                  <a:pt x="1382284" y="918117"/>
                  <a:pt x="1335617" y="918633"/>
                  <a:pt x="1289050" y="920750"/>
                </a:cubicBezTo>
                <a:cubicBezTo>
                  <a:pt x="1226772" y="941509"/>
                  <a:pt x="1314745" y="907853"/>
                  <a:pt x="1257300" y="946150"/>
                </a:cubicBezTo>
                <a:cubicBezTo>
                  <a:pt x="1250038" y="950991"/>
                  <a:pt x="1240291" y="950102"/>
                  <a:pt x="1231900" y="952500"/>
                </a:cubicBezTo>
                <a:cubicBezTo>
                  <a:pt x="1225464" y="954339"/>
                  <a:pt x="1219200" y="956733"/>
                  <a:pt x="1212850" y="958850"/>
                </a:cubicBezTo>
                <a:cubicBezTo>
                  <a:pt x="1210733" y="965200"/>
                  <a:pt x="1210681" y="972673"/>
                  <a:pt x="1206500" y="977900"/>
                </a:cubicBezTo>
                <a:cubicBezTo>
                  <a:pt x="1194368" y="993065"/>
                  <a:pt x="1183738" y="989281"/>
                  <a:pt x="1168400" y="996950"/>
                </a:cubicBezTo>
                <a:cubicBezTo>
                  <a:pt x="1161574" y="1000363"/>
                  <a:pt x="1155700" y="1005417"/>
                  <a:pt x="1149350" y="1009650"/>
                </a:cubicBezTo>
                <a:cubicBezTo>
                  <a:pt x="1092200" y="1005417"/>
                  <a:pt x="1032266" y="1015072"/>
                  <a:pt x="977900" y="996950"/>
                </a:cubicBezTo>
                <a:cubicBezTo>
                  <a:pt x="928662" y="980537"/>
                  <a:pt x="965529" y="991045"/>
                  <a:pt x="863600" y="984250"/>
                </a:cubicBezTo>
                <a:cubicBezTo>
                  <a:pt x="846667" y="980017"/>
                  <a:pt x="829359" y="977070"/>
                  <a:pt x="812800" y="971550"/>
                </a:cubicBezTo>
                <a:cubicBezTo>
                  <a:pt x="806450" y="969433"/>
                  <a:pt x="800186" y="967039"/>
                  <a:pt x="793750" y="965200"/>
                </a:cubicBezTo>
                <a:cubicBezTo>
                  <a:pt x="785359" y="962802"/>
                  <a:pt x="776741" y="961248"/>
                  <a:pt x="768350" y="958850"/>
                </a:cubicBezTo>
                <a:cubicBezTo>
                  <a:pt x="731225" y="948243"/>
                  <a:pt x="768565" y="956076"/>
                  <a:pt x="723900" y="946150"/>
                </a:cubicBezTo>
                <a:cubicBezTo>
                  <a:pt x="686498" y="937839"/>
                  <a:pt x="685337" y="938948"/>
                  <a:pt x="641350" y="933450"/>
                </a:cubicBezTo>
                <a:cubicBezTo>
                  <a:pt x="617115" y="897097"/>
                  <a:pt x="635000" y="933654"/>
                  <a:pt x="635000" y="882650"/>
                </a:cubicBezTo>
                <a:cubicBezTo>
                  <a:pt x="635000" y="867683"/>
                  <a:pt x="630767" y="853017"/>
                  <a:pt x="628650" y="838200"/>
                </a:cubicBezTo>
                <a:cubicBezTo>
                  <a:pt x="630767" y="827617"/>
                  <a:pt x="629645" y="815821"/>
                  <a:pt x="635000" y="806450"/>
                </a:cubicBezTo>
                <a:cubicBezTo>
                  <a:pt x="638786" y="799824"/>
                  <a:pt x="650005" y="800222"/>
                  <a:pt x="654050" y="793750"/>
                </a:cubicBezTo>
                <a:cubicBezTo>
                  <a:pt x="661145" y="782398"/>
                  <a:pt x="659324" y="766789"/>
                  <a:pt x="666750" y="755650"/>
                </a:cubicBezTo>
                <a:cubicBezTo>
                  <a:pt x="683163" y="731031"/>
                  <a:pt x="677037" y="743840"/>
                  <a:pt x="685800" y="717550"/>
                </a:cubicBezTo>
                <a:cubicBezTo>
                  <a:pt x="683683" y="696383"/>
                  <a:pt x="686177" y="674231"/>
                  <a:pt x="679450" y="654050"/>
                </a:cubicBezTo>
                <a:cubicBezTo>
                  <a:pt x="677037" y="646810"/>
                  <a:pt x="667374" y="644450"/>
                  <a:pt x="660400" y="641350"/>
                </a:cubicBezTo>
                <a:cubicBezTo>
                  <a:pt x="648167" y="635913"/>
                  <a:pt x="635681" y="629055"/>
                  <a:pt x="622300" y="628650"/>
                </a:cubicBezTo>
                <a:lnTo>
                  <a:pt x="412750" y="622300"/>
                </a:lnTo>
                <a:cubicBezTo>
                  <a:pt x="408517" y="615950"/>
                  <a:pt x="406009" y="608018"/>
                  <a:pt x="400050" y="603250"/>
                </a:cubicBezTo>
                <a:cubicBezTo>
                  <a:pt x="394823" y="599069"/>
                  <a:pt x="387693" y="596900"/>
                  <a:pt x="381000" y="596900"/>
                </a:cubicBezTo>
                <a:cubicBezTo>
                  <a:pt x="340728" y="596900"/>
                  <a:pt x="300567" y="601133"/>
                  <a:pt x="260350" y="603250"/>
                </a:cubicBezTo>
                <a:cubicBezTo>
                  <a:pt x="258233" y="609600"/>
                  <a:pt x="255839" y="615864"/>
                  <a:pt x="254000" y="622300"/>
                </a:cubicBezTo>
                <a:cubicBezTo>
                  <a:pt x="251602" y="630691"/>
                  <a:pt x="253102" y="640885"/>
                  <a:pt x="247650" y="647700"/>
                </a:cubicBezTo>
                <a:cubicBezTo>
                  <a:pt x="243469" y="652927"/>
                  <a:pt x="234950" y="651933"/>
                  <a:pt x="228600" y="654050"/>
                </a:cubicBezTo>
                <a:cubicBezTo>
                  <a:pt x="213106" y="648885"/>
                  <a:pt x="202810" y="647310"/>
                  <a:pt x="190500" y="635000"/>
                </a:cubicBezTo>
                <a:cubicBezTo>
                  <a:pt x="185104" y="629604"/>
                  <a:pt x="183759" y="620718"/>
                  <a:pt x="177800" y="615950"/>
                </a:cubicBezTo>
                <a:cubicBezTo>
                  <a:pt x="172573" y="611769"/>
                  <a:pt x="164601" y="612851"/>
                  <a:pt x="158750" y="609600"/>
                </a:cubicBezTo>
                <a:cubicBezTo>
                  <a:pt x="145407" y="602187"/>
                  <a:pt x="134302" y="591026"/>
                  <a:pt x="120650" y="584200"/>
                </a:cubicBezTo>
                <a:cubicBezTo>
                  <a:pt x="112183" y="579967"/>
                  <a:pt x="103367" y="576370"/>
                  <a:pt x="95250" y="571500"/>
                </a:cubicBezTo>
                <a:cubicBezTo>
                  <a:pt x="82162" y="563647"/>
                  <a:pt x="69850" y="554567"/>
                  <a:pt x="57150" y="546100"/>
                </a:cubicBezTo>
                <a:cubicBezTo>
                  <a:pt x="50800" y="541867"/>
                  <a:pt x="43496" y="538796"/>
                  <a:pt x="38100" y="533400"/>
                </a:cubicBezTo>
                <a:cubicBezTo>
                  <a:pt x="13654" y="508954"/>
                  <a:pt x="26522" y="519331"/>
                  <a:pt x="0" y="501650"/>
                </a:cubicBezTo>
                <a:lnTo>
                  <a:pt x="6350" y="501650"/>
                </a:ln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3" name="Полилиния 422"/>
          <p:cNvSpPr>
            <a:spLocks noChangeArrowheads="1"/>
          </p:cNvSpPr>
          <p:nvPr/>
        </p:nvSpPr>
        <p:spPr bwMode="auto">
          <a:xfrm>
            <a:off x="2070712" y="2616013"/>
            <a:ext cx="1123859" cy="728107"/>
          </a:xfrm>
          <a:custGeom>
            <a:gdLst>
              <a:gd name="T0" fmla="*/ 0 w 1571147"/>
              <a:gd name="T1" fmla="*/ 0 h 1360132"/>
              <a:gd name="T2" fmla="*/ 1571147 w 1571147"/>
              <a:gd name="T3" fmla="*/ 1360132 h 1360132"/>
            </a:gdLst>
            <a:rect l="T0" t="T1" r="T2" b="T3"/>
            <a:pathLst>
              <a:path w="1571147" h="1360132">
                <a:moveTo>
                  <a:pt x="317463" y="604482"/>
                </a:moveTo>
                <a:cubicBezTo>
                  <a:pt x="315346" y="601307"/>
                  <a:pt x="315294" y="590659"/>
                  <a:pt x="311113" y="585432"/>
                </a:cubicBezTo>
                <a:cubicBezTo>
                  <a:pt x="302161" y="574241"/>
                  <a:pt x="285562" y="570565"/>
                  <a:pt x="273013" y="566382"/>
                </a:cubicBezTo>
                <a:cubicBezTo>
                  <a:pt x="268780" y="560032"/>
                  <a:pt x="263726" y="554158"/>
                  <a:pt x="260313" y="547332"/>
                </a:cubicBezTo>
                <a:cubicBezTo>
                  <a:pt x="251736" y="530178"/>
                  <a:pt x="251515" y="507742"/>
                  <a:pt x="247613" y="490182"/>
                </a:cubicBezTo>
                <a:cubicBezTo>
                  <a:pt x="246161" y="483648"/>
                  <a:pt x="243380" y="477482"/>
                  <a:pt x="241263" y="471132"/>
                </a:cubicBezTo>
                <a:cubicBezTo>
                  <a:pt x="243380" y="456315"/>
                  <a:pt x="244248" y="441266"/>
                  <a:pt x="247613" y="426682"/>
                </a:cubicBezTo>
                <a:cubicBezTo>
                  <a:pt x="265591" y="348777"/>
                  <a:pt x="272670" y="387964"/>
                  <a:pt x="387313" y="382232"/>
                </a:cubicBezTo>
                <a:cubicBezTo>
                  <a:pt x="402807" y="377067"/>
                  <a:pt x="413103" y="375492"/>
                  <a:pt x="425413" y="363182"/>
                </a:cubicBezTo>
                <a:cubicBezTo>
                  <a:pt x="467746" y="320849"/>
                  <a:pt x="406363" y="365299"/>
                  <a:pt x="457163" y="331432"/>
                </a:cubicBezTo>
                <a:cubicBezTo>
                  <a:pt x="459280" y="299682"/>
                  <a:pt x="455795" y="267052"/>
                  <a:pt x="463513" y="236182"/>
                </a:cubicBezTo>
                <a:cubicBezTo>
                  <a:pt x="465136" y="229688"/>
                  <a:pt x="475961" y="230932"/>
                  <a:pt x="482563" y="229832"/>
                </a:cubicBezTo>
                <a:cubicBezTo>
                  <a:pt x="501469" y="226681"/>
                  <a:pt x="520663" y="225599"/>
                  <a:pt x="539713" y="223482"/>
                </a:cubicBezTo>
                <a:cubicBezTo>
                  <a:pt x="543946" y="217132"/>
                  <a:pt x="550562" y="211836"/>
                  <a:pt x="552413" y="204432"/>
                </a:cubicBezTo>
                <a:cubicBezTo>
                  <a:pt x="557062" y="185837"/>
                  <a:pt x="554114" y="165877"/>
                  <a:pt x="558763" y="147282"/>
                </a:cubicBezTo>
                <a:cubicBezTo>
                  <a:pt x="571165" y="97674"/>
                  <a:pt x="671167" y="122693"/>
                  <a:pt x="685763" y="121882"/>
                </a:cubicBezTo>
                <a:cubicBezTo>
                  <a:pt x="687880" y="109182"/>
                  <a:pt x="684070" y="93836"/>
                  <a:pt x="692113" y="83782"/>
                </a:cubicBezTo>
                <a:cubicBezTo>
                  <a:pt x="696294" y="78555"/>
                  <a:pt x="704470" y="90132"/>
                  <a:pt x="711163" y="90132"/>
                </a:cubicBezTo>
                <a:cubicBezTo>
                  <a:pt x="787392" y="90132"/>
                  <a:pt x="863563" y="85899"/>
                  <a:pt x="939763" y="83782"/>
                </a:cubicBezTo>
                <a:lnTo>
                  <a:pt x="977863" y="26632"/>
                </a:lnTo>
                <a:cubicBezTo>
                  <a:pt x="982096" y="20282"/>
                  <a:pt x="983323" y="9995"/>
                  <a:pt x="990563" y="7582"/>
                </a:cubicBezTo>
                <a:lnTo>
                  <a:pt x="1009613" y="1232"/>
                </a:lnTo>
                <a:cubicBezTo>
                  <a:pt x="1037130" y="3349"/>
                  <a:pt x="1065627" y="0"/>
                  <a:pt x="1092163" y="7582"/>
                </a:cubicBezTo>
                <a:cubicBezTo>
                  <a:pt x="1098599" y="9421"/>
                  <a:pt x="1094332" y="21405"/>
                  <a:pt x="1098513" y="26632"/>
                </a:cubicBezTo>
                <a:cubicBezTo>
                  <a:pt x="1103281" y="32591"/>
                  <a:pt x="1111213" y="35099"/>
                  <a:pt x="1117563" y="39332"/>
                </a:cubicBezTo>
                <a:cubicBezTo>
                  <a:pt x="1119680" y="45682"/>
                  <a:pt x="1117235" y="57921"/>
                  <a:pt x="1123913" y="58382"/>
                </a:cubicBezTo>
                <a:cubicBezTo>
                  <a:pt x="1260397" y="67795"/>
                  <a:pt x="1250870" y="68980"/>
                  <a:pt x="1320763" y="45682"/>
                </a:cubicBezTo>
                <a:cubicBezTo>
                  <a:pt x="1322880" y="79549"/>
                  <a:pt x="1319341" y="114251"/>
                  <a:pt x="1327113" y="147282"/>
                </a:cubicBezTo>
                <a:cubicBezTo>
                  <a:pt x="1328646" y="153798"/>
                  <a:pt x="1341430" y="148899"/>
                  <a:pt x="1346163" y="153632"/>
                </a:cubicBezTo>
                <a:cubicBezTo>
                  <a:pt x="1407507" y="214976"/>
                  <a:pt x="1286993" y="129002"/>
                  <a:pt x="1371563" y="185382"/>
                </a:cubicBezTo>
                <a:cubicBezTo>
                  <a:pt x="1375796" y="191732"/>
                  <a:pt x="1385760" y="196948"/>
                  <a:pt x="1384263" y="204432"/>
                </a:cubicBezTo>
                <a:cubicBezTo>
                  <a:pt x="1382766" y="211916"/>
                  <a:pt x="1370609" y="211736"/>
                  <a:pt x="1365213" y="217132"/>
                </a:cubicBezTo>
                <a:cubicBezTo>
                  <a:pt x="1359817" y="222528"/>
                  <a:pt x="1356746" y="229832"/>
                  <a:pt x="1352513" y="236182"/>
                </a:cubicBezTo>
                <a:cubicBezTo>
                  <a:pt x="1332662" y="315587"/>
                  <a:pt x="1358033" y="216863"/>
                  <a:pt x="1339813" y="280632"/>
                </a:cubicBezTo>
                <a:cubicBezTo>
                  <a:pt x="1337415" y="289023"/>
                  <a:pt x="1336901" y="298010"/>
                  <a:pt x="1333463" y="306032"/>
                </a:cubicBezTo>
                <a:cubicBezTo>
                  <a:pt x="1330457" y="313047"/>
                  <a:pt x="1324996" y="318732"/>
                  <a:pt x="1320763" y="325082"/>
                </a:cubicBezTo>
                <a:cubicBezTo>
                  <a:pt x="1322038" y="336555"/>
                  <a:pt x="1325214" y="388384"/>
                  <a:pt x="1333463" y="407632"/>
                </a:cubicBezTo>
                <a:cubicBezTo>
                  <a:pt x="1355138" y="458207"/>
                  <a:pt x="1339134" y="396677"/>
                  <a:pt x="1352513" y="445732"/>
                </a:cubicBezTo>
                <a:cubicBezTo>
                  <a:pt x="1357106" y="462571"/>
                  <a:pt x="1365213" y="496532"/>
                  <a:pt x="1365213" y="496532"/>
                </a:cubicBezTo>
                <a:cubicBezTo>
                  <a:pt x="1367126" y="515667"/>
                  <a:pt x="1361627" y="560974"/>
                  <a:pt x="1384263" y="579082"/>
                </a:cubicBezTo>
                <a:cubicBezTo>
                  <a:pt x="1389490" y="583263"/>
                  <a:pt x="1396711" y="584332"/>
                  <a:pt x="1403313" y="585432"/>
                </a:cubicBezTo>
                <a:cubicBezTo>
                  <a:pt x="1445193" y="592412"/>
                  <a:pt x="1456307" y="588339"/>
                  <a:pt x="1492213" y="598132"/>
                </a:cubicBezTo>
                <a:cubicBezTo>
                  <a:pt x="1505128" y="601654"/>
                  <a:pt x="1530313" y="610832"/>
                  <a:pt x="1530313" y="610832"/>
                </a:cubicBezTo>
                <a:cubicBezTo>
                  <a:pt x="1532430" y="619299"/>
                  <a:pt x="1534265" y="627841"/>
                  <a:pt x="1536663" y="636232"/>
                </a:cubicBezTo>
                <a:cubicBezTo>
                  <a:pt x="1538502" y="642668"/>
                  <a:pt x="1541390" y="648788"/>
                  <a:pt x="1543013" y="655282"/>
                </a:cubicBezTo>
                <a:cubicBezTo>
                  <a:pt x="1545631" y="665753"/>
                  <a:pt x="1545573" y="676926"/>
                  <a:pt x="1549363" y="687032"/>
                </a:cubicBezTo>
                <a:cubicBezTo>
                  <a:pt x="1552043" y="694178"/>
                  <a:pt x="1557830" y="699732"/>
                  <a:pt x="1562063" y="706082"/>
                </a:cubicBezTo>
                <a:cubicBezTo>
                  <a:pt x="1571147" y="678830"/>
                  <a:pt x="1570820" y="690311"/>
                  <a:pt x="1562063" y="655282"/>
                </a:cubicBezTo>
                <a:cubicBezTo>
                  <a:pt x="1560440" y="648788"/>
                  <a:pt x="1559894" y="641459"/>
                  <a:pt x="1555713" y="636232"/>
                </a:cubicBezTo>
                <a:cubicBezTo>
                  <a:pt x="1550945" y="630273"/>
                  <a:pt x="1543013" y="627765"/>
                  <a:pt x="1536663" y="623532"/>
                </a:cubicBezTo>
                <a:cubicBezTo>
                  <a:pt x="1532309" y="701909"/>
                  <a:pt x="1561579" y="725374"/>
                  <a:pt x="1511263" y="750532"/>
                </a:cubicBezTo>
                <a:cubicBezTo>
                  <a:pt x="1505276" y="753525"/>
                  <a:pt x="1498563" y="754765"/>
                  <a:pt x="1492213" y="756882"/>
                </a:cubicBezTo>
                <a:cubicBezTo>
                  <a:pt x="1490096" y="769582"/>
                  <a:pt x="1492251" y="783803"/>
                  <a:pt x="1485863" y="794982"/>
                </a:cubicBezTo>
                <a:cubicBezTo>
                  <a:pt x="1482542" y="800794"/>
                  <a:pt x="1472664" y="798081"/>
                  <a:pt x="1466813" y="801332"/>
                </a:cubicBezTo>
                <a:cubicBezTo>
                  <a:pt x="1453470" y="808745"/>
                  <a:pt x="1443193" y="821905"/>
                  <a:pt x="1428713" y="826732"/>
                </a:cubicBezTo>
                <a:cubicBezTo>
                  <a:pt x="1342378" y="855510"/>
                  <a:pt x="1403988" y="838875"/>
                  <a:pt x="1238213" y="845782"/>
                </a:cubicBezTo>
                <a:cubicBezTo>
                  <a:pt x="1233980" y="852132"/>
                  <a:pt x="1223662" y="857428"/>
                  <a:pt x="1225513" y="864832"/>
                </a:cubicBezTo>
                <a:cubicBezTo>
                  <a:pt x="1227136" y="871326"/>
                  <a:pt x="1237870" y="871182"/>
                  <a:pt x="1244563" y="871182"/>
                </a:cubicBezTo>
                <a:cubicBezTo>
                  <a:pt x="1255356" y="871182"/>
                  <a:pt x="1265900" y="867672"/>
                  <a:pt x="1276313" y="864832"/>
                </a:cubicBezTo>
                <a:cubicBezTo>
                  <a:pt x="1289228" y="861310"/>
                  <a:pt x="1327400" y="848885"/>
                  <a:pt x="1314413" y="852132"/>
                </a:cubicBezTo>
                <a:lnTo>
                  <a:pt x="1289013" y="858482"/>
                </a:lnTo>
                <a:cubicBezTo>
                  <a:pt x="1258824" y="878608"/>
                  <a:pt x="1277203" y="868769"/>
                  <a:pt x="1231863" y="883882"/>
                </a:cubicBezTo>
                <a:lnTo>
                  <a:pt x="1193763" y="896582"/>
                </a:lnTo>
                <a:cubicBezTo>
                  <a:pt x="1173978" y="903177"/>
                  <a:pt x="1165951" y="906728"/>
                  <a:pt x="1142963" y="909282"/>
                </a:cubicBezTo>
                <a:cubicBezTo>
                  <a:pt x="1115534" y="912330"/>
                  <a:pt x="1087930" y="913515"/>
                  <a:pt x="1060413" y="915632"/>
                </a:cubicBezTo>
                <a:cubicBezTo>
                  <a:pt x="1047864" y="919815"/>
                  <a:pt x="1031265" y="923491"/>
                  <a:pt x="1022313" y="934682"/>
                </a:cubicBezTo>
                <a:cubicBezTo>
                  <a:pt x="1018132" y="939909"/>
                  <a:pt x="1020144" y="948505"/>
                  <a:pt x="1015963" y="953732"/>
                </a:cubicBezTo>
                <a:cubicBezTo>
                  <a:pt x="1003831" y="968897"/>
                  <a:pt x="993201" y="965113"/>
                  <a:pt x="977863" y="972782"/>
                </a:cubicBezTo>
                <a:cubicBezTo>
                  <a:pt x="971037" y="976195"/>
                  <a:pt x="965163" y="981249"/>
                  <a:pt x="958813" y="985482"/>
                </a:cubicBezTo>
                <a:cubicBezTo>
                  <a:pt x="938687" y="1015671"/>
                  <a:pt x="948526" y="997292"/>
                  <a:pt x="933413" y="1042632"/>
                </a:cubicBezTo>
                <a:cubicBezTo>
                  <a:pt x="931296" y="1048982"/>
                  <a:pt x="932632" y="1057969"/>
                  <a:pt x="927063" y="1061682"/>
                </a:cubicBezTo>
                <a:lnTo>
                  <a:pt x="908013" y="1074382"/>
                </a:lnTo>
                <a:cubicBezTo>
                  <a:pt x="903780" y="1080732"/>
                  <a:pt x="896568" y="1085904"/>
                  <a:pt x="895313" y="1093432"/>
                </a:cubicBezTo>
                <a:cubicBezTo>
                  <a:pt x="893105" y="1106678"/>
                  <a:pt x="922278" y="1131787"/>
                  <a:pt x="895313" y="1144232"/>
                </a:cubicBezTo>
                <a:cubicBezTo>
                  <a:pt x="872171" y="1154913"/>
                  <a:pt x="844513" y="1148465"/>
                  <a:pt x="819113" y="1150582"/>
                </a:cubicBezTo>
                <a:cubicBezTo>
                  <a:pt x="810646" y="1152699"/>
                  <a:pt x="802339" y="1155605"/>
                  <a:pt x="793713" y="1156932"/>
                </a:cubicBezTo>
                <a:cubicBezTo>
                  <a:pt x="774769" y="1159847"/>
                  <a:pt x="753205" y="1153772"/>
                  <a:pt x="736563" y="1163282"/>
                </a:cubicBezTo>
                <a:cubicBezTo>
                  <a:pt x="729937" y="1167068"/>
                  <a:pt x="745030" y="1175982"/>
                  <a:pt x="749263" y="1182332"/>
                </a:cubicBezTo>
                <a:cubicBezTo>
                  <a:pt x="747146" y="1188682"/>
                  <a:pt x="749030" y="1198664"/>
                  <a:pt x="742913" y="1201382"/>
                </a:cubicBezTo>
                <a:cubicBezTo>
                  <a:pt x="727319" y="1208313"/>
                  <a:pt x="708903" y="1204679"/>
                  <a:pt x="692113" y="1207732"/>
                </a:cubicBezTo>
                <a:cubicBezTo>
                  <a:pt x="685527" y="1208929"/>
                  <a:pt x="679413" y="1211965"/>
                  <a:pt x="673063" y="1214082"/>
                </a:cubicBezTo>
                <a:cubicBezTo>
                  <a:pt x="668830" y="1220432"/>
                  <a:pt x="666322" y="1228364"/>
                  <a:pt x="660363" y="1233132"/>
                </a:cubicBezTo>
                <a:cubicBezTo>
                  <a:pt x="655136" y="1237313"/>
                  <a:pt x="647300" y="1236489"/>
                  <a:pt x="641313" y="1239482"/>
                </a:cubicBezTo>
                <a:cubicBezTo>
                  <a:pt x="634487" y="1242895"/>
                  <a:pt x="628613" y="1247949"/>
                  <a:pt x="622263" y="1252182"/>
                </a:cubicBezTo>
                <a:cubicBezTo>
                  <a:pt x="618030" y="1264882"/>
                  <a:pt x="620702" y="1282856"/>
                  <a:pt x="609563" y="1290282"/>
                </a:cubicBezTo>
                <a:cubicBezTo>
                  <a:pt x="554968" y="1326678"/>
                  <a:pt x="624043" y="1283042"/>
                  <a:pt x="571463" y="1309332"/>
                </a:cubicBezTo>
                <a:cubicBezTo>
                  <a:pt x="564637" y="1312745"/>
                  <a:pt x="559239" y="1318619"/>
                  <a:pt x="552413" y="1322032"/>
                </a:cubicBezTo>
                <a:cubicBezTo>
                  <a:pt x="546426" y="1325025"/>
                  <a:pt x="539350" y="1325389"/>
                  <a:pt x="533363" y="1328382"/>
                </a:cubicBezTo>
                <a:cubicBezTo>
                  <a:pt x="526537" y="1331795"/>
                  <a:pt x="521287" y="1337982"/>
                  <a:pt x="514313" y="1341082"/>
                </a:cubicBezTo>
                <a:cubicBezTo>
                  <a:pt x="502080" y="1346519"/>
                  <a:pt x="488913" y="1349549"/>
                  <a:pt x="476213" y="1353782"/>
                </a:cubicBezTo>
                <a:lnTo>
                  <a:pt x="457163" y="1360132"/>
                </a:lnTo>
                <a:cubicBezTo>
                  <a:pt x="455046" y="1332615"/>
                  <a:pt x="454236" y="1304967"/>
                  <a:pt x="450813" y="1277582"/>
                </a:cubicBezTo>
                <a:cubicBezTo>
                  <a:pt x="449983" y="1270940"/>
                  <a:pt x="447456" y="1264519"/>
                  <a:pt x="444463" y="1258532"/>
                </a:cubicBezTo>
                <a:cubicBezTo>
                  <a:pt x="441050" y="1251706"/>
                  <a:pt x="437506" y="1244508"/>
                  <a:pt x="431763" y="1239482"/>
                </a:cubicBezTo>
                <a:cubicBezTo>
                  <a:pt x="421463" y="1230470"/>
                  <a:pt x="393510" y="1210094"/>
                  <a:pt x="374613" y="1207732"/>
                </a:cubicBezTo>
                <a:cubicBezTo>
                  <a:pt x="347228" y="1204309"/>
                  <a:pt x="319580" y="1203499"/>
                  <a:pt x="292063" y="1201382"/>
                </a:cubicBezTo>
                <a:cubicBezTo>
                  <a:pt x="289946" y="1195032"/>
                  <a:pt x="287026" y="1188896"/>
                  <a:pt x="285713" y="1182332"/>
                </a:cubicBezTo>
                <a:cubicBezTo>
                  <a:pt x="282778" y="1167656"/>
                  <a:pt x="289946" y="1148465"/>
                  <a:pt x="279363" y="1137882"/>
                </a:cubicBezTo>
                <a:cubicBezTo>
                  <a:pt x="268780" y="1127299"/>
                  <a:pt x="249730" y="1133649"/>
                  <a:pt x="234913" y="1131532"/>
                </a:cubicBezTo>
                <a:cubicBezTo>
                  <a:pt x="228563" y="1125182"/>
                  <a:pt x="222762" y="1118231"/>
                  <a:pt x="215863" y="1112482"/>
                </a:cubicBezTo>
                <a:cubicBezTo>
                  <a:pt x="210000" y="1107596"/>
                  <a:pt x="201699" y="1105645"/>
                  <a:pt x="196813" y="1099782"/>
                </a:cubicBezTo>
                <a:cubicBezTo>
                  <a:pt x="190753" y="1092510"/>
                  <a:pt x="188346" y="1082849"/>
                  <a:pt x="184113" y="1074382"/>
                </a:cubicBezTo>
                <a:cubicBezTo>
                  <a:pt x="160830" y="1076499"/>
                  <a:pt x="137407" y="1077426"/>
                  <a:pt x="114263" y="1080732"/>
                </a:cubicBezTo>
                <a:cubicBezTo>
                  <a:pt x="107637" y="1081679"/>
                  <a:pt x="101906" y="1087082"/>
                  <a:pt x="95213" y="1087082"/>
                </a:cubicBezTo>
                <a:cubicBezTo>
                  <a:pt x="76046" y="1087082"/>
                  <a:pt x="57113" y="1082849"/>
                  <a:pt x="38063" y="1080732"/>
                </a:cubicBezTo>
                <a:cubicBezTo>
                  <a:pt x="31713" y="1078615"/>
                  <a:pt x="24240" y="1078563"/>
                  <a:pt x="19013" y="1074382"/>
                </a:cubicBezTo>
                <a:cubicBezTo>
                  <a:pt x="4159" y="1062499"/>
                  <a:pt x="0" y="1048165"/>
                  <a:pt x="19013" y="1036282"/>
                </a:cubicBezTo>
                <a:cubicBezTo>
                  <a:pt x="30365" y="1029187"/>
                  <a:pt x="44126" y="1026829"/>
                  <a:pt x="57113" y="1023582"/>
                </a:cubicBezTo>
                <a:cubicBezTo>
                  <a:pt x="114407" y="1009259"/>
                  <a:pt x="91354" y="1016402"/>
                  <a:pt x="126963" y="1004532"/>
                </a:cubicBezTo>
                <a:cubicBezTo>
                  <a:pt x="129080" y="998182"/>
                  <a:pt x="130320" y="991469"/>
                  <a:pt x="133313" y="985482"/>
                </a:cubicBezTo>
                <a:cubicBezTo>
                  <a:pt x="136726" y="978656"/>
                  <a:pt x="143007" y="973447"/>
                  <a:pt x="146013" y="966432"/>
                </a:cubicBezTo>
                <a:cubicBezTo>
                  <a:pt x="149451" y="958410"/>
                  <a:pt x="150246" y="949499"/>
                  <a:pt x="152363" y="941032"/>
                </a:cubicBezTo>
                <a:cubicBezTo>
                  <a:pt x="150246" y="932565"/>
                  <a:pt x="154292" y="918392"/>
                  <a:pt x="146013" y="915632"/>
                </a:cubicBezTo>
                <a:cubicBezTo>
                  <a:pt x="138773" y="913219"/>
                  <a:pt x="138709" y="929286"/>
                  <a:pt x="133313" y="934682"/>
                </a:cubicBezTo>
                <a:cubicBezTo>
                  <a:pt x="127917" y="940078"/>
                  <a:pt x="121237" y="944282"/>
                  <a:pt x="114263" y="947382"/>
                </a:cubicBezTo>
                <a:cubicBezTo>
                  <a:pt x="102030" y="952819"/>
                  <a:pt x="76163" y="960082"/>
                  <a:pt x="76163" y="960082"/>
                </a:cubicBezTo>
                <a:cubicBezTo>
                  <a:pt x="75032" y="961779"/>
                  <a:pt x="52474" y="991996"/>
                  <a:pt x="57113" y="998182"/>
                </a:cubicBezTo>
                <a:cubicBezTo>
                  <a:pt x="62349" y="1005164"/>
                  <a:pt x="74046" y="1002415"/>
                  <a:pt x="82513" y="1004532"/>
                </a:cubicBezTo>
                <a:cubicBezTo>
                  <a:pt x="88863" y="1000299"/>
                  <a:pt x="96167" y="997228"/>
                  <a:pt x="101563" y="991832"/>
                </a:cubicBezTo>
                <a:cubicBezTo>
                  <a:pt x="106959" y="986436"/>
                  <a:pt x="109377" y="978645"/>
                  <a:pt x="114263" y="972782"/>
                </a:cubicBezTo>
                <a:cubicBezTo>
                  <a:pt x="120012" y="965883"/>
                  <a:pt x="126963" y="960082"/>
                  <a:pt x="133313" y="953732"/>
                </a:cubicBezTo>
                <a:cubicBezTo>
                  <a:pt x="137546" y="941032"/>
                  <a:pt x="143812" y="928837"/>
                  <a:pt x="146013" y="915632"/>
                </a:cubicBezTo>
                <a:cubicBezTo>
                  <a:pt x="158456" y="840974"/>
                  <a:pt x="146083" y="908968"/>
                  <a:pt x="158713" y="852132"/>
                </a:cubicBezTo>
                <a:cubicBezTo>
                  <a:pt x="164358" y="826728"/>
                  <a:pt x="159483" y="815406"/>
                  <a:pt x="184113" y="801332"/>
                </a:cubicBezTo>
                <a:cubicBezTo>
                  <a:pt x="191690" y="797002"/>
                  <a:pt x="200846" y="796002"/>
                  <a:pt x="209513" y="794982"/>
                </a:cubicBezTo>
                <a:cubicBezTo>
                  <a:pt x="236922" y="791757"/>
                  <a:pt x="264546" y="790749"/>
                  <a:pt x="292063" y="788632"/>
                </a:cubicBezTo>
                <a:lnTo>
                  <a:pt x="330163" y="775932"/>
                </a:lnTo>
                <a:lnTo>
                  <a:pt x="349213" y="769582"/>
                </a:lnTo>
                <a:cubicBezTo>
                  <a:pt x="355563" y="763232"/>
                  <a:pt x="361364" y="756281"/>
                  <a:pt x="368263" y="750532"/>
                </a:cubicBezTo>
                <a:cubicBezTo>
                  <a:pt x="374126" y="745646"/>
                  <a:pt x="383080" y="744182"/>
                  <a:pt x="387313" y="737832"/>
                </a:cubicBezTo>
                <a:cubicBezTo>
                  <a:pt x="392154" y="730570"/>
                  <a:pt x="391546" y="720899"/>
                  <a:pt x="393663" y="712432"/>
                </a:cubicBezTo>
                <a:cubicBezTo>
                  <a:pt x="391546" y="701849"/>
                  <a:pt x="395947" y="687158"/>
                  <a:pt x="387313" y="680682"/>
                </a:cubicBezTo>
                <a:cubicBezTo>
                  <a:pt x="371994" y="669193"/>
                  <a:pt x="362519" y="710613"/>
                  <a:pt x="361913" y="712432"/>
                </a:cubicBezTo>
                <a:cubicBezTo>
                  <a:pt x="364030" y="720899"/>
                  <a:pt x="359984" y="735072"/>
                  <a:pt x="368263" y="737832"/>
                </a:cubicBezTo>
                <a:cubicBezTo>
                  <a:pt x="375503" y="740245"/>
                  <a:pt x="380329" y="726387"/>
                  <a:pt x="380963" y="718782"/>
                </a:cubicBezTo>
                <a:cubicBezTo>
                  <a:pt x="382555" y="699681"/>
                  <a:pt x="379262" y="680227"/>
                  <a:pt x="374613" y="661632"/>
                </a:cubicBezTo>
                <a:cubicBezTo>
                  <a:pt x="372762" y="654228"/>
                  <a:pt x="366983" y="648286"/>
                  <a:pt x="361913" y="642582"/>
                </a:cubicBezTo>
                <a:cubicBezTo>
                  <a:pt x="349981" y="629158"/>
                  <a:pt x="333776" y="619426"/>
                  <a:pt x="323813" y="604482"/>
                </a:cubicBezTo>
                <a:cubicBezTo>
                  <a:pt x="309453" y="582941"/>
                  <a:pt x="319580" y="607657"/>
                  <a:pt x="317463" y="604482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4" name="Полилиния 423"/>
          <p:cNvSpPr>
            <a:spLocks noChangeArrowheads="1"/>
          </p:cNvSpPr>
          <p:nvPr/>
        </p:nvSpPr>
        <p:spPr bwMode="auto">
          <a:xfrm>
            <a:off x="3770556" y="1960527"/>
            <a:ext cx="1432921" cy="897203"/>
          </a:xfrm>
          <a:custGeom>
            <a:gdLst>
              <a:gd name="T0" fmla="*/ 0 w 2005573"/>
              <a:gd name="T1" fmla="*/ 0 h 1673007"/>
              <a:gd name="T2" fmla="*/ 2005573 w 2005573"/>
              <a:gd name="T3" fmla="*/ 1673007 h 1673007"/>
            </a:gdLst>
            <a:rect l="T0" t="T1" r="T2" b="T3"/>
            <a:pathLst>
              <a:path w="2005573" h="1673007">
                <a:moveTo>
                  <a:pt x="153601" y="561585"/>
                </a:moveTo>
                <a:cubicBezTo>
                  <a:pt x="153601" y="559998"/>
                  <a:pt x="149668" y="557999"/>
                  <a:pt x="144076" y="539360"/>
                </a:cubicBezTo>
                <a:cubicBezTo>
                  <a:pt x="142153" y="532949"/>
                  <a:pt x="143295" y="524023"/>
                  <a:pt x="137726" y="520310"/>
                </a:cubicBezTo>
                <a:lnTo>
                  <a:pt x="128201" y="513960"/>
                </a:lnTo>
                <a:lnTo>
                  <a:pt x="121851" y="494910"/>
                </a:lnTo>
                <a:cubicBezTo>
                  <a:pt x="120793" y="491735"/>
                  <a:pt x="119332" y="488667"/>
                  <a:pt x="118676" y="485385"/>
                </a:cubicBezTo>
                <a:cubicBezTo>
                  <a:pt x="114845" y="466228"/>
                  <a:pt x="117208" y="474630"/>
                  <a:pt x="112326" y="459985"/>
                </a:cubicBezTo>
                <a:cubicBezTo>
                  <a:pt x="113384" y="433527"/>
                  <a:pt x="112950" y="406966"/>
                  <a:pt x="115501" y="380610"/>
                </a:cubicBezTo>
                <a:cubicBezTo>
                  <a:pt x="116848" y="366690"/>
                  <a:pt x="124738" y="351169"/>
                  <a:pt x="140901" y="348860"/>
                </a:cubicBezTo>
                <a:lnTo>
                  <a:pt x="163126" y="345685"/>
                </a:lnTo>
                <a:cubicBezTo>
                  <a:pt x="184539" y="331410"/>
                  <a:pt x="165930" y="345561"/>
                  <a:pt x="156776" y="342510"/>
                </a:cubicBezTo>
                <a:cubicBezTo>
                  <a:pt x="153601" y="341452"/>
                  <a:pt x="154659" y="336160"/>
                  <a:pt x="153601" y="332985"/>
                </a:cubicBezTo>
                <a:cubicBezTo>
                  <a:pt x="159189" y="316220"/>
                  <a:pt x="153991" y="325316"/>
                  <a:pt x="175826" y="310760"/>
                </a:cubicBezTo>
                <a:lnTo>
                  <a:pt x="185351" y="304410"/>
                </a:lnTo>
                <a:cubicBezTo>
                  <a:pt x="173058" y="285970"/>
                  <a:pt x="174924" y="293047"/>
                  <a:pt x="182176" y="256785"/>
                </a:cubicBezTo>
                <a:cubicBezTo>
                  <a:pt x="182924" y="253043"/>
                  <a:pt x="184720" y="247532"/>
                  <a:pt x="188526" y="247260"/>
                </a:cubicBezTo>
                <a:cubicBezTo>
                  <a:pt x="245541" y="243188"/>
                  <a:pt x="302826" y="245143"/>
                  <a:pt x="359976" y="244085"/>
                </a:cubicBezTo>
                <a:lnTo>
                  <a:pt x="379026" y="237735"/>
                </a:lnTo>
                <a:cubicBezTo>
                  <a:pt x="411665" y="226855"/>
                  <a:pt x="385207" y="234705"/>
                  <a:pt x="461576" y="231385"/>
                </a:cubicBezTo>
                <a:cubicBezTo>
                  <a:pt x="463131" y="214284"/>
                  <a:pt x="458908" y="199128"/>
                  <a:pt x="471101" y="186935"/>
                </a:cubicBezTo>
                <a:cubicBezTo>
                  <a:pt x="473799" y="184237"/>
                  <a:pt x="477213" y="182292"/>
                  <a:pt x="480626" y="180585"/>
                </a:cubicBezTo>
                <a:cubicBezTo>
                  <a:pt x="483619" y="179088"/>
                  <a:pt x="486976" y="178468"/>
                  <a:pt x="490151" y="177410"/>
                </a:cubicBezTo>
                <a:cubicBezTo>
                  <a:pt x="492268" y="174235"/>
                  <a:pt x="494951" y="171372"/>
                  <a:pt x="496501" y="167885"/>
                </a:cubicBezTo>
                <a:cubicBezTo>
                  <a:pt x="499219" y="161768"/>
                  <a:pt x="502851" y="148835"/>
                  <a:pt x="502851" y="148835"/>
                </a:cubicBezTo>
                <a:cubicBezTo>
                  <a:pt x="503809" y="133506"/>
                  <a:pt x="492461" y="98612"/>
                  <a:pt x="515551" y="91685"/>
                </a:cubicBezTo>
                <a:cubicBezTo>
                  <a:pt x="522719" y="89535"/>
                  <a:pt x="530368" y="89568"/>
                  <a:pt x="537776" y="88510"/>
                </a:cubicBezTo>
                <a:lnTo>
                  <a:pt x="550476" y="69460"/>
                </a:lnTo>
                <a:cubicBezTo>
                  <a:pt x="552593" y="66285"/>
                  <a:pt x="555619" y="63555"/>
                  <a:pt x="556826" y="59935"/>
                </a:cubicBezTo>
                <a:cubicBezTo>
                  <a:pt x="557884" y="56760"/>
                  <a:pt x="558504" y="53403"/>
                  <a:pt x="560001" y="50410"/>
                </a:cubicBezTo>
                <a:cubicBezTo>
                  <a:pt x="561708" y="46997"/>
                  <a:pt x="563115" y="42907"/>
                  <a:pt x="566351" y="40885"/>
                </a:cubicBezTo>
                <a:cubicBezTo>
                  <a:pt x="572027" y="37337"/>
                  <a:pt x="579051" y="36652"/>
                  <a:pt x="585401" y="34535"/>
                </a:cubicBezTo>
                <a:lnTo>
                  <a:pt x="604451" y="28185"/>
                </a:lnTo>
                <a:cubicBezTo>
                  <a:pt x="607626" y="27127"/>
                  <a:pt x="610641" y="25288"/>
                  <a:pt x="613976" y="25010"/>
                </a:cubicBezTo>
                <a:lnTo>
                  <a:pt x="652076" y="21835"/>
                </a:lnTo>
                <a:cubicBezTo>
                  <a:pt x="648901" y="20777"/>
                  <a:pt x="645898" y="18660"/>
                  <a:pt x="642551" y="18660"/>
                </a:cubicBezTo>
                <a:cubicBezTo>
                  <a:pt x="634018" y="18660"/>
                  <a:pt x="625518" y="23508"/>
                  <a:pt x="617151" y="21835"/>
                </a:cubicBezTo>
                <a:cubicBezTo>
                  <a:pt x="613409" y="21087"/>
                  <a:pt x="623263" y="17192"/>
                  <a:pt x="626676" y="15485"/>
                </a:cubicBezTo>
                <a:cubicBezTo>
                  <a:pt x="629669" y="13988"/>
                  <a:pt x="633208" y="13807"/>
                  <a:pt x="636201" y="12310"/>
                </a:cubicBezTo>
                <a:cubicBezTo>
                  <a:pt x="660820" y="0"/>
                  <a:pt x="631310" y="10765"/>
                  <a:pt x="655251" y="2785"/>
                </a:cubicBezTo>
                <a:cubicBezTo>
                  <a:pt x="670068" y="3843"/>
                  <a:pt x="685011" y="3756"/>
                  <a:pt x="699701" y="5960"/>
                </a:cubicBezTo>
                <a:cubicBezTo>
                  <a:pt x="706320" y="6953"/>
                  <a:pt x="718751" y="12310"/>
                  <a:pt x="718751" y="12310"/>
                </a:cubicBezTo>
                <a:cubicBezTo>
                  <a:pt x="719809" y="15485"/>
                  <a:pt x="719559" y="19468"/>
                  <a:pt x="721926" y="21835"/>
                </a:cubicBezTo>
                <a:cubicBezTo>
                  <a:pt x="724293" y="24202"/>
                  <a:pt x="728458" y="23513"/>
                  <a:pt x="731451" y="25010"/>
                </a:cubicBezTo>
                <a:cubicBezTo>
                  <a:pt x="761846" y="40208"/>
                  <a:pt x="704039" y="28722"/>
                  <a:pt x="785426" y="34535"/>
                </a:cubicBezTo>
                <a:cubicBezTo>
                  <a:pt x="802750" y="40310"/>
                  <a:pt x="790074" y="36716"/>
                  <a:pt x="817176" y="40885"/>
                </a:cubicBezTo>
                <a:cubicBezTo>
                  <a:pt x="853751" y="46512"/>
                  <a:pt x="818199" y="42257"/>
                  <a:pt x="867976" y="47235"/>
                </a:cubicBezTo>
                <a:lnTo>
                  <a:pt x="887026" y="53585"/>
                </a:lnTo>
                <a:cubicBezTo>
                  <a:pt x="890201" y="54643"/>
                  <a:pt x="893225" y="56390"/>
                  <a:pt x="896551" y="56760"/>
                </a:cubicBezTo>
                <a:cubicBezTo>
                  <a:pt x="939890" y="61575"/>
                  <a:pt x="915567" y="59252"/>
                  <a:pt x="969576" y="63110"/>
                </a:cubicBezTo>
                <a:cubicBezTo>
                  <a:pt x="972751" y="64168"/>
                  <a:pt x="977156" y="63562"/>
                  <a:pt x="979101" y="66285"/>
                </a:cubicBezTo>
                <a:cubicBezTo>
                  <a:pt x="982992" y="71732"/>
                  <a:pt x="978791" y="84669"/>
                  <a:pt x="985451" y="85335"/>
                </a:cubicBezTo>
                <a:cubicBezTo>
                  <a:pt x="1045654" y="91355"/>
                  <a:pt x="1006572" y="88116"/>
                  <a:pt x="1102926" y="91685"/>
                </a:cubicBezTo>
                <a:cubicBezTo>
                  <a:pt x="1154100" y="108743"/>
                  <a:pt x="1120631" y="99614"/>
                  <a:pt x="1226751" y="101210"/>
                </a:cubicBezTo>
                <a:lnTo>
                  <a:pt x="1544251" y="104385"/>
                </a:lnTo>
                <a:cubicBezTo>
                  <a:pt x="1577733" y="126707"/>
                  <a:pt x="1531276" y="98118"/>
                  <a:pt x="1629976" y="113910"/>
                </a:cubicBezTo>
                <a:cubicBezTo>
                  <a:pt x="1633281" y="114439"/>
                  <a:pt x="1630784" y="121068"/>
                  <a:pt x="1633151" y="123435"/>
                </a:cubicBezTo>
                <a:cubicBezTo>
                  <a:pt x="1635518" y="125802"/>
                  <a:pt x="1639409" y="125884"/>
                  <a:pt x="1642676" y="126610"/>
                </a:cubicBezTo>
                <a:cubicBezTo>
                  <a:pt x="1676203" y="134060"/>
                  <a:pt x="1649809" y="125813"/>
                  <a:pt x="1671251" y="132960"/>
                </a:cubicBezTo>
                <a:cubicBezTo>
                  <a:pt x="1673368" y="136135"/>
                  <a:pt x="1674729" y="139972"/>
                  <a:pt x="1677601" y="142485"/>
                </a:cubicBezTo>
                <a:cubicBezTo>
                  <a:pt x="1691038" y="154242"/>
                  <a:pt x="1693094" y="153999"/>
                  <a:pt x="1706176" y="158360"/>
                </a:cubicBezTo>
                <a:cubicBezTo>
                  <a:pt x="1708293" y="161535"/>
                  <a:pt x="1710083" y="164954"/>
                  <a:pt x="1712526" y="167885"/>
                </a:cubicBezTo>
                <a:cubicBezTo>
                  <a:pt x="1715401" y="171334"/>
                  <a:pt x="1720517" y="173190"/>
                  <a:pt x="1722051" y="177410"/>
                </a:cubicBezTo>
                <a:cubicBezTo>
                  <a:pt x="1724967" y="185429"/>
                  <a:pt x="1722356" y="194775"/>
                  <a:pt x="1725226" y="202810"/>
                </a:cubicBezTo>
                <a:cubicBezTo>
                  <a:pt x="1731014" y="219016"/>
                  <a:pt x="1736090" y="220636"/>
                  <a:pt x="1747451" y="228210"/>
                </a:cubicBezTo>
                <a:cubicBezTo>
                  <a:pt x="1748509" y="231385"/>
                  <a:pt x="1753801" y="238793"/>
                  <a:pt x="1750626" y="237735"/>
                </a:cubicBezTo>
                <a:cubicBezTo>
                  <a:pt x="1744946" y="235842"/>
                  <a:pt x="1739819" y="230715"/>
                  <a:pt x="1737926" y="225035"/>
                </a:cubicBezTo>
                <a:cubicBezTo>
                  <a:pt x="1736868" y="221860"/>
                  <a:pt x="1744276" y="227152"/>
                  <a:pt x="1747451" y="228210"/>
                </a:cubicBezTo>
                <a:lnTo>
                  <a:pt x="1756976" y="231385"/>
                </a:lnTo>
                <a:cubicBezTo>
                  <a:pt x="1776332" y="237837"/>
                  <a:pt x="1770555" y="235146"/>
                  <a:pt x="1798251" y="253610"/>
                </a:cubicBezTo>
                <a:cubicBezTo>
                  <a:pt x="1801426" y="255727"/>
                  <a:pt x="1804289" y="258410"/>
                  <a:pt x="1807776" y="259960"/>
                </a:cubicBezTo>
                <a:cubicBezTo>
                  <a:pt x="1813893" y="262678"/>
                  <a:pt x="1826826" y="266310"/>
                  <a:pt x="1826826" y="266310"/>
                </a:cubicBezTo>
                <a:cubicBezTo>
                  <a:pt x="1825768" y="263135"/>
                  <a:pt x="1825742" y="259398"/>
                  <a:pt x="1823651" y="256785"/>
                </a:cubicBezTo>
                <a:cubicBezTo>
                  <a:pt x="1811623" y="241750"/>
                  <a:pt x="1766298" y="247446"/>
                  <a:pt x="1763326" y="247260"/>
                </a:cubicBezTo>
                <a:cubicBezTo>
                  <a:pt x="1761209" y="240910"/>
                  <a:pt x="1758599" y="234704"/>
                  <a:pt x="1756976" y="228210"/>
                </a:cubicBezTo>
                <a:cubicBezTo>
                  <a:pt x="1749814" y="199563"/>
                  <a:pt x="1753386" y="211089"/>
                  <a:pt x="1747451" y="193285"/>
                </a:cubicBezTo>
                <a:cubicBezTo>
                  <a:pt x="1746393" y="210218"/>
                  <a:pt x="1754060" y="230224"/>
                  <a:pt x="1744276" y="244085"/>
                </a:cubicBezTo>
                <a:cubicBezTo>
                  <a:pt x="1737535" y="253635"/>
                  <a:pt x="1720524" y="243822"/>
                  <a:pt x="1709351" y="247260"/>
                </a:cubicBezTo>
                <a:cubicBezTo>
                  <a:pt x="1705704" y="248382"/>
                  <a:pt x="1705873" y="254272"/>
                  <a:pt x="1703001" y="256785"/>
                </a:cubicBezTo>
                <a:cubicBezTo>
                  <a:pt x="1697258" y="261811"/>
                  <a:pt x="1690301" y="265252"/>
                  <a:pt x="1683951" y="269485"/>
                </a:cubicBezTo>
                <a:cubicBezTo>
                  <a:pt x="1671641" y="277691"/>
                  <a:pt x="1678046" y="274628"/>
                  <a:pt x="1664901" y="279010"/>
                </a:cubicBezTo>
                <a:cubicBezTo>
                  <a:pt x="1663843" y="302293"/>
                  <a:pt x="1663095" y="325593"/>
                  <a:pt x="1661726" y="348860"/>
                </a:cubicBezTo>
                <a:cubicBezTo>
                  <a:pt x="1660978" y="361582"/>
                  <a:pt x="1662052" y="374706"/>
                  <a:pt x="1658551" y="386960"/>
                </a:cubicBezTo>
                <a:cubicBezTo>
                  <a:pt x="1657503" y="390629"/>
                  <a:pt x="1652201" y="391193"/>
                  <a:pt x="1649026" y="393310"/>
                </a:cubicBezTo>
                <a:lnTo>
                  <a:pt x="1642676" y="412360"/>
                </a:lnTo>
                <a:cubicBezTo>
                  <a:pt x="1641618" y="415535"/>
                  <a:pt x="1642676" y="420827"/>
                  <a:pt x="1639501" y="421885"/>
                </a:cubicBezTo>
                <a:lnTo>
                  <a:pt x="1620451" y="428235"/>
                </a:lnTo>
                <a:cubicBezTo>
                  <a:pt x="1617276" y="429293"/>
                  <a:pt x="1613711" y="429554"/>
                  <a:pt x="1610926" y="431410"/>
                </a:cubicBezTo>
                <a:cubicBezTo>
                  <a:pt x="1583629" y="449608"/>
                  <a:pt x="1618166" y="427790"/>
                  <a:pt x="1591876" y="440935"/>
                </a:cubicBezTo>
                <a:cubicBezTo>
                  <a:pt x="1588463" y="442642"/>
                  <a:pt x="1585858" y="445782"/>
                  <a:pt x="1582351" y="447285"/>
                </a:cubicBezTo>
                <a:cubicBezTo>
                  <a:pt x="1576323" y="449868"/>
                  <a:pt x="1554899" y="452919"/>
                  <a:pt x="1550601" y="453635"/>
                </a:cubicBezTo>
                <a:cubicBezTo>
                  <a:pt x="1544251" y="457868"/>
                  <a:pt x="1533964" y="459095"/>
                  <a:pt x="1531551" y="466335"/>
                </a:cubicBezTo>
                <a:cubicBezTo>
                  <a:pt x="1530493" y="469510"/>
                  <a:pt x="1530467" y="473247"/>
                  <a:pt x="1528376" y="475860"/>
                </a:cubicBezTo>
                <a:cubicBezTo>
                  <a:pt x="1520991" y="485091"/>
                  <a:pt x="1508948" y="482462"/>
                  <a:pt x="1499801" y="488560"/>
                </a:cubicBezTo>
                <a:lnTo>
                  <a:pt x="1490276" y="494910"/>
                </a:lnTo>
                <a:cubicBezTo>
                  <a:pt x="1488159" y="498085"/>
                  <a:pt x="1485022" y="500780"/>
                  <a:pt x="1483926" y="504435"/>
                </a:cubicBezTo>
                <a:cubicBezTo>
                  <a:pt x="1481776" y="511603"/>
                  <a:pt x="1484769" y="520346"/>
                  <a:pt x="1480751" y="526660"/>
                </a:cubicBezTo>
                <a:cubicBezTo>
                  <a:pt x="1476654" y="533099"/>
                  <a:pt x="1461701" y="539360"/>
                  <a:pt x="1461701" y="539360"/>
                </a:cubicBezTo>
                <a:cubicBezTo>
                  <a:pt x="1459584" y="542535"/>
                  <a:pt x="1456854" y="545378"/>
                  <a:pt x="1455351" y="548885"/>
                </a:cubicBezTo>
                <a:cubicBezTo>
                  <a:pt x="1453632" y="552896"/>
                  <a:pt x="1452176" y="557221"/>
                  <a:pt x="1452176" y="561585"/>
                </a:cubicBezTo>
                <a:cubicBezTo>
                  <a:pt x="1452176" y="591237"/>
                  <a:pt x="1451432" y="621093"/>
                  <a:pt x="1455351" y="650485"/>
                </a:cubicBezTo>
                <a:cubicBezTo>
                  <a:pt x="1455855" y="654267"/>
                  <a:pt x="1461463" y="655128"/>
                  <a:pt x="1464876" y="656835"/>
                </a:cubicBezTo>
                <a:cubicBezTo>
                  <a:pt x="1472583" y="660688"/>
                  <a:pt x="1482306" y="661011"/>
                  <a:pt x="1490276" y="663185"/>
                </a:cubicBezTo>
                <a:cubicBezTo>
                  <a:pt x="1496734" y="664946"/>
                  <a:pt x="1509326" y="669535"/>
                  <a:pt x="1509326" y="669535"/>
                </a:cubicBezTo>
                <a:lnTo>
                  <a:pt x="1553776" y="666360"/>
                </a:lnTo>
                <a:cubicBezTo>
                  <a:pt x="1566482" y="665383"/>
                  <a:pt x="1579597" y="666596"/>
                  <a:pt x="1591876" y="663185"/>
                </a:cubicBezTo>
                <a:cubicBezTo>
                  <a:pt x="1599229" y="661142"/>
                  <a:pt x="1603686" y="652898"/>
                  <a:pt x="1610926" y="650485"/>
                </a:cubicBezTo>
                <a:cubicBezTo>
                  <a:pt x="1614101" y="649427"/>
                  <a:pt x="1617233" y="648229"/>
                  <a:pt x="1620451" y="647310"/>
                </a:cubicBezTo>
                <a:cubicBezTo>
                  <a:pt x="1653985" y="637729"/>
                  <a:pt x="1604231" y="654540"/>
                  <a:pt x="1671251" y="637785"/>
                </a:cubicBezTo>
                <a:cubicBezTo>
                  <a:pt x="1675484" y="636727"/>
                  <a:pt x="1679865" y="636142"/>
                  <a:pt x="1683951" y="634610"/>
                </a:cubicBezTo>
                <a:cubicBezTo>
                  <a:pt x="1688383" y="632948"/>
                  <a:pt x="1692301" y="630124"/>
                  <a:pt x="1696651" y="628260"/>
                </a:cubicBezTo>
                <a:cubicBezTo>
                  <a:pt x="1699727" y="626942"/>
                  <a:pt x="1703001" y="626143"/>
                  <a:pt x="1706176" y="625085"/>
                </a:cubicBezTo>
                <a:cubicBezTo>
                  <a:pt x="1707870" y="625508"/>
                  <a:pt x="1725668" y="629613"/>
                  <a:pt x="1728401" y="631435"/>
                </a:cubicBezTo>
                <a:cubicBezTo>
                  <a:pt x="1732137" y="633926"/>
                  <a:pt x="1734751" y="637785"/>
                  <a:pt x="1737926" y="640960"/>
                </a:cubicBezTo>
                <a:cubicBezTo>
                  <a:pt x="1740134" y="647585"/>
                  <a:pt x="1744755" y="660134"/>
                  <a:pt x="1744276" y="666360"/>
                </a:cubicBezTo>
                <a:cubicBezTo>
                  <a:pt x="1743560" y="675670"/>
                  <a:pt x="1738214" y="690896"/>
                  <a:pt x="1734751" y="701285"/>
                </a:cubicBezTo>
                <a:cubicBezTo>
                  <a:pt x="1733693" y="716102"/>
                  <a:pt x="1734157" y="731107"/>
                  <a:pt x="1731576" y="745735"/>
                </a:cubicBezTo>
                <a:cubicBezTo>
                  <a:pt x="1730913" y="749493"/>
                  <a:pt x="1726933" y="751847"/>
                  <a:pt x="1725226" y="755260"/>
                </a:cubicBezTo>
                <a:cubicBezTo>
                  <a:pt x="1723729" y="758253"/>
                  <a:pt x="1723109" y="761610"/>
                  <a:pt x="1722051" y="764785"/>
                </a:cubicBezTo>
                <a:cubicBezTo>
                  <a:pt x="1722152" y="766305"/>
                  <a:pt x="1726171" y="834495"/>
                  <a:pt x="1728401" y="844160"/>
                </a:cubicBezTo>
                <a:cubicBezTo>
                  <a:pt x="1729259" y="847878"/>
                  <a:pt x="1732634" y="850510"/>
                  <a:pt x="1734751" y="853685"/>
                </a:cubicBezTo>
                <a:cubicBezTo>
                  <a:pt x="1741359" y="880116"/>
                  <a:pt x="1733313" y="853984"/>
                  <a:pt x="1744276" y="875910"/>
                </a:cubicBezTo>
                <a:cubicBezTo>
                  <a:pt x="1745773" y="878903"/>
                  <a:pt x="1745595" y="882650"/>
                  <a:pt x="1747451" y="885435"/>
                </a:cubicBezTo>
                <a:cubicBezTo>
                  <a:pt x="1752340" y="892769"/>
                  <a:pt x="1759473" y="896624"/>
                  <a:pt x="1766501" y="901310"/>
                </a:cubicBezTo>
                <a:cubicBezTo>
                  <a:pt x="1768441" y="907131"/>
                  <a:pt x="1772340" y="924396"/>
                  <a:pt x="1779201" y="929885"/>
                </a:cubicBezTo>
                <a:cubicBezTo>
                  <a:pt x="1781814" y="931976"/>
                  <a:pt x="1785444" y="932404"/>
                  <a:pt x="1788726" y="933060"/>
                </a:cubicBezTo>
                <a:cubicBezTo>
                  <a:pt x="1796064" y="934528"/>
                  <a:pt x="1803543" y="935177"/>
                  <a:pt x="1810951" y="936235"/>
                </a:cubicBezTo>
                <a:cubicBezTo>
                  <a:pt x="1817301" y="938352"/>
                  <a:pt x="1824432" y="938872"/>
                  <a:pt x="1830001" y="942585"/>
                </a:cubicBezTo>
                <a:cubicBezTo>
                  <a:pt x="1833176" y="944702"/>
                  <a:pt x="1836113" y="947228"/>
                  <a:pt x="1839526" y="948935"/>
                </a:cubicBezTo>
                <a:cubicBezTo>
                  <a:pt x="1842519" y="950432"/>
                  <a:pt x="1846125" y="950485"/>
                  <a:pt x="1849051" y="952110"/>
                </a:cubicBezTo>
                <a:cubicBezTo>
                  <a:pt x="1879947" y="969275"/>
                  <a:pt x="1855416" y="962273"/>
                  <a:pt x="1883976" y="967985"/>
                </a:cubicBezTo>
                <a:cubicBezTo>
                  <a:pt x="1886093" y="971160"/>
                  <a:pt x="1887883" y="974579"/>
                  <a:pt x="1890326" y="977510"/>
                </a:cubicBezTo>
                <a:cubicBezTo>
                  <a:pt x="1897966" y="986677"/>
                  <a:pt x="1900010" y="987141"/>
                  <a:pt x="1909376" y="993385"/>
                </a:cubicBezTo>
                <a:cubicBezTo>
                  <a:pt x="1914956" y="1010124"/>
                  <a:pt x="1908863" y="996580"/>
                  <a:pt x="1922076" y="1012435"/>
                </a:cubicBezTo>
                <a:cubicBezTo>
                  <a:pt x="1935305" y="1028310"/>
                  <a:pt x="1920488" y="1016668"/>
                  <a:pt x="1937951" y="1028310"/>
                </a:cubicBezTo>
                <a:cubicBezTo>
                  <a:pt x="1942566" y="1042154"/>
                  <a:pt x="1942265" y="1046822"/>
                  <a:pt x="1950651" y="1056885"/>
                </a:cubicBezTo>
                <a:cubicBezTo>
                  <a:pt x="1953526" y="1060334"/>
                  <a:pt x="1956440" y="1063919"/>
                  <a:pt x="1960176" y="1066410"/>
                </a:cubicBezTo>
                <a:cubicBezTo>
                  <a:pt x="1962961" y="1068266"/>
                  <a:pt x="1966775" y="1067960"/>
                  <a:pt x="1969701" y="1069585"/>
                </a:cubicBezTo>
                <a:cubicBezTo>
                  <a:pt x="1976372" y="1073291"/>
                  <a:pt x="1982401" y="1078052"/>
                  <a:pt x="1988751" y="1082285"/>
                </a:cubicBezTo>
                <a:lnTo>
                  <a:pt x="1998276" y="1088635"/>
                </a:lnTo>
                <a:cubicBezTo>
                  <a:pt x="2002186" y="1100365"/>
                  <a:pt x="2005573" y="1105792"/>
                  <a:pt x="1998276" y="1120385"/>
                </a:cubicBezTo>
                <a:cubicBezTo>
                  <a:pt x="1996779" y="1123378"/>
                  <a:pt x="1991744" y="1122063"/>
                  <a:pt x="1988751" y="1123560"/>
                </a:cubicBezTo>
                <a:cubicBezTo>
                  <a:pt x="1985338" y="1125267"/>
                  <a:pt x="1982639" y="1128203"/>
                  <a:pt x="1979226" y="1129910"/>
                </a:cubicBezTo>
                <a:cubicBezTo>
                  <a:pt x="1963366" y="1137840"/>
                  <a:pt x="1923561" y="1135969"/>
                  <a:pt x="1918901" y="1136260"/>
                </a:cubicBezTo>
                <a:cubicBezTo>
                  <a:pt x="1915726" y="1137318"/>
                  <a:pt x="1912623" y="1138623"/>
                  <a:pt x="1909376" y="1139435"/>
                </a:cubicBezTo>
                <a:cubicBezTo>
                  <a:pt x="1904141" y="1140744"/>
                  <a:pt x="1898186" y="1139933"/>
                  <a:pt x="1893501" y="1142610"/>
                </a:cubicBezTo>
                <a:cubicBezTo>
                  <a:pt x="1890188" y="1144503"/>
                  <a:pt x="1890131" y="1149751"/>
                  <a:pt x="1887151" y="1152135"/>
                </a:cubicBezTo>
                <a:cubicBezTo>
                  <a:pt x="1884538" y="1154226"/>
                  <a:pt x="1880801" y="1154252"/>
                  <a:pt x="1877626" y="1155310"/>
                </a:cubicBezTo>
                <a:cubicBezTo>
                  <a:pt x="1872334" y="1154252"/>
                  <a:pt x="1866241" y="1155128"/>
                  <a:pt x="1861751" y="1152135"/>
                </a:cubicBezTo>
                <a:cubicBezTo>
                  <a:pt x="1858966" y="1150279"/>
                  <a:pt x="1860667" y="1145223"/>
                  <a:pt x="1858576" y="1142610"/>
                </a:cubicBezTo>
                <a:cubicBezTo>
                  <a:pt x="1856192" y="1139630"/>
                  <a:pt x="1852226" y="1138377"/>
                  <a:pt x="1849051" y="1136260"/>
                </a:cubicBezTo>
                <a:cubicBezTo>
                  <a:pt x="1847993" y="1133085"/>
                  <a:pt x="1847373" y="1129728"/>
                  <a:pt x="1845876" y="1126735"/>
                </a:cubicBezTo>
                <a:cubicBezTo>
                  <a:pt x="1842308" y="1119599"/>
                  <a:pt x="1836020" y="1112701"/>
                  <a:pt x="1830001" y="1107685"/>
                </a:cubicBezTo>
                <a:cubicBezTo>
                  <a:pt x="1827070" y="1105242"/>
                  <a:pt x="1823651" y="1103452"/>
                  <a:pt x="1820476" y="1101335"/>
                </a:cubicBezTo>
                <a:cubicBezTo>
                  <a:pt x="1808985" y="1084099"/>
                  <a:pt x="1818824" y="1093651"/>
                  <a:pt x="1788726" y="1088635"/>
                </a:cubicBezTo>
                <a:cubicBezTo>
                  <a:pt x="1784422" y="1087918"/>
                  <a:pt x="1780206" y="1086714"/>
                  <a:pt x="1776026" y="1085460"/>
                </a:cubicBezTo>
                <a:cubicBezTo>
                  <a:pt x="1769615" y="1083537"/>
                  <a:pt x="1763578" y="1080210"/>
                  <a:pt x="1756976" y="1079110"/>
                </a:cubicBezTo>
                <a:cubicBezTo>
                  <a:pt x="1722232" y="1073319"/>
                  <a:pt x="1744349" y="1076363"/>
                  <a:pt x="1690301" y="1072760"/>
                </a:cubicBezTo>
                <a:cubicBezTo>
                  <a:pt x="1678138" y="1068706"/>
                  <a:pt x="1670185" y="1064533"/>
                  <a:pt x="1655376" y="1072760"/>
                </a:cubicBezTo>
                <a:cubicBezTo>
                  <a:pt x="1651562" y="1074879"/>
                  <a:pt x="1653400" y="1081264"/>
                  <a:pt x="1652201" y="1085460"/>
                </a:cubicBezTo>
                <a:cubicBezTo>
                  <a:pt x="1651282" y="1088678"/>
                  <a:pt x="1650523" y="1091992"/>
                  <a:pt x="1649026" y="1094985"/>
                </a:cubicBezTo>
                <a:cubicBezTo>
                  <a:pt x="1643114" y="1106809"/>
                  <a:pt x="1641928" y="1103502"/>
                  <a:pt x="1633151" y="1114035"/>
                </a:cubicBezTo>
                <a:cubicBezTo>
                  <a:pt x="1623178" y="1126002"/>
                  <a:pt x="1628755" y="1129259"/>
                  <a:pt x="1607751" y="1136260"/>
                </a:cubicBezTo>
                <a:cubicBezTo>
                  <a:pt x="1562480" y="1151350"/>
                  <a:pt x="1609590" y="1136188"/>
                  <a:pt x="1576001" y="1145785"/>
                </a:cubicBezTo>
                <a:cubicBezTo>
                  <a:pt x="1572783" y="1146704"/>
                  <a:pt x="1569817" y="1148758"/>
                  <a:pt x="1566476" y="1148960"/>
                </a:cubicBezTo>
                <a:cubicBezTo>
                  <a:pt x="1534767" y="1150882"/>
                  <a:pt x="1502976" y="1151077"/>
                  <a:pt x="1471226" y="1152135"/>
                </a:cubicBezTo>
                <a:cubicBezTo>
                  <a:pt x="1422326" y="1160285"/>
                  <a:pt x="1485920" y="1150451"/>
                  <a:pt x="1385501" y="1158485"/>
                </a:cubicBezTo>
                <a:cubicBezTo>
                  <a:pt x="1378608" y="1159036"/>
                  <a:pt x="1369997" y="1162915"/>
                  <a:pt x="1363276" y="1164835"/>
                </a:cubicBezTo>
                <a:cubicBezTo>
                  <a:pt x="1359080" y="1166034"/>
                  <a:pt x="1354756" y="1166756"/>
                  <a:pt x="1350576" y="1168010"/>
                </a:cubicBezTo>
                <a:cubicBezTo>
                  <a:pt x="1344165" y="1169933"/>
                  <a:pt x="1331526" y="1174360"/>
                  <a:pt x="1331526" y="1174360"/>
                </a:cubicBezTo>
                <a:cubicBezTo>
                  <a:pt x="1329409" y="1177535"/>
                  <a:pt x="1322478" y="1181187"/>
                  <a:pt x="1325176" y="1183885"/>
                </a:cubicBezTo>
                <a:cubicBezTo>
                  <a:pt x="1328262" y="1186971"/>
                  <a:pt x="1333973" y="1182661"/>
                  <a:pt x="1337876" y="1180710"/>
                </a:cubicBezTo>
                <a:cubicBezTo>
                  <a:pt x="1344702" y="1177297"/>
                  <a:pt x="1350576" y="1172243"/>
                  <a:pt x="1356926" y="1168010"/>
                </a:cubicBezTo>
                <a:cubicBezTo>
                  <a:pt x="1360101" y="1165893"/>
                  <a:pt x="1350099" y="1171662"/>
                  <a:pt x="1347401" y="1174360"/>
                </a:cubicBezTo>
                <a:cubicBezTo>
                  <a:pt x="1344226" y="1177535"/>
                  <a:pt x="1341420" y="1181128"/>
                  <a:pt x="1337876" y="1183885"/>
                </a:cubicBezTo>
                <a:cubicBezTo>
                  <a:pt x="1331852" y="1188570"/>
                  <a:pt x="1318826" y="1196585"/>
                  <a:pt x="1318826" y="1196585"/>
                </a:cubicBezTo>
                <a:cubicBezTo>
                  <a:pt x="1316709" y="1199760"/>
                  <a:pt x="1315456" y="1203726"/>
                  <a:pt x="1312476" y="1206110"/>
                </a:cubicBezTo>
                <a:cubicBezTo>
                  <a:pt x="1309863" y="1208201"/>
                  <a:pt x="1305944" y="1207788"/>
                  <a:pt x="1302951" y="1209285"/>
                </a:cubicBezTo>
                <a:cubicBezTo>
                  <a:pt x="1299538" y="1210992"/>
                  <a:pt x="1296601" y="1213518"/>
                  <a:pt x="1293426" y="1215635"/>
                </a:cubicBezTo>
                <a:lnTo>
                  <a:pt x="1287076" y="1234685"/>
                </a:lnTo>
                <a:cubicBezTo>
                  <a:pt x="1286018" y="1237860"/>
                  <a:pt x="1285757" y="1241425"/>
                  <a:pt x="1283901" y="1244210"/>
                </a:cubicBezTo>
                <a:lnTo>
                  <a:pt x="1277551" y="1253735"/>
                </a:lnTo>
                <a:cubicBezTo>
                  <a:pt x="1276493" y="1257968"/>
                  <a:pt x="1276797" y="1262804"/>
                  <a:pt x="1274376" y="1266435"/>
                </a:cubicBezTo>
                <a:cubicBezTo>
                  <a:pt x="1269345" y="1273982"/>
                  <a:pt x="1255887" y="1274578"/>
                  <a:pt x="1248976" y="1275960"/>
                </a:cubicBezTo>
                <a:cubicBezTo>
                  <a:pt x="1251093" y="1279135"/>
                  <a:pt x="1254699" y="1281721"/>
                  <a:pt x="1255326" y="1285485"/>
                </a:cubicBezTo>
                <a:cubicBezTo>
                  <a:pt x="1255876" y="1288786"/>
                  <a:pt x="1253648" y="1292017"/>
                  <a:pt x="1252151" y="1295010"/>
                </a:cubicBezTo>
                <a:cubicBezTo>
                  <a:pt x="1246859" y="1305593"/>
                  <a:pt x="1245801" y="1304535"/>
                  <a:pt x="1236276" y="1310885"/>
                </a:cubicBezTo>
                <a:cubicBezTo>
                  <a:pt x="1240667" y="1297711"/>
                  <a:pt x="1239396" y="1295028"/>
                  <a:pt x="1258501" y="1288660"/>
                </a:cubicBezTo>
                <a:cubicBezTo>
                  <a:pt x="1261676" y="1287602"/>
                  <a:pt x="1271373" y="1285485"/>
                  <a:pt x="1268026" y="1285485"/>
                </a:cubicBezTo>
                <a:cubicBezTo>
                  <a:pt x="1261588" y="1285485"/>
                  <a:pt x="1255326" y="1287602"/>
                  <a:pt x="1248976" y="1288660"/>
                </a:cubicBezTo>
                <a:cubicBezTo>
                  <a:pt x="1210876" y="1314060"/>
                  <a:pt x="1266968" y="1274902"/>
                  <a:pt x="1233101" y="1304535"/>
                </a:cubicBezTo>
                <a:cubicBezTo>
                  <a:pt x="1227358" y="1309561"/>
                  <a:pt x="1220401" y="1313002"/>
                  <a:pt x="1214051" y="1317235"/>
                </a:cubicBezTo>
                <a:cubicBezTo>
                  <a:pt x="1210876" y="1319352"/>
                  <a:pt x="1208146" y="1322378"/>
                  <a:pt x="1204526" y="1323585"/>
                </a:cubicBezTo>
                <a:cubicBezTo>
                  <a:pt x="1184147" y="1330378"/>
                  <a:pt x="1193628" y="1328052"/>
                  <a:pt x="1156901" y="1329935"/>
                </a:cubicBezTo>
                <a:cubicBezTo>
                  <a:pt x="1128344" y="1331399"/>
                  <a:pt x="1099751" y="1332052"/>
                  <a:pt x="1071176" y="1333110"/>
                </a:cubicBezTo>
                <a:cubicBezTo>
                  <a:pt x="1052140" y="1345801"/>
                  <a:pt x="1040935" y="1349304"/>
                  <a:pt x="1064826" y="1390260"/>
                </a:cubicBezTo>
                <a:cubicBezTo>
                  <a:pt x="1068671" y="1396852"/>
                  <a:pt x="1076636" y="1379973"/>
                  <a:pt x="1083876" y="1377560"/>
                </a:cubicBezTo>
                <a:cubicBezTo>
                  <a:pt x="1107817" y="1369580"/>
                  <a:pt x="1078307" y="1380345"/>
                  <a:pt x="1102926" y="1368035"/>
                </a:cubicBezTo>
                <a:cubicBezTo>
                  <a:pt x="1105919" y="1366538"/>
                  <a:pt x="1109525" y="1366485"/>
                  <a:pt x="1112451" y="1364860"/>
                </a:cubicBezTo>
                <a:cubicBezTo>
                  <a:pt x="1119122" y="1361154"/>
                  <a:pt x="1131501" y="1352160"/>
                  <a:pt x="1131501" y="1352160"/>
                </a:cubicBezTo>
                <a:cubicBezTo>
                  <a:pt x="1128326" y="1348985"/>
                  <a:pt x="1126405" y="1343373"/>
                  <a:pt x="1121976" y="1342635"/>
                </a:cubicBezTo>
                <a:cubicBezTo>
                  <a:pt x="1100398" y="1339039"/>
                  <a:pt x="1097079" y="1343358"/>
                  <a:pt x="1083876" y="1352160"/>
                </a:cubicBezTo>
                <a:cubicBezTo>
                  <a:pt x="1078288" y="1368925"/>
                  <a:pt x="1082557" y="1358900"/>
                  <a:pt x="1068001" y="1380735"/>
                </a:cubicBezTo>
                <a:cubicBezTo>
                  <a:pt x="1065884" y="1383910"/>
                  <a:pt x="1064826" y="1388143"/>
                  <a:pt x="1061651" y="1390260"/>
                </a:cubicBezTo>
                <a:lnTo>
                  <a:pt x="1052126" y="1396610"/>
                </a:lnTo>
                <a:cubicBezTo>
                  <a:pt x="1050289" y="1403039"/>
                  <a:pt x="1047296" y="1422064"/>
                  <a:pt x="1039426" y="1428360"/>
                </a:cubicBezTo>
                <a:cubicBezTo>
                  <a:pt x="1036813" y="1430451"/>
                  <a:pt x="1033076" y="1430477"/>
                  <a:pt x="1029901" y="1431535"/>
                </a:cubicBezTo>
                <a:cubicBezTo>
                  <a:pt x="1011909" y="1458522"/>
                  <a:pt x="1041543" y="1416718"/>
                  <a:pt x="1004501" y="1453760"/>
                </a:cubicBezTo>
                <a:cubicBezTo>
                  <a:pt x="1001326" y="1456935"/>
                  <a:pt x="999379" y="1462404"/>
                  <a:pt x="994976" y="1463285"/>
                </a:cubicBezTo>
                <a:cubicBezTo>
                  <a:pt x="977303" y="1466820"/>
                  <a:pt x="958993" y="1465402"/>
                  <a:pt x="941001" y="1466460"/>
                </a:cubicBezTo>
                <a:cubicBezTo>
                  <a:pt x="937826" y="1467518"/>
                  <a:pt x="933567" y="1467022"/>
                  <a:pt x="931476" y="1469635"/>
                </a:cubicBezTo>
                <a:cubicBezTo>
                  <a:pt x="920545" y="1483299"/>
                  <a:pt x="937905" y="1482309"/>
                  <a:pt x="918776" y="1488685"/>
                </a:cubicBezTo>
                <a:cubicBezTo>
                  <a:pt x="912669" y="1490721"/>
                  <a:pt x="905971" y="1490299"/>
                  <a:pt x="899726" y="1491860"/>
                </a:cubicBezTo>
                <a:cubicBezTo>
                  <a:pt x="853799" y="1503342"/>
                  <a:pt x="914914" y="1495097"/>
                  <a:pt x="845751" y="1501385"/>
                </a:cubicBezTo>
                <a:cubicBezTo>
                  <a:pt x="836226" y="1507735"/>
                  <a:pt x="835168" y="1506677"/>
                  <a:pt x="829876" y="1517260"/>
                </a:cubicBezTo>
                <a:cubicBezTo>
                  <a:pt x="828379" y="1520253"/>
                  <a:pt x="823419" y="1526129"/>
                  <a:pt x="826701" y="1526785"/>
                </a:cubicBezTo>
                <a:cubicBezTo>
                  <a:pt x="833265" y="1528098"/>
                  <a:pt x="839401" y="1522552"/>
                  <a:pt x="845751" y="1520435"/>
                </a:cubicBezTo>
                <a:cubicBezTo>
                  <a:pt x="880489" y="1508856"/>
                  <a:pt x="827872" y="1527323"/>
                  <a:pt x="864801" y="1510910"/>
                </a:cubicBezTo>
                <a:cubicBezTo>
                  <a:pt x="870918" y="1508192"/>
                  <a:pt x="877501" y="1506677"/>
                  <a:pt x="883851" y="1504560"/>
                </a:cubicBezTo>
                <a:cubicBezTo>
                  <a:pt x="906689" y="1496947"/>
                  <a:pt x="878169" y="1506183"/>
                  <a:pt x="906076" y="1498210"/>
                </a:cubicBezTo>
                <a:cubicBezTo>
                  <a:pt x="932833" y="1490565"/>
                  <a:pt x="897296" y="1500612"/>
                  <a:pt x="925126" y="1488685"/>
                </a:cubicBezTo>
                <a:cubicBezTo>
                  <a:pt x="929137" y="1486966"/>
                  <a:pt x="933630" y="1486709"/>
                  <a:pt x="937826" y="1485510"/>
                </a:cubicBezTo>
                <a:cubicBezTo>
                  <a:pt x="941044" y="1484591"/>
                  <a:pt x="950698" y="1482335"/>
                  <a:pt x="947351" y="1482335"/>
                </a:cubicBezTo>
                <a:cubicBezTo>
                  <a:pt x="942987" y="1482335"/>
                  <a:pt x="938884" y="1484452"/>
                  <a:pt x="934651" y="1485510"/>
                </a:cubicBezTo>
                <a:cubicBezTo>
                  <a:pt x="924763" y="1492102"/>
                  <a:pt x="917602" y="1499289"/>
                  <a:pt x="906076" y="1501385"/>
                </a:cubicBezTo>
                <a:cubicBezTo>
                  <a:pt x="897681" y="1502911"/>
                  <a:pt x="889143" y="1503502"/>
                  <a:pt x="880676" y="1504560"/>
                </a:cubicBezTo>
                <a:cubicBezTo>
                  <a:pt x="856341" y="1512672"/>
                  <a:pt x="884845" y="1504004"/>
                  <a:pt x="833051" y="1510910"/>
                </a:cubicBezTo>
                <a:cubicBezTo>
                  <a:pt x="829734" y="1511352"/>
                  <a:pt x="826701" y="1513027"/>
                  <a:pt x="823526" y="1514085"/>
                </a:cubicBezTo>
                <a:cubicBezTo>
                  <a:pt x="819293" y="1520435"/>
                  <a:pt x="812677" y="1525731"/>
                  <a:pt x="810826" y="1533135"/>
                </a:cubicBezTo>
                <a:cubicBezTo>
                  <a:pt x="808919" y="1540761"/>
                  <a:pt x="808153" y="1549878"/>
                  <a:pt x="801301" y="1555360"/>
                </a:cubicBezTo>
                <a:cubicBezTo>
                  <a:pt x="798688" y="1557451"/>
                  <a:pt x="794951" y="1557477"/>
                  <a:pt x="791776" y="1558535"/>
                </a:cubicBezTo>
                <a:cubicBezTo>
                  <a:pt x="787090" y="1565563"/>
                  <a:pt x="783235" y="1572696"/>
                  <a:pt x="775901" y="1577585"/>
                </a:cubicBezTo>
                <a:cubicBezTo>
                  <a:pt x="773116" y="1579441"/>
                  <a:pt x="769551" y="1579702"/>
                  <a:pt x="766376" y="1580760"/>
                </a:cubicBezTo>
                <a:cubicBezTo>
                  <a:pt x="727218" y="1574234"/>
                  <a:pt x="769210" y="1579369"/>
                  <a:pt x="721926" y="1580760"/>
                </a:cubicBezTo>
                <a:cubicBezTo>
                  <a:pt x="658445" y="1582627"/>
                  <a:pt x="594926" y="1582877"/>
                  <a:pt x="531426" y="1583935"/>
                </a:cubicBezTo>
                <a:cubicBezTo>
                  <a:pt x="527193" y="1584993"/>
                  <a:pt x="522922" y="1585911"/>
                  <a:pt x="518726" y="1587110"/>
                </a:cubicBezTo>
                <a:cubicBezTo>
                  <a:pt x="515508" y="1588029"/>
                  <a:pt x="512539" y="1590038"/>
                  <a:pt x="509201" y="1590285"/>
                </a:cubicBezTo>
                <a:cubicBezTo>
                  <a:pt x="483848" y="1592163"/>
                  <a:pt x="458401" y="1592402"/>
                  <a:pt x="433001" y="1593460"/>
                </a:cubicBezTo>
                <a:cubicBezTo>
                  <a:pt x="426651" y="1594518"/>
                  <a:pt x="419709" y="1593756"/>
                  <a:pt x="413951" y="1596635"/>
                </a:cubicBezTo>
                <a:cubicBezTo>
                  <a:pt x="410538" y="1598342"/>
                  <a:pt x="410299" y="1603462"/>
                  <a:pt x="407601" y="1606160"/>
                </a:cubicBezTo>
                <a:cubicBezTo>
                  <a:pt x="404903" y="1608858"/>
                  <a:pt x="401489" y="1610803"/>
                  <a:pt x="398076" y="1612510"/>
                </a:cubicBezTo>
                <a:cubicBezTo>
                  <a:pt x="388287" y="1617404"/>
                  <a:pt x="371907" y="1617766"/>
                  <a:pt x="363151" y="1618860"/>
                </a:cubicBezTo>
                <a:cubicBezTo>
                  <a:pt x="359976" y="1620977"/>
                  <a:pt x="355648" y="1621974"/>
                  <a:pt x="353626" y="1625210"/>
                </a:cubicBezTo>
                <a:cubicBezTo>
                  <a:pt x="350078" y="1630886"/>
                  <a:pt x="350989" y="1638691"/>
                  <a:pt x="347276" y="1644260"/>
                </a:cubicBezTo>
                <a:lnTo>
                  <a:pt x="340926" y="1653785"/>
                </a:lnTo>
                <a:cubicBezTo>
                  <a:pt x="339868" y="1659077"/>
                  <a:pt x="342578" y="1667247"/>
                  <a:pt x="337751" y="1669660"/>
                </a:cubicBezTo>
                <a:cubicBezTo>
                  <a:pt x="331058" y="1673007"/>
                  <a:pt x="322988" y="1667059"/>
                  <a:pt x="315526" y="1666485"/>
                </a:cubicBezTo>
                <a:cubicBezTo>
                  <a:pt x="295449" y="1664941"/>
                  <a:pt x="275309" y="1664368"/>
                  <a:pt x="255201" y="1663310"/>
                </a:cubicBezTo>
                <a:cubicBezTo>
                  <a:pt x="254143" y="1656960"/>
                  <a:pt x="256048" y="1649287"/>
                  <a:pt x="252026" y="1644260"/>
                </a:cubicBezTo>
                <a:cubicBezTo>
                  <a:pt x="249935" y="1641647"/>
                  <a:pt x="244868" y="1649802"/>
                  <a:pt x="242501" y="1647435"/>
                </a:cubicBezTo>
                <a:cubicBezTo>
                  <a:pt x="239326" y="1644260"/>
                  <a:pt x="236630" y="1640520"/>
                  <a:pt x="232976" y="1637910"/>
                </a:cubicBezTo>
                <a:cubicBezTo>
                  <a:pt x="229125" y="1635159"/>
                  <a:pt x="224670" y="1633318"/>
                  <a:pt x="220276" y="1631560"/>
                </a:cubicBezTo>
                <a:cubicBezTo>
                  <a:pt x="214061" y="1629074"/>
                  <a:pt x="201226" y="1625210"/>
                  <a:pt x="201226" y="1625210"/>
                </a:cubicBezTo>
                <a:cubicBezTo>
                  <a:pt x="199109" y="1622035"/>
                  <a:pt x="196426" y="1619172"/>
                  <a:pt x="194876" y="1615685"/>
                </a:cubicBezTo>
                <a:cubicBezTo>
                  <a:pt x="189846" y="1604367"/>
                  <a:pt x="190799" y="1595733"/>
                  <a:pt x="182176" y="1587110"/>
                </a:cubicBezTo>
                <a:cubicBezTo>
                  <a:pt x="179478" y="1584412"/>
                  <a:pt x="175826" y="1582877"/>
                  <a:pt x="172651" y="1580760"/>
                </a:cubicBezTo>
                <a:cubicBezTo>
                  <a:pt x="170534" y="1577585"/>
                  <a:pt x="169281" y="1573619"/>
                  <a:pt x="166301" y="1571235"/>
                </a:cubicBezTo>
                <a:cubicBezTo>
                  <a:pt x="163688" y="1569144"/>
                  <a:pt x="159143" y="1570427"/>
                  <a:pt x="156776" y="1568060"/>
                </a:cubicBezTo>
                <a:cubicBezTo>
                  <a:pt x="154409" y="1565693"/>
                  <a:pt x="155692" y="1561148"/>
                  <a:pt x="153601" y="1558535"/>
                </a:cubicBezTo>
                <a:cubicBezTo>
                  <a:pt x="151217" y="1555555"/>
                  <a:pt x="147251" y="1554302"/>
                  <a:pt x="144076" y="1552185"/>
                </a:cubicBezTo>
                <a:cubicBezTo>
                  <a:pt x="141959" y="1549010"/>
                  <a:pt x="140169" y="1545591"/>
                  <a:pt x="137726" y="1542660"/>
                </a:cubicBezTo>
                <a:cubicBezTo>
                  <a:pt x="128949" y="1532127"/>
                  <a:pt x="127763" y="1535434"/>
                  <a:pt x="121851" y="1523610"/>
                </a:cubicBezTo>
                <a:cubicBezTo>
                  <a:pt x="120354" y="1520617"/>
                  <a:pt x="119734" y="1517260"/>
                  <a:pt x="118676" y="1514085"/>
                </a:cubicBezTo>
                <a:cubicBezTo>
                  <a:pt x="117318" y="1496437"/>
                  <a:pt x="122572" y="1476706"/>
                  <a:pt x="109151" y="1463285"/>
                </a:cubicBezTo>
                <a:cubicBezTo>
                  <a:pt x="106453" y="1460587"/>
                  <a:pt x="102801" y="1459052"/>
                  <a:pt x="99626" y="1456935"/>
                </a:cubicBezTo>
                <a:cubicBezTo>
                  <a:pt x="92025" y="1445533"/>
                  <a:pt x="90165" y="1444553"/>
                  <a:pt x="86926" y="1428360"/>
                </a:cubicBezTo>
                <a:cubicBezTo>
                  <a:pt x="86468" y="1426070"/>
                  <a:pt x="83365" y="1407144"/>
                  <a:pt x="80576" y="1402960"/>
                </a:cubicBezTo>
                <a:cubicBezTo>
                  <a:pt x="78085" y="1399224"/>
                  <a:pt x="73926" y="1396884"/>
                  <a:pt x="71051" y="1393435"/>
                </a:cubicBezTo>
                <a:cubicBezTo>
                  <a:pt x="64212" y="1385229"/>
                  <a:pt x="64708" y="1383931"/>
                  <a:pt x="61526" y="1374385"/>
                </a:cubicBezTo>
                <a:cubicBezTo>
                  <a:pt x="60468" y="1358510"/>
                  <a:pt x="60601" y="1342510"/>
                  <a:pt x="58351" y="1326760"/>
                </a:cubicBezTo>
                <a:cubicBezTo>
                  <a:pt x="57404" y="1320134"/>
                  <a:pt x="56734" y="1312443"/>
                  <a:pt x="52001" y="1307710"/>
                </a:cubicBezTo>
                <a:lnTo>
                  <a:pt x="42476" y="1298185"/>
                </a:lnTo>
                <a:cubicBezTo>
                  <a:pt x="41418" y="1295010"/>
                  <a:pt x="41392" y="1291273"/>
                  <a:pt x="39301" y="1288660"/>
                </a:cubicBezTo>
                <a:cubicBezTo>
                  <a:pt x="22888" y="1268144"/>
                  <a:pt x="34581" y="1296726"/>
                  <a:pt x="26601" y="1272785"/>
                </a:cubicBezTo>
                <a:cubicBezTo>
                  <a:pt x="28304" y="1204654"/>
                  <a:pt x="0" y="1169010"/>
                  <a:pt x="39301" y="1136260"/>
                </a:cubicBezTo>
                <a:cubicBezTo>
                  <a:pt x="42232" y="1133817"/>
                  <a:pt x="45651" y="1132027"/>
                  <a:pt x="48826" y="1129910"/>
                </a:cubicBezTo>
                <a:cubicBezTo>
                  <a:pt x="50943" y="1126735"/>
                  <a:pt x="52196" y="1122769"/>
                  <a:pt x="55176" y="1120385"/>
                </a:cubicBezTo>
                <a:cubicBezTo>
                  <a:pt x="57789" y="1118294"/>
                  <a:pt x="62756" y="1119933"/>
                  <a:pt x="64701" y="1117210"/>
                </a:cubicBezTo>
                <a:cubicBezTo>
                  <a:pt x="68592" y="1111763"/>
                  <a:pt x="71051" y="1098160"/>
                  <a:pt x="71051" y="1098160"/>
                </a:cubicBezTo>
                <a:cubicBezTo>
                  <a:pt x="72109" y="1088635"/>
                  <a:pt x="70951" y="1078592"/>
                  <a:pt x="74226" y="1069585"/>
                </a:cubicBezTo>
                <a:cubicBezTo>
                  <a:pt x="75530" y="1065999"/>
                  <a:pt x="81367" y="1066215"/>
                  <a:pt x="83751" y="1063235"/>
                </a:cubicBezTo>
                <a:cubicBezTo>
                  <a:pt x="85842" y="1060622"/>
                  <a:pt x="85429" y="1056703"/>
                  <a:pt x="86926" y="1053710"/>
                </a:cubicBezTo>
                <a:cubicBezTo>
                  <a:pt x="88633" y="1050297"/>
                  <a:pt x="91569" y="1047598"/>
                  <a:pt x="93276" y="1044185"/>
                </a:cubicBezTo>
                <a:cubicBezTo>
                  <a:pt x="94773" y="1041192"/>
                  <a:pt x="94360" y="1037273"/>
                  <a:pt x="96451" y="1034660"/>
                </a:cubicBezTo>
                <a:cubicBezTo>
                  <a:pt x="98835" y="1031680"/>
                  <a:pt x="102801" y="1030427"/>
                  <a:pt x="105976" y="1028310"/>
                </a:cubicBezTo>
                <a:cubicBezTo>
                  <a:pt x="116559" y="1012435"/>
                  <a:pt x="109151" y="1020902"/>
                  <a:pt x="131376" y="1006085"/>
                </a:cubicBezTo>
                <a:lnTo>
                  <a:pt x="140901" y="999735"/>
                </a:lnTo>
                <a:cubicBezTo>
                  <a:pt x="143018" y="996560"/>
                  <a:pt x="144015" y="992232"/>
                  <a:pt x="147251" y="990210"/>
                </a:cubicBezTo>
                <a:cubicBezTo>
                  <a:pt x="152927" y="986662"/>
                  <a:pt x="160732" y="987573"/>
                  <a:pt x="166301" y="983860"/>
                </a:cubicBezTo>
                <a:lnTo>
                  <a:pt x="175826" y="977510"/>
                </a:lnTo>
                <a:cubicBezTo>
                  <a:pt x="183883" y="953340"/>
                  <a:pt x="183489" y="965024"/>
                  <a:pt x="179001" y="942585"/>
                </a:cubicBezTo>
                <a:cubicBezTo>
                  <a:pt x="177943" y="945760"/>
                  <a:pt x="176638" y="955357"/>
                  <a:pt x="175826" y="952110"/>
                </a:cubicBezTo>
                <a:cubicBezTo>
                  <a:pt x="172991" y="940769"/>
                  <a:pt x="174017" y="928795"/>
                  <a:pt x="172651" y="917185"/>
                </a:cubicBezTo>
                <a:cubicBezTo>
                  <a:pt x="171899" y="910792"/>
                  <a:pt x="170739" y="904448"/>
                  <a:pt x="169476" y="898135"/>
                </a:cubicBezTo>
                <a:cubicBezTo>
                  <a:pt x="168620" y="893856"/>
                  <a:pt x="168722" y="889066"/>
                  <a:pt x="166301" y="885435"/>
                </a:cubicBezTo>
                <a:cubicBezTo>
                  <a:pt x="164184" y="882260"/>
                  <a:pt x="159951" y="881202"/>
                  <a:pt x="156776" y="879085"/>
                </a:cubicBezTo>
                <a:cubicBezTo>
                  <a:pt x="154659" y="872735"/>
                  <a:pt x="151165" y="866688"/>
                  <a:pt x="150426" y="860035"/>
                </a:cubicBezTo>
                <a:cubicBezTo>
                  <a:pt x="149368" y="850510"/>
                  <a:pt x="150810" y="840358"/>
                  <a:pt x="147251" y="831460"/>
                </a:cubicBezTo>
                <a:cubicBezTo>
                  <a:pt x="146008" y="828353"/>
                  <a:pt x="140901" y="829343"/>
                  <a:pt x="137726" y="828285"/>
                </a:cubicBezTo>
                <a:cubicBezTo>
                  <a:pt x="138784" y="831460"/>
                  <a:pt x="137654" y="836998"/>
                  <a:pt x="140901" y="837810"/>
                </a:cubicBezTo>
                <a:cubicBezTo>
                  <a:pt x="144437" y="838694"/>
                  <a:pt x="159171" y="822715"/>
                  <a:pt x="159951" y="821935"/>
                </a:cubicBezTo>
                <a:cubicBezTo>
                  <a:pt x="164860" y="807208"/>
                  <a:pt x="168638" y="800205"/>
                  <a:pt x="159951" y="780660"/>
                </a:cubicBezTo>
                <a:cubicBezTo>
                  <a:pt x="158592" y="777602"/>
                  <a:pt x="153601" y="782777"/>
                  <a:pt x="150426" y="783835"/>
                </a:cubicBezTo>
                <a:cubicBezTo>
                  <a:pt x="149368" y="787010"/>
                  <a:pt x="148748" y="790367"/>
                  <a:pt x="147251" y="793360"/>
                </a:cubicBezTo>
                <a:cubicBezTo>
                  <a:pt x="145544" y="796773"/>
                  <a:pt x="142241" y="799312"/>
                  <a:pt x="140901" y="802885"/>
                </a:cubicBezTo>
                <a:cubicBezTo>
                  <a:pt x="139006" y="807938"/>
                  <a:pt x="138784" y="813468"/>
                  <a:pt x="137726" y="818760"/>
                </a:cubicBezTo>
                <a:cubicBezTo>
                  <a:pt x="138784" y="822993"/>
                  <a:pt x="136998" y="829509"/>
                  <a:pt x="140901" y="831460"/>
                </a:cubicBezTo>
                <a:cubicBezTo>
                  <a:pt x="144314" y="833167"/>
                  <a:pt x="148404" y="828346"/>
                  <a:pt x="150426" y="825110"/>
                </a:cubicBezTo>
                <a:cubicBezTo>
                  <a:pt x="153974" y="819434"/>
                  <a:pt x="154659" y="812410"/>
                  <a:pt x="156776" y="806060"/>
                </a:cubicBezTo>
                <a:lnTo>
                  <a:pt x="163126" y="787010"/>
                </a:lnTo>
                <a:cubicBezTo>
                  <a:pt x="164184" y="783835"/>
                  <a:pt x="165645" y="780767"/>
                  <a:pt x="166301" y="777485"/>
                </a:cubicBezTo>
                <a:lnTo>
                  <a:pt x="169476" y="761610"/>
                </a:lnTo>
                <a:cubicBezTo>
                  <a:pt x="168418" y="705518"/>
                  <a:pt x="169302" y="649356"/>
                  <a:pt x="166301" y="593335"/>
                </a:cubicBezTo>
                <a:cubicBezTo>
                  <a:pt x="166097" y="589525"/>
                  <a:pt x="162649" y="586508"/>
                  <a:pt x="159951" y="583810"/>
                </a:cubicBezTo>
                <a:cubicBezTo>
                  <a:pt x="157253" y="581112"/>
                  <a:pt x="153601" y="579577"/>
                  <a:pt x="150426" y="577460"/>
                </a:cubicBezTo>
                <a:cubicBezTo>
                  <a:pt x="149368" y="574285"/>
                  <a:pt x="148748" y="570928"/>
                  <a:pt x="147251" y="567935"/>
                </a:cubicBezTo>
                <a:cubicBezTo>
                  <a:pt x="145544" y="564522"/>
                  <a:pt x="141528" y="562174"/>
                  <a:pt x="140901" y="558410"/>
                </a:cubicBezTo>
                <a:cubicBezTo>
                  <a:pt x="140351" y="555109"/>
                  <a:pt x="143264" y="552132"/>
                  <a:pt x="144076" y="548885"/>
                </a:cubicBezTo>
                <a:cubicBezTo>
                  <a:pt x="144333" y="547858"/>
                  <a:pt x="153601" y="563172"/>
                  <a:pt x="153601" y="561585"/>
                </a:cubicBezTo>
                <a:close/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5" name="Полилиния 424"/>
          <p:cNvSpPr/>
          <p:nvPr/>
        </p:nvSpPr>
        <p:spPr>
          <a:xfrm>
            <a:off x="3568253" y="2842810"/>
            <a:ext cx="101147" cy="51723"/>
          </a:xfrm>
          <a:custGeom>
            <a:gdLst>
              <a:gd name="connsiteX0" fmla="*/ 29799 w 139061"/>
              <a:gd name="connsiteY0" fmla="*/ 46734 h 97534"/>
              <a:gd name="connsiteX1" fmla="*/ 32974 w 139061"/>
              <a:gd name="connsiteY1" fmla="*/ 56259 h 97534"/>
              <a:gd name="connsiteX2" fmla="*/ 20274 w 139061"/>
              <a:gd name="connsiteY2" fmla="*/ 72134 h 97534"/>
              <a:gd name="connsiteX3" fmla="*/ 13924 w 139061"/>
              <a:gd name="connsiteY3" fmla="*/ 62609 h 97534"/>
              <a:gd name="connsiteX4" fmla="*/ 29799 w 139061"/>
              <a:gd name="connsiteY4" fmla="*/ 46734 h 97534"/>
              <a:gd name="connsiteX5" fmla="*/ 39324 w 139061"/>
              <a:gd name="connsiteY5" fmla="*/ 37209 h 97534"/>
              <a:gd name="connsiteX6" fmla="*/ 58374 w 139061"/>
              <a:gd name="connsiteY6" fmla="*/ 27684 h 97534"/>
              <a:gd name="connsiteX7" fmla="*/ 64724 w 139061"/>
              <a:gd name="connsiteY7" fmla="*/ 18159 h 97534"/>
              <a:gd name="connsiteX8" fmla="*/ 93299 w 139061"/>
              <a:gd name="connsiteY8" fmla="*/ 8634 h 97534"/>
              <a:gd name="connsiteX9" fmla="*/ 102824 w 139061"/>
              <a:gd name="connsiteY9" fmla="*/ 5459 h 97534"/>
              <a:gd name="connsiteX10" fmla="*/ 112349 w 139061"/>
              <a:gd name="connsiteY10" fmla="*/ 2284 h 97534"/>
              <a:gd name="connsiteX11" fmla="*/ 131399 w 139061"/>
              <a:gd name="connsiteY11" fmla="*/ 5459 h 97534"/>
              <a:gd name="connsiteX12" fmla="*/ 118699 w 139061"/>
              <a:gd name="connsiteY12" fmla="*/ 37209 h 97534"/>
              <a:gd name="connsiteX13" fmla="*/ 99649 w 139061"/>
              <a:gd name="connsiteY13" fmla="*/ 49909 h 97534"/>
              <a:gd name="connsiteX14" fmla="*/ 80599 w 139061"/>
              <a:gd name="connsiteY14" fmla="*/ 56259 h 97534"/>
              <a:gd name="connsiteX15" fmla="*/ 71074 w 139061"/>
              <a:gd name="connsiteY15" fmla="*/ 59434 h 97534"/>
              <a:gd name="connsiteX16" fmla="*/ 61549 w 139061"/>
              <a:gd name="connsiteY16" fmla="*/ 65784 h 97534"/>
              <a:gd name="connsiteX17" fmla="*/ 42499 w 139061"/>
              <a:gd name="connsiteY17" fmla="*/ 72134 h 97534"/>
              <a:gd name="connsiteX18" fmla="*/ 26624 w 139061"/>
              <a:gd name="connsiteY18" fmla="*/ 91184 h 97534"/>
              <a:gd name="connsiteX19" fmla="*/ 7574 w 139061"/>
              <a:gd name="connsiteY19" fmla="*/ 97534 h 97534"/>
              <a:gd name="connsiteX20" fmla="*/ 4399 w 139061"/>
              <a:gd name="connsiteY20" fmla="*/ 88009 h 97534"/>
              <a:gd name="connsiteX21" fmla="*/ 17099 w 139061"/>
              <a:gd name="connsiteY21" fmla="*/ 49909 h 97534"/>
              <a:gd name="connsiteX22" fmla="*/ 29799 w 139061"/>
              <a:gd name="connsiteY22" fmla="*/ 46734 h 975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9061" h="97534">
                <a:moveTo>
                  <a:pt x="29799" y="46734"/>
                </a:moveTo>
                <a:cubicBezTo>
                  <a:pt x="32445" y="47792"/>
                  <a:pt x="32974" y="52912"/>
                  <a:pt x="32974" y="56259"/>
                </a:cubicBezTo>
                <a:cubicBezTo>
                  <a:pt x="32974" y="66483"/>
                  <a:pt x="27588" y="67258"/>
                  <a:pt x="20274" y="72134"/>
                </a:cubicBezTo>
                <a:cubicBezTo>
                  <a:pt x="18157" y="68959"/>
                  <a:pt x="13924" y="66425"/>
                  <a:pt x="13924" y="62609"/>
                </a:cubicBezTo>
                <a:cubicBezTo>
                  <a:pt x="13924" y="54848"/>
                  <a:pt x="25566" y="50262"/>
                  <a:pt x="29799" y="46734"/>
                </a:cubicBezTo>
                <a:cubicBezTo>
                  <a:pt x="33248" y="43859"/>
                  <a:pt x="35875" y="40084"/>
                  <a:pt x="39324" y="37209"/>
                </a:cubicBezTo>
                <a:cubicBezTo>
                  <a:pt x="47530" y="30370"/>
                  <a:pt x="48828" y="30866"/>
                  <a:pt x="58374" y="27684"/>
                </a:cubicBezTo>
                <a:cubicBezTo>
                  <a:pt x="60491" y="24509"/>
                  <a:pt x="61488" y="20181"/>
                  <a:pt x="64724" y="18159"/>
                </a:cubicBezTo>
                <a:lnTo>
                  <a:pt x="93299" y="8634"/>
                </a:lnTo>
                <a:lnTo>
                  <a:pt x="102824" y="5459"/>
                </a:lnTo>
                <a:lnTo>
                  <a:pt x="112349" y="2284"/>
                </a:lnTo>
                <a:cubicBezTo>
                  <a:pt x="118699" y="3342"/>
                  <a:pt x="127987" y="0"/>
                  <a:pt x="131399" y="5459"/>
                </a:cubicBezTo>
                <a:cubicBezTo>
                  <a:pt x="139061" y="17719"/>
                  <a:pt x="126632" y="31039"/>
                  <a:pt x="118699" y="37209"/>
                </a:cubicBezTo>
                <a:cubicBezTo>
                  <a:pt x="112675" y="41894"/>
                  <a:pt x="106889" y="47496"/>
                  <a:pt x="99649" y="49909"/>
                </a:cubicBezTo>
                <a:lnTo>
                  <a:pt x="80599" y="56259"/>
                </a:lnTo>
                <a:cubicBezTo>
                  <a:pt x="77424" y="57317"/>
                  <a:pt x="73859" y="57578"/>
                  <a:pt x="71074" y="59434"/>
                </a:cubicBezTo>
                <a:cubicBezTo>
                  <a:pt x="67899" y="61551"/>
                  <a:pt x="65036" y="64234"/>
                  <a:pt x="61549" y="65784"/>
                </a:cubicBezTo>
                <a:cubicBezTo>
                  <a:pt x="55432" y="68502"/>
                  <a:pt x="42499" y="72134"/>
                  <a:pt x="42499" y="72134"/>
                </a:cubicBezTo>
                <a:cubicBezTo>
                  <a:pt x="38547" y="78062"/>
                  <a:pt x="33095" y="87589"/>
                  <a:pt x="26624" y="91184"/>
                </a:cubicBezTo>
                <a:cubicBezTo>
                  <a:pt x="20773" y="94435"/>
                  <a:pt x="7574" y="97534"/>
                  <a:pt x="7574" y="97534"/>
                </a:cubicBezTo>
                <a:cubicBezTo>
                  <a:pt x="6516" y="94359"/>
                  <a:pt x="4399" y="91356"/>
                  <a:pt x="4399" y="88009"/>
                </a:cubicBezTo>
                <a:cubicBezTo>
                  <a:pt x="4399" y="70719"/>
                  <a:pt x="0" y="55609"/>
                  <a:pt x="17099" y="49909"/>
                </a:cubicBezTo>
                <a:cubicBezTo>
                  <a:pt x="20111" y="48905"/>
                  <a:pt x="27153" y="45676"/>
                  <a:pt x="29799" y="46734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27" name="Полилиния 426"/>
          <p:cNvSpPr/>
          <p:nvPr/>
        </p:nvSpPr>
        <p:spPr>
          <a:xfrm>
            <a:off x="3469925" y="2953212"/>
            <a:ext cx="103957" cy="37798"/>
          </a:xfrm>
          <a:custGeom>
            <a:gdLst>
              <a:gd name="connsiteX0" fmla="*/ 94865 w 145665"/>
              <a:gd name="connsiteY0" fmla="*/ 37710 h 69888"/>
              <a:gd name="connsiteX1" fmla="*/ 75815 w 145665"/>
              <a:gd name="connsiteY1" fmla="*/ 50410 h 69888"/>
              <a:gd name="connsiteX2" fmla="*/ 56765 w 145665"/>
              <a:gd name="connsiteY2" fmla="*/ 59935 h 69888"/>
              <a:gd name="connsiteX3" fmla="*/ 59940 w 145665"/>
              <a:gd name="connsiteY3" fmla="*/ 50410 h 69888"/>
              <a:gd name="connsiteX4" fmla="*/ 69465 w 145665"/>
              <a:gd name="connsiteY4" fmla="*/ 47235 h 69888"/>
              <a:gd name="connsiteX5" fmla="*/ 78990 w 145665"/>
              <a:gd name="connsiteY5" fmla="*/ 40885 h 69888"/>
              <a:gd name="connsiteX6" fmla="*/ 66290 w 145665"/>
              <a:gd name="connsiteY6" fmla="*/ 59935 h 69888"/>
              <a:gd name="connsiteX7" fmla="*/ 56765 w 145665"/>
              <a:gd name="connsiteY7" fmla="*/ 56760 h 69888"/>
              <a:gd name="connsiteX8" fmla="*/ 63115 w 145665"/>
              <a:gd name="connsiteY8" fmla="*/ 47235 h 69888"/>
              <a:gd name="connsiteX9" fmla="*/ 85340 w 145665"/>
              <a:gd name="connsiteY9" fmla="*/ 37710 h 69888"/>
              <a:gd name="connsiteX10" fmla="*/ 94865 w 145665"/>
              <a:gd name="connsiteY10" fmla="*/ 34535 h 69888"/>
              <a:gd name="connsiteX11" fmla="*/ 98040 w 145665"/>
              <a:gd name="connsiteY11" fmla="*/ 44060 h 69888"/>
              <a:gd name="connsiteX12" fmla="*/ 82165 w 145665"/>
              <a:gd name="connsiteY12" fmla="*/ 56760 h 69888"/>
              <a:gd name="connsiteX13" fmla="*/ 69465 w 145665"/>
              <a:gd name="connsiteY13" fmla="*/ 53585 h 69888"/>
              <a:gd name="connsiteX14" fmla="*/ 82165 w 145665"/>
              <a:gd name="connsiteY14" fmla="*/ 37710 h 69888"/>
              <a:gd name="connsiteX15" fmla="*/ 78990 w 145665"/>
              <a:gd name="connsiteY15" fmla="*/ 56760 h 69888"/>
              <a:gd name="connsiteX16" fmla="*/ 56765 w 145665"/>
              <a:gd name="connsiteY16" fmla="*/ 69460 h 69888"/>
              <a:gd name="connsiteX17" fmla="*/ 12315 w 145665"/>
              <a:gd name="connsiteY17" fmla="*/ 66285 h 69888"/>
              <a:gd name="connsiteX18" fmla="*/ 12315 w 145665"/>
              <a:gd name="connsiteY18" fmla="*/ 47235 h 69888"/>
              <a:gd name="connsiteX19" fmla="*/ 25015 w 145665"/>
              <a:gd name="connsiteY19" fmla="*/ 44060 h 69888"/>
              <a:gd name="connsiteX20" fmla="*/ 63115 w 145665"/>
              <a:gd name="connsiteY20" fmla="*/ 37710 h 69888"/>
              <a:gd name="connsiteX21" fmla="*/ 104390 w 145665"/>
              <a:gd name="connsiteY21" fmla="*/ 34535 h 69888"/>
              <a:gd name="connsiteX22" fmla="*/ 110740 w 145665"/>
              <a:gd name="connsiteY22" fmla="*/ 15485 h 69888"/>
              <a:gd name="connsiteX23" fmla="*/ 120265 w 145665"/>
              <a:gd name="connsiteY23" fmla="*/ 12310 h 69888"/>
              <a:gd name="connsiteX24" fmla="*/ 139315 w 145665"/>
              <a:gd name="connsiteY24" fmla="*/ 2785 h 69888"/>
              <a:gd name="connsiteX25" fmla="*/ 145665 w 145665"/>
              <a:gd name="connsiteY25" fmla="*/ 12310 h 69888"/>
              <a:gd name="connsiteX26" fmla="*/ 120265 w 145665"/>
              <a:gd name="connsiteY26" fmla="*/ 34535 h 69888"/>
              <a:gd name="connsiteX27" fmla="*/ 110740 w 145665"/>
              <a:gd name="connsiteY27" fmla="*/ 40885 h 69888"/>
              <a:gd name="connsiteX28" fmla="*/ 101215 w 145665"/>
              <a:gd name="connsiteY28" fmla="*/ 47235 h 69888"/>
              <a:gd name="connsiteX29" fmla="*/ 94865 w 145665"/>
              <a:gd name="connsiteY29" fmla="*/ 37710 h 698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5665" h="69888">
                <a:moveTo>
                  <a:pt x="94865" y="37710"/>
                </a:moveTo>
                <a:cubicBezTo>
                  <a:pt x="90632" y="38239"/>
                  <a:pt x="91670" y="37197"/>
                  <a:pt x="75815" y="50410"/>
                </a:cubicBezTo>
                <a:cubicBezTo>
                  <a:pt x="67609" y="57249"/>
                  <a:pt x="66311" y="56753"/>
                  <a:pt x="56765" y="59935"/>
                </a:cubicBezTo>
                <a:cubicBezTo>
                  <a:pt x="57823" y="56760"/>
                  <a:pt x="57573" y="52777"/>
                  <a:pt x="59940" y="50410"/>
                </a:cubicBezTo>
                <a:cubicBezTo>
                  <a:pt x="62307" y="48043"/>
                  <a:pt x="66472" y="48732"/>
                  <a:pt x="69465" y="47235"/>
                </a:cubicBezTo>
                <a:cubicBezTo>
                  <a:pt x="72878" y="45528"/>
                  <a:pt x="75815" y="43002"/>
                  <a:pt x="78990" y="40885"/>
                </a:cubicBezTo>
                <a:cubicBezTo>
                  <a:pt x="76611" y="48022"/>
                  <a:pt x="75209" y="56962"/>
                  <a:pt x="66290" y="59935"/>
                </a:cubicBezTo>
                <a:lnTo>
                  <a:pt x="56765" y="56760"/>
                </a:lnTo>
                <a:cubicBezTo>
                  <a:pt x="58882" y="53585"/>
                  <a:pt x="60417" y="49933"/>
                  <a:pt x="63115" y="47235"/>
                </a:cubicBezTo>
                <a:cubicBezTo>
                  <a:pt x="70849" y="39501"/>
                  <a:pt x="75139" y="40625"/>
                  <a:pt x="85340" y="37710"/>
                </a:cubicBezTo>
                <a:cubicBezTo>
                  <a:pt x="88558" y="36791"/>
                  <a:pt x="91690" y="35593"/>
                  <a:pt x="94865" y="34535"/>
                </a:cubicBezTo>
                <a:cubicBezTo>
                  <a:pt x="95923" y="37710"/>
                  <a:pt x="98590" y="40759"/>
                  <a:pt x="98040" y="44060"/>
                </a:cubicBezTo>
                <a:cubicBezTo>
                  <a:pt x="96350" y="54197"/>
                  <a:pt x="89594" y="54284"/>
                  <a:pt x="82165" y="56760"/>
                </a:cubicBezTo>
                <a:cubicBezTo>
                  <a:pt x="77932" y="55702"/>
                  <a:pt x="72083" y="57076"/>
                  <a:pt x="69465" y="53585"/>
                </a:cubicBezTo>
                <a:cubicBezTo>
                  <a:pt x="64353" y="46769"/>
                  <a:pt x="80680" y="38700"/>
                  <a:pt x="82165" y="37710"/>
                </a:cubicBezTo>
                <a:cubicBezTo>
                  <a:pt x="81107" y="44060"/>
                  <a:pt x="81869" y="51002"/>
                  <a:pt x="78990" y="56760"/>
                </a:cubicBezTo>
                <a:cubicBezTo>
                  <a:pt x="77494" y="59752"/>
                  <a:pt x="58035" y="68825"/>
                  <a:pt x="56765" y="69460"/>
                </a:cubicBezTo>
                <a:cubicBezTo>
                  <a:pt x="41948" y="68402"/>
                  <a:pt x="26726" y="69888"/>
                  <a:pt x="12315" y="66285"/>
                </a:cubicBezTo>
                <a:cubicBezTo>
                  <a:pt x="0" y="63206"/>
                  <a:pt x="7697" y="50314"/>
                  <a:pt x="12315" y="47235"/>
                </a:cubicBezTo>
                <a:cubicBezTo>
                  <a:pt x="15946" y="44814"/>
                  <a:pt x="20755" y="45007"/>
                  <a:pt x="25015" y="44060"/>
                </a:cubicBezTo>
                <a:cubicBezTo>
                  <a:pt x="37037" y="41388"/>
                  <a:pt x="51067" y="38915"/>
                  <a:pt x="63115" y="37710"/>
                </a:cubicBezTo>
                <a:cubicBezTo>
                  <a:pt x="76845" y="36337"/>
                  <a:pt x="90632" y="35593"/>
                  <a:pt x="104390" y="34535"/>
                </a:cubicBezTo>
                <a:cubicBezTo>
                  <a:pt x="106507" y="28185"/>
                  <a:pt x="104390" y="17602"/>
                  <a:pt x="110740" y="15485"/>
                </a:cubicBezTo>
                <a:cubicBezTo>
                  <a:pt x="113915" y="14427"/>
                  <a:pt x="117272" y="13807"/>
                  <a:pt x="120265" y="12310"/>
                </a:cubicBezTo>
                <a:cubicBezTo>
                  <a:pt x="144884" y="0"/>
                  <a:pt x="115374" y="10765"/>
                  <a:pt x="139315" y="2785"/>
                </a:cubicBezTo>
                <a:cubicBezTo>
                  <a:pt x="141432" y="5960"/>
                  <a:pt x="145665" y="8494"/>
                  <a:pt x="145665" y="12310"/>
                </a:cubicBezTo>
                <a:cubicBezTo>
                  <a:pt x="145665" y="21129"/>
                  <a:pt x="121323" y="33829"/>
                  <a:pt x="120265" y="34535"/>
                </a:cubicBezTo>
                <a:lnTo>
                  <a:pt x="110740" y="40885"/>
                </a:lnTo>
                <a:lnTo>
                  <a:pt x="101215" y="47235"/>
                </a:lnTo>
                <a:cubicBezTo>
                  <a:pt x="68412" y="43955"/>
                  <a:pt x="99098" y="37181"/>
                  <a:pt x="94865" y="37710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29" name="Полилиния 428"/>
          <p:cNvSpPr/>
          <p:nvPr/>
        </p:nvSpPr>
        <p:spPr>
          <a:xfrm>
            <a:off x="5078439" y="2021203"/>
            <a:ext cx="94123" cy="62665"/>
          </a:xfrm>
          <a:custGeom>
            <a:gdLst>
              <a:gd name="connsiteX0" fmla="*/ 126752 w 128736"/>
              <a:gd name="connsiteY0" fmla="*/ 794 h 118599"/>
              <a:gd name="connsiteX1" fmla="*/ 107702 w 128736"/>
              <a:gd name="connsiteY1" fmla="*/ 17463 h 118599"/>
              <a:gd name="connsiteX2" fmla="*/ 105321 w 128736"/>
              <a:gd name="connsiteY2" fmla="*/ 24607 h 118599"/>
              <a:gd name="connsiteX3" fmla="*/ 91033 w 128736"/>
              <a:gd name="connsiteY3" fmla="*/ 29369 h 118599"/>
              <a:gd name="connsiteX4" fmla="*/ 81508 w 128736"/>
              <a:gd name="connsiteY4" fmla="*/ 36513 h 118599"/>
              <a:gd name="connsiteX5" fmla="*/ 74365 w 128736"/>
              <a:gd name="connsiteY5" fmla="*/ 41276 h 118599"/>
              <a:gd name="connsiteX6" fmla="*/ 62458 w 128736"/>
              <a:gd name="connsiteY6" fmla="*/ 53182 h 118599"/>
              <a:gd name="connsiteX7" fmla="*/ 50552 w 128736"/>
              <a:gd name="connsiteY7" fmla="*/ 62707 h 118599"/>
              <a:gd name="connsiteX8" fmla="*/ 43408 w 128736"/>
              <a:gd name="connsiteY8" fmla="*/ 76994 h 118599"/>
              <a:gd name="connsiteX9" fmla="*/ 36265 w 128736"/>
              <a:gd name="connsiteY9" fmla="*/ 81757 h 118599"/>
              <a:gd name="connsiteX10" fmla="*/ 33883 w 128736"/>
              <a:gd name="connsiteY10" fmla="*/ 88901 h 118599"/>
              <a:gd name="connsiteX11" fmla="*/ 19596 w 128736"/>
              <a:gd name="connsiteY11" fmla="*/ 93663 h 118599"/>
              <a:gd name="connsiteX12" fmla="*/ 12452 w 128736"/>
              <a:gd name="connsiteY12" fmla="*/ 98426 h 118599"/>
              <a:gd name="connsiteX13" fmla="*/ 5308 w 128736"/>
              <a:gd name="connsiteY13" fmla="*/ 100807 h 118599"/>
              <a:gd name="connsiteX14" fmla="*/ 546 w 128736"/>
              <a:gd name="connsiteY14" fmla="*/ 107951 h 118599"/>
              <a:gd name="connsiteX15" fmla="*/ 2927 w 128736"/>
              <a:gd name="connsiteY15" fmla="*/ 117476 h 118599"/>
              <a:gd name="connsiteX16" fmla="*/ 5308 w 128736"/>
              <a:gd name="connsiteY16" fmla="*/ 110332 h 118599"/>
              <a:gd name="connsiteX17" fmla="*/ 10071 w 128736"/>
              <a:gd name="connsiteY17" fmla="*/ 103188 h 118599"/>
              <a:gd name="connsiteX18" fmla="*/ 26740 w 128736"/>
              <a:gd name="connsiteY18" fmla="*/ 100807 h 118599"/>
              <a:gd name="connsiteX19" fmla="*/ 41027 w 128736"/>
              <a:gd name="connsiteY19" fmla="*/ 96044 h 118599"/>
              <a:gd name="connsiteX20" fmla="*/ 57696 w 128736"/>
              <a:gd name="connsiteY20" fmla="*/ 91282 h 118599"/>
              <a:gd name="connsiteX21" fmla="*/ 64840 w 128736"/>
              <a:gd name="connsiteY21" fmla="*/ 86519 h 118599"/>
              <a:gd name="connsiteX22" fmla="*/ 76746 w 128736"/>
              <a:gd name="connsiteY22" fmla="*/ 72232 h 118599"/>
              <a:gd name="connsiteX23" fmla="*/ 83890 w 128736"/>
              <a:gd name="connsiteY23" fmla="*/ 67469 h 118599"/>
              <a:gd name="connsiteX24" fmla="*/ 95796 w 128736"/>
              <a:gd name="connsiteY24" fmla="*/ 53182 h 118599"/>
              <a:gd name="connsiteX25" fmla="*/ 102940 w 128736"/>
              <a:gd name="connsiteY25" fmla="*/ 38894 h 118599"/>
              <a:gd name="connsiteX26" fmla="*/ 107702 w 128736"/>
              <a:gd name="connsiteY26" fmla="*/ 22226 h 118599"/>
              <a:gd name="connsiteX27" fmla="*/ 112465 w 128736"/>
              <a:gd name="connsiteY27" fmla="*/ 15082 h 118599"/>
              <a:gd name="connsiteX28" fmla="*/ 119608 w 128736"/>
              <a:gd name="connsiteY28" fmla="*/ 12701 h 118599"/>
              <a:gd name="connsiteX29" fmla="*/ 126752 w 128736"/>
              <a:gd name="connsiteY29" fmla="*/ 794 h 1185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8736" h="118598">
                <a:moveTo>
                  <a:pt x="126752" y="794"/>
                </a:moveTo>
                <a:cubicBezTo>
                  <a:pt x="124768" y="1588"/>
                  <a:pt x="115640" y="5557"/>
                  <a:pt x="107702" y="17463"/>
                </a:cubicBezTo>
                <a:cubicBezTo>
                  <a:pt x="106908" y="19844"/>
                  <a:pt x="107364" y="23148"/>
                  <a:pt x="105321" y="24607"/>
                </a:cubicBezTo>
                <a:cubicBezTo>
                  <a:pt x="101236" y="27525"/>
                  <a:pt x="91033" y="29369"/>
                  <a:pt x="91033" y="29369"/>
                </a:cubicBezTo>
                <a:cubicBezTo>
                  <a:pt x="87858" y="31750"/>
                  <a:pt x="84737" y="34206"/>
                  <a:pt x="81508" y="36513"/>
                </a:cubicBezTo>
                <a:cubicBezTo>
                  <a:pt x="79179" y="38177"/>
                  <a:pt x="76389" y="39252"/>
                  <a:pt x="74365" y="41276"/>
                </a:cubicBezTo>
                <a:cubicBezTo>
                  <a:pt x="58493" y="57148"/>
                  <a:pt x="81506" y="40483"/>
                  <a:pt x="62458" y="53182"/>
                </a:cubicBezTo>
                <a:cubicBezTo>
                  <a:pt x="48811" y="73655"/>
                  <a:pt x="66983" y="49562"/>
                  <a:pt x="50552" y="62707"/>
                </a:cubicBezTo>
                <a:cubicBezTo>
                  <a:pt x="39406" y="71624"/>
                  <a:pt x="51073" y="67413"/>
                  <a:pt x="43408" y="76994"/>
                </a:cubicBezTo>
                <a:cubicBezTo>
                  <a:pt x="41620" y="79229"/>
                  <a:pt x="38646" y="80169"/>
                  <a:pt x="36265" y="81757"/>
                </a:cubicBezTo>
                <a:cubicBezTo>
                  <a:pt x="35471" y="84138"/>
                  <a:pt x="35926" y="87442"/>
                  <a:pt x="33883" y="88901"/>
                </a:cubicBezTo>
                <a:cubicBezTo>
                  <a:pt x="29798" y="91819"/>
                  <a:pt x="19596" y="93663"/>
                  <a:pt x="19596" y="93663"/>
                </a:cubicBezTo>
                <a:cubicBezTo>
                  <a:pt x="17215" y="95251"/>
                  <a:pt x="15012" y="97146"/>
                  <a:pt x="12452" y="98426"/>
                </a:cubicBezTo>
                <a:cubicBezTo>
                  <a:pt x="10207" y="99549"/>
                  <a:pt x="7268" y="99239"/>
                  <a:pt x="5308" y="100807"/>
                </a:cubicBezTo>
                <a:cubicBezTo>
                  <a:pt x="3073" y="102595"/>
                  <a:pt x="2133" y="105570"/>
                  <a:pt x="546" y="107951"/>
                </a:cubicBezTo>
                <a:cubicBezTo>
                  <a:pt x="1340" y="111126"/>
                  <a:pt x="0" y="116012"/>
                  <a:pt x="2927" y="117476"/>
                </a:cubicBezTo>
                <a:cubicBezTo>
                  <a:pt x="5172" y="118599"/>
                  <a:pt x="4185" y="112577"/>
                  <a:pt x="5308" y="110332"/>
                </a:cubicBezTo>
                <a:cubicBezTo>
                  <a:pt x="6588" y="107772"/>
                  <a:pt x="7456" y="104350"/>
                  <a:pt x="10071" y="103188"/>
                </a:cubicBezTo>
                <a:cubicBezTo>
                  <a:pt x="15200" y="100909"/>
                  <a:pt x="21184" y="101601"/>
                  <a:pt x="26740" y="100807"/>
                </a:cubicBezTo>
                <a:cubicBezTo>
                  <a:pt x="31502" y="99219"/>
                  <a:pt x="36157" y="97261"/>
                  <a:pt x="41027" y="96044"/>
                </a:cubicBezTo>
                <a:cubicBezTo>
                  <a:pt x="52987" y="93054"/>
                  <a:pt x="47447" y="94698"/>
                  <a:pt x="57696" y="91282"/>
                </a:cubicBezTo>
                <a:cubicBezTo>
                  <a:pt x="60077" y="89694"/>
                  <a:pt x="62816" y="88543"/>
                  <a:pt x="64840" y="86519"/>
                </a:cubicBezTo>
                <a:cubicBezTo>
                  <a:pt x="83573" y="67786"/>
                  <a:pt x="53335" y="91742"/>
                  <a:pt x="76746" y="72232"/>
                </a:cubicBezTo>
                <a:cubicBezTo>
                  <a:pt x="78945" y="70400"/>
                  <a:pt x="81691" y="69301"/>
                  <a:pt x="83890" y="67469"/>
                </a:cubicBezTo>
                <a:cubicBezTo>
                  <a:pt x="90765" y="61740"/>
                  <a:pt x="91113" y="60206"/>
                  <a:pt x="95796" y="53182"/>
                </a:cubicBezTo>
                <a:cubicBezTo>
                  <a:pt x="101779" y="35229"/>
                  <a:pt x="93709" y="57355"/>
                  <a:pt x="102940" y="38894"/>
                </a:cubicBezTo>
                <a:cubicBezTo>
                  <a:pt x="107573" y="29628"/>
                  <a:pt x="103125" y="32906"/>
                  <a:pt x="107702" y="22226"/>
                </a:cubicBezTo>
                <a:cubicBezTo>
                  <a:pt x="108829" y="19595"/>
                  <a:pt x="110230" y="16870"/>
                  <a:pt x="112465" y="15082"/>
                </a:cubicBezTo>
                <a:cubicBezTo>
                  <a:pt x="114425" y="13514"/>
                  <a:pt x="117227" y="13495"/>
                  <a:pt x="119608" y="12701"/>
                </a:cubicBezTo>
                <a:cubicBezTo>
                  <a:pt x="124873" y="28494"/>
                  <a:pt x="128736" y="0"/>
                  <a:pt x="126752" y="794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0" name="Полилиния 429"/>
          <p:cNvSpPr/>
          <p:nvPr/>
        </p:nvSpPr>
        <p:spPr>
          <a:xfrm>
            <a:off x="4527749" y="3872297"/>
            <a:ext cx="75860" cy="46750"/>
          </a:xfrm>
          <a:custGeom>
            <a:gdLst>
              <a:gd name="connsiteX0" fmla="*/ 9687 w 105301"/>
              <a:gd name="connsiteY0" fmla="*/ 11906 h 88986"/>
              <a:gd name="connsiteX1" fmla="*/ 26355 w 105301"/>
              <a:gd name="connsiteY1" fmla="*/ 14287 h 88986"/>
              <a:gd name="connsiteX2" fmla="*/ 19212 w 105301"/>
              <a:gd name="connsiteY2" fmla="*/ 16669 h 88986"/>
              <a:gd name="connsiteX3" fmla="*/ 33499 w 105301"/>
              <a:gd name="connsiteY3" fmla="*/ 21431 h 88986"/>
              <a:gd name="connsiteX4" fmla="*/ 54930 w 105301"/>
              <a:gd name="connsiteY4" fmla="*/ 40481 h 88986"/>
              <a:gd name="connsiteX5" fmla="*/ 59693 w 105301"/>
              <a:gd name="connsiteY5" fmla="*/ 47625 h 88986"/>
              <a:gd name="connsiteX6" fmla="*/ 66837 w 105301"/>
              <a:gd name="connsiteY6" fmla="*/ 52387 h 88986"/>
              <a:gd name="connsiteX7" fmla="*/ 81124 w 105301"/>
              <a:gd name="connsiteY7" fmla="*/ 64294 h 88986"/>
              <a:gd name="connsiteX8" fmla="*/ 85887 w 105301"/>
              <a:gd name="connsiteY8" fmla="*/ 73819 h 88986"/>
              <a:gd name="connsiteX9" fmla="*/ 88268 w 105301"/>
              <a:gd name="connsiteY9" fmla="*/ 80962 h 88986"/>
              <a:gd name="connsiteX10" fmla="*/ 95412 w 105301"/>
              <a:gd name="connsiteY10" fmla="*/ 78581 h 88986"/>
              <a:gd name="connsiteX11" fmla="*/ 81124 w 105301"/>
              <a:gd name="connsiteY11" fmla="*/ 73819 h 88986"/>
              <a:gd name="connsiteX12" fmla="*/ 73980 w 105301"/>
              <a:gd name="connsiteY12" fmla="*/ 71437 h 88986"/>
              <a:gd name="connsiteX13" fmla="*/ 81124 w 105301"/>
              <a:gd name="connsiteY13" fmla="*/ 69056 h 88986"/>
              <a:gd name="connsiteX14" fmla="*/ 83505 w 105301"/>
              <a:gd name="connsiteY14" fmla="*/ 76200 h 88986"/>
              <a:gd name="connsiteX15" fmla="*/ 85887 w 105301"/>
              <a:gd name="connsiteY15" fmla="*/ 85725 h 88986"/>
              <a:gd name="connsiteX16" fmla="*/ 73980 w 105301"/>
              <a:gd name="connsiteY16" fmla="*/ 83344 h 88986"/>
              <a:gd name="connsiteX17" fmla="*/ 64455 w 105301"/>
              <a:gd name="connsiteY17" fmla="*/ 66675 h 88986"/>
              <a:gd name="connsiteX18" fmla="*/ 69218 w 105301"/>
              <a:gd name="connsiteY18" fmla="*/ 73819 h 88986"/>
              <a:gd name="connsiteX19" fmla="*/ 52549 w 105301"/>
              <a:gd name="connsiteY19" fmla="*/ 71437 h 88986"/>
              <a:gd name="connsiteX20" fmla="*/ 43024 w 105301"/>
              <a:gd name="connsiteY20" fmla="*/ 66675 h 88986"/>
              <a:gd name="connsiteX21" fmla="*/ 28737 w 105301"/>
              <a:gd name="connsiteY21" fmla="*/ 52387 h 88986"/>
              <a:gd name="connsiteX22" fmla="*/ 23974 w 105301"/>
              <a:gd name="connsiteY22" fmla="*/ 38100 h 88986"/>
              <a:gd name="connsiteX23" fmla="*/ 26355 w 105301"/>
              <a:gd name="connsiteY23" fmla="*/ 45244 h 88986"/>
              <a:gd name="connsiteX24" fmla="*/ 16830 w 105301"/>
              <a:gd name="connsiteY24" fmla="*/ 42862 h 88986"/>
              <a:gd name="connsiteX25" fmla="*/ 9687 w 105301"/>
              <a:gd name="connsiteY25" fmla="*/ 33337 h 88986"/>
              <a:gd name="connsiteX26" fmla="*/ 7305 w 105301"/>
              <a:gd name="connsiteY26" fmla="*/ 26194 h 88986"/>
              <a:gd name="connsiteX27" fmla="*/ 16830 w 105301"/>
              <a:gd name="connsiteY27" fmla="*/ 30956 h 88986"/>
              <a:gd name="connsiteX28" fmla="*/ 19212 w 105301"/>
              <a:gd name="connsiteY28" fmla="*/ 38100 h 88986"/>
              <a:gd name="connsiteX29" fmla="*/ 12068 w 105301"/>
              <a:gd name="connsiteY29" fmla="*/ 35719 h 88986"/>
              <a:gd name="connsiteX30" fmla="*/ 4924 w 105301"/>
              <a:gd name="connsiteY30" fmla="*/ 28575 h 88986"/>
              <a:gd name="connsiteX31" fmla="*/ 4924 w 105301"/>
              <a:gd name="connsiteY31" fmla="*/ 11906 h 88986"/>
              <a:gd name="connsiteX32" fmla="*/ 12068 w 105301"/>
              <a:gd name="connsiteY32" fmla="*/ 9525 h 88986"/>
              <a:gd name="connsiteX33" fmla="*/ 31118 w 105301"/>
              <a:gd name="connsiteY33" fmla="*/ 16669 h 88986"/>
              <a:gd name="connsiteX34" fmla="*/ 28737 w 105301"/>
              <a:gd name="connsiteY34" fmla="*/ 23812 h 88986"/>
              <a:gd name="connsiteX35" fmla="*/ 21593 w 105301"/>
              <a:gd name="connsiteY35" fmla="*/ 19050 h 88986"/>
              <a:gd name="connsiteX36" fmla="*/ 31118 w 105301"/>
              <a:gd name="connsiteY36" fmla="*/ 0 h 88986"/>
              <a:gd name="connsiteX37" fmla="*/ 45405 w 105301"/>
              <a:gd name="connsiteY37" fmla="*/ 7144 h 88986"/>
              <a:gd name="connsiteX38" fmla="*/ 57312 w 105301"/>
              <a:gd name="connsiteY38" fmla="*/ 21431 h 88986"/>
              <a:gd name="connsiteX39" fmla="*/ 69218 w 105301"/>
              <a:gd name="connsiteY39" fmla="*/ 26194 h 88986"/>
              <a:gd name="connsiteX40" fmla="*/ 76362 w 105301"/>
              <a:gd name="connsiteY40" fmla="*/ 33337 h 88986"/>
              <a:gd name="connsiteX41" fmla="*/ 85887 w 105301"/>
              <a:gd name="connsiteY41" fmla="*/ 47625 h 88986"/>
              <a:gd name="connsiteX42" fmla="*/ 83505 w 105301"/>
              <a:gd name="connsiteY42" fmla="*/ 54769 h 88986"/>
              <a:gd name="connsiteX43" fmla="*/ 76362 w 105301"/>
              <a:gd name="connsiteY43" fmla="*/ 50006 h 88986"/>
              <a:gd name="connsiteX44" fmla="*/ 83505 w 105301"/>
              <a:gd name="connsiteY44" fmla="*/ 45244 h 88986"/>
              <a:gd name="connsiteX45" fmla="*/ 93030 w 105301"/>
              <a:gd name="connsiteY45" fmla="*/ 47625 h 88986"/>
              <a:gd name="connsiteX46" fmla="*/ 95412 w 105301"/>
              <a:gd name="connsiteY46" fmla="*/ 54769 h 88986"/>
              <a:gd name="connsiteX47" fmla="*/ 95412 w 105301"/>
              <a:gd name="connsiteY47" fmla="*/ 57150 h 88986"/>
              <a:gd name="connsiteX48" fmla="*/ 97793 w 105301"/>
              <a:gd name="connsiteY48" fmla="*/ 73819 h 88986"/>
              <a:gd name="connsiteX49" fmla="*/ 85887 w 105301"/>
              <a:gd name="connsiteY49" fmla="*/ 71437 h 88986"/>
              <a:gd name="connsiteX50" fmla="*/ 88268 w 105301"/>
              <a:gd name="connsiteY50" fmla="*/ 61912 h 88986"/>
              <a:gd name="connsiteX51" fmla="*/ 95412 w 105301"/>
              <a:gd name="connsiteY51" fmla="*/ 78581 h 88986"/>
              <a:gd name="connsiteX52" fmla="*/ 93030 w 105301"/>
              <a:gd name="connsiteY52" fmla="*/ 85725 h 88986"/>
              <a:gd name="connsiteX53" fmla="*/ 71599 w 105301"/>
              <a:gd name="connsiteY53" fmla="*/ 76200 h 88986"/>
              <a:gd name="connsiteX54" fmla="*/ 69218 w 105301"/>
              <a:gd name="connsiteY54" fmla="*/ 66675 h 88986"/>
              <a:gd name="connsiteX55" fmla="*/ 83505 w 105301"/>
              <a:gd name="connsiteY55" fmla="*/ 71437 h 88986"/>
              <a:gd name="connsiteX56" fmla="*/ 81124 w 105301"/>
              <a:gd name="connsiteY56" fmla="*/ 78581 h 88986"/>
              <a:gd name="connsiteX57" fmla="*/ 57312 w 105301"/>
              <a:gd name="connsiteY57" fmla="*/ 69056 h 88986"/>
              <a:gd name="connsiteX58" fmla="*/ 43024 w 105301"/>
              <a:gd name="connsiteY58" fmla="*/ 59531 h 88986"/>
              <a:gd name="connsiteX59" fmla="*/ 35880 w 105301"/>
              <a:gd name="connsiteY59" fmla="*/ 54769 h 88986"/>
              <a:gd name="connsiteX60" fmla="*/ 9687 w 105301"/>
              <a:gd name="connsiteY60" fmla="*/ 11906 h 889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05301" h="88986">
                <a:moveTo>
                  <a:pt x="9687" y="11906"/>
                </a:moveTo>
                <a:cubicBezTo>
                  <a:pt x="8100" y="5159"/>
                  <a:pt x="21335" y="11777"/>
                  <a:pt x="26355" y="14287"/>
                </a:cubicBezTo>
                <a:cubicBezTo>
                  <a:pt x="28600" y="15410"/>
                  <a:pt x="17437" y="14894"/>
                  <a:pt x="19212" y="16669"/>
                </a:cubicBezTo>
                <a:cubicBezTo>
                  <a:pt x="22762" y="20219"/>
                  <a:pt x="33499" y="21431"/>
                  <a:pt x="33499" y="21431"/>
                </a:cubicBezTo>
                <a:cubicBezTo>
                  <a:pt x="42088" y="27157"/>
                  <a:pt x="48405" y="30695"/>
                  <a:pt x="54930" y="40481"/>
                </a:cubicBezTo>
                <a:cubicBezTo>
                  <a:pt x="56518" y="42862"/>
                  <a:pt x="57669" y="45601"/>
                  <a:pt x="59693" y="47625"/>
                </a:cubicBezTo>
                <a:cubicBezTo>
                  <a:pt x="61717" y="49649"/>
                  <a:pt x="64638" y="50555"/>
                  <a:pt x="66837" y="52387"/>
                </a:cubicBezTo>
                <a:cubicBezTo>
                  <a:pt x="85179" y="67672"/>
                  <a:pt x="63380" y="52464"/>
                  <a:pt x="81124" y="64294"/>
                </a:cubicBezTo>
                <a:cubicBezTo>
                  <a:pt x="82712" y="67469"/>
                  <a:pt x="84489" y="70556"/>
                  <a:pt x="85887" y="73819"/>
                </a:cubicBezTo>
                <a:cubicBezTo>
                  <a:pt x="86876" y="76126"/>
                  <a:pt x="86023" y="79840"/>
                  <a:pt x="88268" y="80962"/>
                </a:cubicBezTo>
                <a:cubicBezTo>
                  <a:pt x="90513" y="82084"/>
                  <a:pt x="93031" y="79375"/>
                  <a:pt x="95412" y="78581"/>
                </a:cubicBezTo>
                <a:lnTo>
                  <a:pt x="81124" y="73819"/>
                </a:lnTo>
                <a:lnTo>
                  <a:pt x="73980" y="71437"/>
                </a:lnTo>
                <a:cubicBezTo>
                  <a:pt x="76361" y="70643"/>
                  <a:pt x="78879" y="67933"/>
                  <a:pt x="81124" y="69056"/>
                </a:cubicBezTo>
                <a:cubicBezTo>
                  <a:pt x="83369" y="70179"/>
                  <a:pt x="82815" y="73786"/>
                  <a:pt x="83505" y="76200"/>
                </a:cubicBezTo>
                <a:cubicBezTo>
                  <a:pt x="84404" y="79347"/>
                  <a:pt x="88505" y="83761"/>
                  <a:pt x="85887" y="85725"/>
                </a:cubicBezTo>
                <a:cubicBezTo>
                  <a:pt x="82649" y="88154"/>
                  <a:pt x="77949" y="84138"/>
                  <a:pt x="73980" y="83344"/>
                </a:cubicBezTo>
                <a:cubicBezTo>
                  <a:pt x="72121" y="80555"/>
                  <a:pt x="64455" y="69694"/>
                  <a:pt x="64455" y="66675"/>
                </a:cubicBezTo>
                <a:cubicBezTo>
                  <a:pt x="64455" y="63813"/>
                  <a:pt x="71875" y="72756"/>
                  <a:pt x="69218" y="73819"/>
                </a:cubicBezTo>
                <a:cubicBezTo>
                  <a:pt x="64007" y="75903"/>
                  <a:pt x="58105" y="72231"/>
                  <a:pt x="52549" y="71437"/>
                </a:cubicBezTo>
                <a:cubicBezTo>
                  <a:pt x="49374" y="69850"/>
                  <a:pt x="45796" y="68892"/>
                  <a:pt x="43024" y="66675"/>
                </a:cubicBezTo>
                <a:cubicBezTo>
                  <a:pt x="37765" y="62468"/>
                  <a:pt x="28737" y="52387"/>
                  <a:pt x="28737" y="52387"/>
                </a:cubicBezTo>
                <a:lnTo>
                  <a:pt x="23974" y="38100"/>
                </a:lnTo>
                <a:cubicBezTo>
                  <a:pt x="23180" y="35719"/>
                  <a:pt x="28790" y="45853"/>
                  <a:pt x="26355" y="45244"/>
                </a:cubicBezTo>
                <a:lnTo>
                  <a:pt x="16830" y="42862"/>
                </a:lnTo>
                <a:cubicBezTo>
                  <a:pt x="14449" y="39687"/>
                  <a:pt x="11656" y="36783"/>
                  <a:pt x="9687" y="33337"/>
                </a:cubicBezTo>
                <a:cubicBezTo>
                  <a:pt x="8442" y="31158"/>
                  <a:pt x="4924" y="26988"/>
                  <a:pt x="7305" y="26194"/>
                </a:cubicBezTo>
                <a:cubicBezTo>
                  <a:pt x="10673" y="25071"/>
                  <a:pt x="13655" y="29369"/>
                  <a:pt x="16830" y="30956"/>
                </a:cubicBezTo>
                <a:cubicBezTo>
                  <a:pt x="17624" y="33337"/>
                  <a:pt x="20987" y="36325"/>
                  <a:pt x="19212" y="38100"/>
                </a:cubicBezTo>
                <a:cubicBezTo>
                  <a:pt x="17437" y="39875"/>
                  <a:pt x="14157" y="37111"/>
                  <a:pt x="12068" y="35719"/>
                </a:cubicBezTo>
                <a:cubicBezTo>
                  <a:pt x="9266" y="33851"/>
                  <a:pt x="7305" y="30956"/>
                  <a:pt x="4924" y="28575"/>
                </a:cubicBezTo>
                <a:cubicBezTo>
                  <a:pt x="2992" y="22778"/>
                  <a:pt x="0" y="18061"/>
                  <a:pt x="4924" y="11906"/>
                </a:cubicBezTo>
                <a:cubicBezTo>
                  <a:pt x="6492" y="9946"/>
                  <a:pt x="9687" y="10319"/>
                  <a:pt x="12068" y="9525"/>
                </a:cubicBezTo>
                <a:cubicBezTo>
                  <a:pt x="14933" y="10098"/>
                  <a:pt x="28985" y="11336"/>
                  <a:pt x="31118" y="16669"/>
                </a:cubicBezTo>
                <a:cubicBezTo>
                  <a:pt x="32050" y="18999"/>
                  <a:pt x="29531" y="21431"/>
                  <a:pt x="28737" y="23812"/>
                </a:cubicBezTo>
                <a:cubicBezTo>
                  <a:pt x="26356" y="22225"/>
                  <a:pt x="22214" y="21844"/>
                  <a:pt x="21593" y="19050"/>
                </a:cubicBezTo>
                <a:cubicBezTo>
                  <a:pt x="17818" y="2066"/>
                  <a:pt x="21561" y="3185"/>
                  <a:pt x="31118" y="0"/>
                </a:cubicBezTo>
                <a:cubicBezTo>
                  <a:pt x="36930" y="1937"/>
                  <a:pt x="40787" y="2526"/>
                  <a:pt x="45405" y="7144"/>
                </a:cubicBezTo>
                <a:cubicBezTo>
                  <a:pt x="53083" y="14822"/>
                  <a:pt x="46913" y="14931"/>
                  <a:pt x="57312" y="21431"/>
                </a:cubicBezTo>
                <a:cubicBezTo>
                  <a:pt x="60937" y="23697"/>
                  <a:pt x="65249" y="24606"/>
                  <a:pt x="69218" y="26194"/>
                </a:cubicBezTo>
                <a:cubicBezTo>
                  <a:pt x="71599" y="28575"/>
                  <a:pt x="74295" y="30679"/>
                  <a:pt x="76362" y="33337"/>
                </a:cubicBezTo>
                <a:cubicBezTo>
                  <a:pt x="79876" y="37855"/>
                  <a:pt x="85887" y="47625"/>
                  <a:pt x="85887" y="47625"/>
                </a:cubicBezTo>
                <a:cubicBezTo>
                  <a:pt x="85093" y="50006"/>
                  <a:pt x="85940" y="54160"/>
                  <a:pt x="83505" y="54769"/>
                </a:cubicBezTo>
                <a:cubicBezTo>
                  <a:pt x="80729" y="55463"/>
                  <a:pt x="76362" y="52868"/>
                  <a:pt x="76362" y="50006"/>
                </a:cubicBezTo>
                <a:cubicBezTo>
                  <a:pt x="76362" y="47144"/>
                  <a:pt x="81124" y="46831"/>
                  <a:pt x="83505" y="45244"/>
                </a:cubicBezTo>
                <a:cubicBezTo>
                  <a:pt x="86680" y="46038"/>
                  <a:pt x="90474" y="45581"/>
                  <a:pt x="93030" y="47625"/>
                </a:cubicBezTo>
                <a:cubicBezTo>
                  <a:pt x="94990" y="49193"/>
                  <a:pt x="96344" y="52438"/>
                  <a:pt x="95412" y="54769"/>
                </a:cubicBezTo>
                <a:cubicBezTo>
                  <a:pt x="93992" y="58319"/>
                  <a:pt x="78701" y="62720"/>
                  <a:pt x="95412" y="57150"/>
                </a:cubicBezTo>
                <a:cubicBezTo>
                  <a:pt x="95634" y="57594"/>
                  <a:pt x="105301" y="71317"/>
                  <a:pt x="97793" y="73819"/>
                </a:cubicBezTo>
                <a:cubicBezTo>
                  <a:pt x="93953" y="75099"/>
                  <a:pt x="89856" y="72231"/>
                  <a:pt x="85887" y="71437"/>
                </a:cubicBezTo>
                <a:cubicBezTo>
                  <a:pt x="86681" y="68262"/>
                  <a:pt x="84995" y="61912"/>
                  <a:pt x="88268" y="61912"/>
                </a:cubicBezTo>
                <a:cubicBezTo>
                  <a:pt x="90228" y="61912"/>
                  <a:pt x="94682" y="76393"/>
                  <a:pt x="95412" y="78581"/>
                </a:cubicBezTo>
                <a:cubicBezTo>
                  <a:pt x="94618" y="80962"/>
                  <a:pt x="95444" y="85035"/>
                  <a:pt x="93030" y="85725"/>
                </a:cubicBezTo>
                <a:cubicBezTo>
                  <a:pt x="81617" y="88986"/>
                  <a:pt x="77835" y="82436"/>
                  <a:pt x="71599" y="76200"/>
                </a:cubicBezTo>
                <a:cubicBezTo>
                  <a:pt x="70805" y="73025"/>
                  <a:pt x="68002" y="69714"/>
                  <a:pt x="69218" y="66675"/>
                </a:cubicBezTo>
                <a:cubicBezTo>
                  <a:pt x="73157" y="56830"/>
                  <a:pt x="83172" y="71104"/>
                  <a:pt x="83505" y="71437"/>
                </a:cubicBezTo>
                <a:cubicBezTo>
                  <a:pt x="82711" y="73818"/>
                  <a:pt x="83559" y="77972"/>
                  <a:pt x="81124" y="78581"/>
                </a:cubicBezTo>
                <a:cubicBezTo>
                  <a:pt x="64761" y="82672"/>
                  <a:pt x="66240" y="76000"/>
                  <a:pt x="57312" y="69056"/>
                </a:cubicBezTo>
                <a:cubicBezTo>
                  <a:pt x="52794" y="65542"/>
                  <a:pt x="47787" y="62706"/>
                  <a:pt x="43024" y="59531"/>
                </a:cubicBezTo>
                <a:lnTo>
                  <a:pt x="35880" y="54769"/>
                </a:lnTo>
                <a:cubicBezTo>
                  <a:pt x="33248" y="46872"/>
                  <a:pt x="11275" y="18653"/>
                  <a:pt x="9687" y="11906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379302" y="2676690"/>
            <a:ext cx="85695" cy="98473"/>
          </a:xfrm>
          <a:custGeom>
            <a:gdLst>
              <a:gd name="connsiteX0" fmla="*/ 77487 w 117968"/>
              <a:gd name="connsiteY0" fmla="*/ 2757 h 182838"/>
              <a:gd name="connsiteX1" fmla="*/ 115587 w 117968"/>
              <a:gd name="connsiteY1" fmla="*/ 9901 h 182838"/>
              <a:gd name="connsiteX2" fmla="*/ 117968 w 117968"/>
              <a:gd name="connsiteY2" fmla="*/ 17045 h 182838"/>
              <a:gd name="connsiteX3" fmla="*/ 110825 w 117968"/>
              <a:gd name="connsiteY3" fmla="*/ 24188 h 182838"/>
              <a:gd name="connsiteX4" fmla="*/ 96537 w 117968"/>
              <a:gd name="connsiteY4" fmla="*/ 26570 h 182838"/>
              <a:gd name="connsiteX5" fmla="*/ 67962 w 117968"/>
              <a:gd name="connsiteY5" fmla="*/ 24188 h 182838"/>
              <a:gd name="connsiteX6" fmla="*/ 106062 w 117968"/>
              <a:gd name="connsiteY6" fmla="*/ 26570 h 182838"/>
              <a:gd name="connsiteX7" fmla="*/ 106062 w 117968"/>
              <a:gd name="connsiteY7" fmla="*/ 50382 h 182838"/>
              <a:gd name="connsiteX8" fmla="*/ 91775 w 117968"/>
              <a:gd name="connsiteY8" fmla="*/ 55145 h 182838"/>
              <a:gd name="connsiteX9" fmla="*/ 75106 w 117968"/>
              <a:gd name="connsiteY9" fmla="*/ 52763 h 182838"/>
              <a:gd name="connsiteX10" fmla="*/ 67962 w 117968"/>
              <a:gd name="connsiteY10" fmla="*/ 50382 h 182838"/>
              <a:gd name="connsiteX11" fmla="*/ 70343 w 117968"/>
              <a:gd name="connsiteY11" fmla="*/ 43238 h 182838"/>
              <a:gd name="connsiteX12" fmla="*/ 84631 w 117968"/>
              <a:gd name="connsiteY12" fmla="*/ 36095 h 182838"/>
              <a:gd name="connsiteX13" fmla="*/ 89393 w 117968"/>
              <a:gd name="connsiteY13" fmla="*/ 43238 h 182838"/>
              <a:gd name="connsiteX14" fmla="*/ 82250 w 117968"/>
              <a:gd name="connsiteY14" fmla="*/ 64670 h 182838"/>
              <a:gd name="connsiteX15" fmla="*/ 67962 w 117968"/>
              <a:gd name="connsiteY15" fmla="*/ 74195 h 182838"/>
              <a:gd name="connsiteX16" fmla="*/ 53675 w 117968"/>
              <a:gd name="connsiteY16" fmla="*/ 81338 h 182838"/>
              <a:gd name="connsiteX17" fmla="*/ 48912 w 117968"/>
              <a:gd name="connsiteY17" fmla="*/ 74195 h 182838"/>
              <a:gd name="connsiteX18" fmla="*/ 58437 w 117968"/>
              <a:gd name="connsiteY18" fmla="*/ 59907 h 182838"/>
              <a:gd name="connsiteX19" fmla="*/ 65581 w 117968"/>
              <a:gd name="connsiteY19" fmla="*/ 62288 h 182838"/>
              <a:gd name="connsiteX20" fmla="*/ 67962 w 117968"/>
              <a:gd name="connsiteY20" fmla="*/ 86101 h 182838"/>
              <a:gd name="connsiteX21" fmla="*/ 53675 w 117968"/>
              <a:gd name="connsiteY21" fmla="*/ 93245 h 182838"/>
              <a:gd name="connsiteX22" fmla="*/ 32243 w 117968"/>
              <a:gd name="connsiteY22" fmla="*/ 90863 h 182838"/>
              <a:gd name="connsiteX23" fmla="*/ 34625 w 117968"/>
              <a:gd name="connsiteY23" fmla="*/ 83720 h 182838"/>
              <a:gd name="connsiteX24" fmla="*/ 41768 w 117968"/>
              <a:gd name="connsiteY24" fmla="*/ 81338 h 182838"/>
              <a:gd name="connsiteX25" fmla="*/ 46531 w 117968"/>
              <a:gd name="connsiteY25" fmla="*/ 88482 h 182838"/>
              <a:gd name="connsiteX26" fmla="*/ 46531 w 117968"/>
              <a:gd name="connsiteY26" fmla="*/ 114676 h 182838"/>
              <a:gd name="connsiteX27" fmla="*/ 39387 w 117968"/>
              <a:gd name="connsiteY27" fmla="*/ 117057 h 182838"/>
              <a:gd name="connsiteX28" fmla="*/ 22718 w 117968"/>
              <a:gd name="connsiteY28" fmla="*/ 114676 h 182838"/>
              <a:gd name="connsiteX29" fmla="*/ 32243 w 117968"/>
              <a:gd name="connsiteY29" fmla="*/ 100388 h 182838"/>
              <a:gd name="connsiteX30" fmla="*/ 56056 w 117968"/>
              <a:gd name="connsiteY30" fmla="*/ 102770 h 182838"/>
              <a:gd name="connsiteX31" fmla="*/ 53675 w 117968"/>
              <a:gd name="connsiteY31" fmla="*/ 136107 h 182838"/>
              <a:gd name="connsiteX32" fmla="*/ 25100 w 117968"/>
              <a:gd name="connsiteY32" fmla="*/ 126582 h 182838"/>
              <a:gd name="connsiteX33" fmla="*/ 22718 w 117968"/>
              <a:gd name="connsiteY33" fmla="*/ 119438 h 182838"/>
              <a:gd name="connsiteX34" fmla="*/ 25100 w 117968"/>
              <a:gd name="connsiteY34" fmla="*/ 112295 h 182838"/>
              <a:gd name="connsiteX35" fmla="*/ 39387 w 117968"/>
              <a:gd name="connsiteY35" fmla="*/ 121820 h 182838"/>
              <a:gd name="connsiteX36" fmla="*/ 27481 w 117968"/>
              <a:gd name="connsiteY36" fmla="*/ 157538 h 182838"/>
              <a:gd name="connsiteX37" fmla="*/ 13193 w 117968"/>
              <a:gd name="connsiteY37" fmla="*/ 162301 h 182838"/>
              <a:gd name="connsiteX38" fmla="*/ 6050 w 117968"/>
              <a:gd name="connsiteY38" fmla="*/ 159920 h 182838"/>
              <a:gd name="connsiteX39" fmla="*/ 10812 w 117968"/>
              <a:gd name="connsiteY39" fmla="*/ 138488 h 182838"/>
              <a:gd name="connsiteX40" fmla="*/ 34625 w 117968"/>
              <a:gd name="connsiteY40" fmla="*/ 145632 h 182838"/>
              <a:gd name="connsiteX41" fmla="*/ 37006 w 117968"/>
              <a:gd name="connsiteY41" fmla="*/ 152776 h 182838"/>
              <a:gd name="connsiteX42" fmla="*/ 34625 w 117968"/>
              <a:gd name="connsiteY42" fmla="*/ 174207 h 182838"/>
              <a:gd name="connsiteX43" fmla="*/ 20337 w 117968"/>
              <a:gd name="connsiteY43" fmla="*/ 178970 h 182838"/>
              <a:gd name="connsiteX44" fmla="*/ 13193 w 117968"/>
              <a:gd name="connsiteY44" fmla="*/ 176588 h 182838"/>
              <a:gd name="connsiteX45" fmla="*/ 6050 w 117968"/>
              <a:gd name="connsiteY45" fmla="*/ 162301 h 182838"/>
              <a:gd name="connsiteX46" fmla="*/ 8431 w 117968"/>
              <a:gd name="connsiteY46" fmla="*/ 155157 h 182838"/>
              <a:gd name="connsiteX47" fmla="*/ 22718 w 117968"/>
              <a:gd name="connsiteY47" fmla="*/ 155157 h 182838"/>
              <a:gd name="connsiteX48" fmla="*/ 27481 w 117968"/>
              <a:gd name="connsiteY48" fmla="*/ 178970 h 182838"/>
              <a:gd name="connsiteX49" fmla="*/ 8431 w 117968"/>
              <a:gd name="connsiteY49" fmla="*/ 174207 h 182838"/>
              <a:gd name="connsiteX50" fmla="*/ 13193 w 117968"/>
              <a:gd name="connsiteY50" fmla="*/ 167063 h 182838"/>
              <a:gd name="connsiteX51" fmla="*/ 29862 w 117968"/>
              <a:gd name="connsiteY51" fmla="*/ 178970 h 182838"/>
              <a:gd name="connsiteX52" fmla="*/ 20337 w 117968"/>
              <a:gd name="connsiteY52" fmla="*/ 181351 h 182838"/>
              <a:gd name="connsiteX53" fmla="*/ 8431 w 117968"/>
              <a:gd name="connsiteY53" fmla="*/ 178970 h 182838"/>
              <a:gd name="connsiteX54" fmla="*/ 17956 w 117968"/>
              <a:gd name="connsiteY54" fmla="*/ 148013 h 182838"/>
              <a:gd name="connsiteX55" fmla="*/ 29862 w 117968"/>
              <a:gd name="connsiteY55" fmla="*/ 150395 h 182838"/>
              <a:gd name="connsiteX56" fmla="*/ 32243 w 117968"/>
              <a:gd name="connsiteY56" fmla="*/ 155157 h 1828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7968" h="182838">
                <a:moveTo>
                  <a:pt x="77487" y="2757"/>
                </a:moveTo>
                <a:cubicBezTo>
                  <a:pt x="82968" y="3179"/>
                  <a:pt x="107666" y="0"/>
                  <a:pt x="115587" y="9901"/>
                </a:cubicBezTo>
                <a:cubicBezTo>
                  <a:pt x="117155" y="11861"/>
                  <a:pt x="117174" y="14664"/>
                  <a:pt x="117968" y="17045"/>
                </a:cubicBezTo>
                <a:cubicBezTo>
                  <a:pt x="115587" y="19426"/>
                  <a:pt x="113902" y="22820"/>
                  <a:pt x="110825" y="24188"/>
                </a:cubicBezTo>
                <a:cubicBezTo>
                  <a:pt x="106413" y="26149"/>
                  <a:pt x="101365" y="26570"/>
                  <a:pt x="96537" y="26570"/>
                </a:cubicBezTo>
                <a:cubicBezTo>
                  <a:pt x="86979" y="26570"/>
                  <a:pt x="58404" y="24188"/>
                  <a:pt x="67962" y="24188"/>
                </a:cubicBezTo>
                <a:cubicBezTo>
                  <a:pt x="80687" y="24188"/>
                  <a:pt x="93362" y="25776"/>
                  <a:pt x="106062" y="26570"/>
                </a:cubicBezTo>
                <a:cubicBezTo>
                  <a:pt x="108644" y="34316"/>
                  <a:pt x="115406" y="43374"/>
                  <a:pt x="106062" y="50382"/>
                </a:cubicBezTo>
                <a:cubicBezTo>
                  <a:pt x="102046" y="53394"/>
                  <a:pt x="91775" y="55145"/>
                  <a:pt x="91775" y="55145"/>
                </a:cubicBezTo>
                <a:cubicBezTo>
                  <a:pt x="86219" y="54351"/>
                  <a:pt x="80610" y="53864"/>
                  <a:pt x="75106" y="52763"/>
                </a:cubicBezTo>
                <a:cubicBezTo>
                  <a:pt x="72645" y="52271"/>
                  <a:pt x="69085" y="52627"/>
                  <a:pt x="67962" y="50382"/>
                </a:cubicBezTo>
                <a:cubicBezTo>
                  <a:pt x="66839" y="48137"/>
                  <a:pt x="68775" y="45198"/>
                  <a:pt x="70343" y="43238"/>
                </a:cubicBezTo>
                <a:cubicBezTo>
                  <a:pt x="73700" y="39042"/>
                  <a:pt x="79926" y="37663"/>
                  <a:pt x="84631" y="36095"/>
                </a:cubicBezTo>
                <a:cubicBezTo>
                  <a:pt x="86218" y="38476"/>
                  <a:pt x="89077" y="40394"/>
                  <a:pt x="89393" y="43238"/>
                </a:cubicBezTo>
                <a:cubicBezTo>
                  <a:pt x="90078" y="49407"/>
                  <a:pt x="87594" y="59994"/>
                  <a:pt x="82250" y="64670"/>
                </a:cubicBezTo>
                <a:cubicBezTo>
                  <a:pt x="77942" y="68439"/>
                  <a:pt x="72725" y="71020"/>
                  <a:pt x="67962" y="74195"/>
                </a:cubicBezTo>
                <a:cubicBezTo>
                  <a:pt x="58731" y="80349"/>
                  <a:pt x="63532" y="78052"/>
                  <a:pt x="53675" y="81338"/>
                </a:cubicBezTo>
                <a:cubicBezTo>
                  <a:pt x="52087" y="78957"/>
                  <a:pt x="49317" y="77028"/>
                  <a:pt x="48912" y="74195"/>
                </a:cubicBezTo>
                <a:cubicBezTo>
                  <a:pt x="47574" y="64835"/>
                  <a:pt x="52429" y="63913"/>
                  <a:pt x="58437" y="59907"/>
                </a:cubicBezTo>
                <a:cubicBezTo>
                  <a:pt x="60818" y="60701"/>
                  <a:pt x="63621" y="60720"/>
                  <a:pt x="65581" y="62288"/>
                </a:cubicBezTo>
                <a:cubicBezTo>
                  <a:pt x="73051" y="68265"/>
                  <a:pt x="71541" y="78048"/>
                  <a:pt x="67962" y="86101"/>
                </a:cubicBezTo>
                <a:cubicBezTo>
                  <a:pt x="66357" y="89711"/>
                  <a:pt x="56843" y="92188"/>
                  <a:pt x="53675" y="93245"/>
                </a:cubicBezTo>
                <a:cubicBezTo>
                  <a:pt x="46531" y="92451"/>
                  <a:pt x="38672" y="94078"/>
                  <a:pt x="32243" y="90863"/>
                </a:cubicBezTo>
                <a:cubicBezTo>
                  <a:pt x="29998" y="89741"/>
                  <a:pt x="32850" y="85495"/>
                  <a:pt x="34625" y="83720"/>
                </a:cubicBezTo>
                <a:cubicBezTo>
                  <a:pt x="36400" y="81945"/>
                  <a:pt x="39387" y="82132"/>
                  <a:pt x="41768" y="81338"/>
                </a:cubicBezTo>
                <a:cubicBezTo>
                  <a:pt x="43356" y="83719"/>
                  <a:pt x="45251" y="85922"/>
                  <a:pt x="46531" y="88482"/>
                </a:cubicBezTo>
                <a:cubicBezTo>
                  <a:pt x="50543" y="96506"/>
                  <a:pt x="50223" y="106369"/>
                  <a:pt x="46531" y="114676"/>
                </a:cubicBezTo>
                <a:cubicBezTo>
                  <a:pt x="45512" y="116970"/>
                  <a:pt x="41768" y="116263"/>
                  <a:pt x="39387" y="117057"/>
                </a:cubicBezTo>
                <a:cubicBezTo>
                  <a:pt x="33831" y="116263"/>
                  <a:pt x="27030" y="118269"/>
                  <a:pt x="22718" y="114676"/>
                </a:cubicBezTo>
                <a:cubicBezTo>
                  <a:pt x="15885" y="108982"/>
                  <a:pt x="31042" y="101189"/>
                  <a:pt x="32243" y="100388"/>
                </a:cubicBezTo>
                <a:cubicBezTo>
                  <a:pt x="40181" y="101182"/>
                  <a:pt x="50666" y="96890"/>
                  <a:pt x="56056" y="102770"/>
                </a:cubicBezTo>
                <a:cubicBezTo>
                  <a:pt x="68793" y="116665"/>
                  <a:pt x="60003" y="126613"/>
                  <a:pt x="53675" y="136107"/>
                </a:cubicBezTo>
                <a:cubicBezTo>
                  <a:pt x="38288" y="134398"/>
                  <a:pt x="32925" y="138320"/>
                  <a:pt x="25100" y="126582"/>
                </a:cubicBezTo>
                <a:cubicBezTo>
                  <a:pt x="23708" y="124493"/>
                  <a:pt x="23512" y="121819"/>
                  <a:pt x="22718" y="119438"/>
                </a:cubicBezTo>
                <a:cubicBezTo>
                  <a:pt x="23512" y="117057"/>
                  <a:pt x="22719" y="113089"/>
                  <a:pt x="25100" y="112295"/>
                </a:cubicBezTo>
                <a:cubicBezTo>
                  <a:pt x="37169" y="108273"/>
                  <a:pt x="37152" y="115113"/>
                  <a:pt x="39387" y="121820"/>
                </a:cubicBezTo>
                <a:cubicBezTo>
                  <a:pt x="38658" y="128384"/>
                  <a:pt x="39174" y="153640"/>
                  <a:pt x="27481" y="157538"/>
                </a:cubicBezTo>
                <a:lnTo>
                  <a:pt x="13193" y="162301"/>
                </a:lnTo>
                <a:cubicBezTo>
                  <a:pt x="10812" y="161507"/>
                  <a:pt x="6739" y="162333"/>
                  <a:pt x="6050" y="159920"/>
                </a:cubicBezTo>
                <a:cubicBezTo>
                  <a:pt x="4761" y="155407"/>
                  <a:pt x="9027" y="143844"/>
                  <a:pt x="10812" y="138488"/>
                </a:cubicBezTo>
                <a:cubicBezTo>
                  <a:pt x="18104" y="139530"/>
                  <a:pt x="29037" y="138647"/>
                  <a:pt x="34625" y="145632"/>
                </a:cubicBezTo>
                <a:cubicBezTo>
                  <a:pt x="36193" y="147592"/>
                  <a:pt x="36212" y="150395"/>
                  <a:pt x="37006" y="152776"/>
                </a:cubicBezTo>
                <a:cubicBezTo>
                  <a:pt x="36212" y="159920"/>
                  <a:pt x="38484" y="168143"/>
                  <a:pt x="34625" y="174207"/>
                </a:cubicBezTo>
                <a:cubicBezTo>
                  <a:pt x="31930" y="178442"/>
                  <a:pt x="20337" y="178970"/>
                  <a:pt x="20337" y="178970"/>
                </a:cubicBezTo>
                <a:cubicBezTo>
                  <a:pt x="17956" y="178176"/>
                  <a:pt x="15153" y="178156"/>
                  <a:pt x="13193" y="176588"/>
                </a:cubicBezTo>
                <a:cubicBezTo>
                  <a:pt x="8996" y="173231"/>
                  <a:pt x="7618" y="167007"/>
                  <a:pt x="6050" y="162301"/>
                </a:cubicBezTo>
                <a:cubicBezTo>
                  <a:pt x="6844" y="159920"/>
                  <a:pt x="6656" y="156932"/>
                  <a:pt x="8431" y="155157"/>
                </a:cubicBezTo>
                <a:cubicBezTo>
                  <a:pt x="13193" y="150395"/>
                  <a:pt x="17956" y="153570"/>
                  <a:pt x="22718" y="155157"/>
                </a:cubicBezTo>
                <a:cubicBezTo>
                  <a:pt x="28456" y="158983"/>
                  <a:pt x="45266" y="167114"/>
                  <a:pt x="27481" y="178970"/>
                </a:cubicBezTo>
                <a:cubicBezTo>
                  <a:pt x="22035" y="182601"/>
                  <a:pt x="14781" y="175795"/>
                  <a:pt x="8431" y="174207"/>
                </a:cubicBezTo>
                <a:cubicBezTo>
                  <a:pt x="10018" y="171826"/>
                  <a:pt x="10387" y="167624"/>
                  <a:pt x="13193" y="167063"/>
                </a:cubicBezTo>
                <a:cubicBezTo>
                  <a:pt x="15706" y="166560"/>
                  <a:pt x="43913" y="164919"/>
                  <a:pt x="29862" y="178970"/>
                </a:cubicBezTo>
                <a:cubicBezTo>
                  <a:pt x="27548" y="181284"/>
                  <a:pt x="23512" y="180557"/>
                  <a:pt x="20337" y="181351"/>
                </a:cubicBezTo>
                <a:cubicBezTo>
                  <a:pt x="16368" y="180557"/>
                  <a:pt x="9621" y="182838"/>
                  <a:pt x="8431" y="178970"/>
                </a:cubicBezTo>
                <a:cubicBezTo>
                  <a:pt x="0" y="151568"/>
                  <a:pt x="4639" y="152453"/>
                  <a:pt x="17956" y="148013"/>
                </a:cubicBezTo>
                <a:cubicBezTo>
                  <a:pt x="21925" y="148807"/>
                  <a:pt x="26753" y="147804"/>
                  <a:pt x="29862" y="150395"/>
                </a:cubicBezTo>
                <a:cubicBezTo>
                  <a:pt x="32628" y="152700"/>
                  <a:pt x="32243" y="167442"/>
                  <a:pt x="32243" y="155157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5" name="Полилиния 434"/>
          <p:cNvSpPr/>
          <p:nvPr/>
        </p:nvSpPr>
        <p:spPr>
          <a:xfrm>
            <a:off x="261297" y="2833849"/>
            <a:ext cx="125030" cy="26856"/>
          </a:xfrm>
          <a:custGeom>
            <a:gdLst>
              <a:gd name="connsiteX0" fmla="*/ 4762 w 173225"/>
              <a:gd name="connsiteY0" fmla="*/ 35719 h 52453"/>
              <a:gd name="connsiteX1" fmla="*/ 14287 w 173225"/>
              <a:gd name="connsiteY1" fmla="*/ 23813 h 52453"/>
              <a:gd name="connsiteX2" fmla="*/ 21431 w 173225"/>
              <a:gd name="connsiteY2" fmla="*/ 26194 h 52453"/>
              <a:gd name="connsiteX3" fmla="*/ 26193 w 173225"/>
              <a:gd name="connsiteY3" fmla="*/ 33338 h 52453"/>
              <a:gd name="connsiteX4" fmla="*/ 23812 w 173225"/>
              <a:gd name="connsiteY4" fmla="*/ 47625 h 52453"/>
              <a:gd name="connsiteX5" fmla="*/ 30956 w 173225"/>
              <a:gd name="connsiteY5" fmla="*/ 21432 h 52453"/>
              <a:gd name="connsiteX6" fmla="*/ 38100 w 173225"/>
              <a:gd name="connsiteY6" fmla="*/ 16669 h 52453"/>
              <a:gd name="connsiteX7" fmla="*/ 52387 w 173225"/>
              <a:gd name="connsiteY7" fmla="*/ 26194 h 52453"/>
              <a:gd name="connsiteX8" fmla="*/ 50006 w 173225"/>
              <a:gd name="connsiteY8" fmla="*/ 40482 h 52453"/>
              <a:gd name="connsiteX9" fmla="*/ 59531 w 173225"/>
              <a:gd name="connsiteY9" fmla="*/ 16669 h 52453"/>
              <a:gd name="connsiteX10" fmla="*/ 71437 w 173225"/>
              <a:gd name="connsiteY10" fmla="*/ 28575 h 52453"/>
              <a:gd name="connsiteX11" fmla="*/ 76200 w 173225"/>
              <a:gd name="connsiteY11" fmla="*/ 42863 h 52453"/>
              <a:gd name="connsiteX12" fmla="*/ 71437 w 173225"/>
              <a:gd name="connsiteY12" fmla="*/ 33338 h 52453"/>
              <a:gd name="connsiteX13" fmla="*/ 80962 w 173225"/>
              <a:gd name="connsiteY13" fmla="*/ 19050 h 52453"/>
              <a:gd name="connsiteX14" fmla="*/ 83343 w 173225"/>
              <a:gd name="connsiteY14" fmla="*/ 28575 h 52453"/>
              <a:gd name="connsiteX15" fmla="*/ 85725 w 173225"/>
              <a:gd name="connsiteY15" fmla="*/ 35719 h 52453"/>
              <a:gd name="connsiteX16" fmla="*/ 88106 w 173225"/>
              <a:gd name="connsiteY16" fmla="*/ 23813 h 52453"/>
              <a:gd name="connsiteX17" fmla="*/ 90487 w 173225"/>
              <a:gd name="connsiteY17" fmla="*/ 16669 h 52453"/>
              <a:gd name="connsiteX18" fmla="*/ 97631 w 173225"/>
              <a:gd name="connsiteY18" fmla="*/ 14288 h 52453"/>
              <a:gd name="connsiteX19" fmla="*/ 104775 w 173225"/>
              <a:gd name="connsiteY19" fmla="*/ 16669 h 52453"/>
              <a:gd name="connsiteX20" fmla="*/ 111918 w 173225"/>
              <a:gd name="connsiteY20" fmla="*/ 30957 h 52453"/>
              <a:gd name="connsiteX21" fmla="*/ 119062 w 173225"/>
              <a:gd name="connsiteY21" fmla="*/ 14288 h 52453"/>
              <a:gd name="connsiteX22" fmla="*/ 123825 w 173225"/>
              <a:gd name="connsiteY22" fmla="*/ 21432 h 52453"/>
              <a:gd name="connsiteX23" fmla="*/ 130968 w 173225"/>
              <a:gd name="connsiteY23" fmla="*/ 40482 h 52453"/>
              <a:gd name="connsiteX24" fmla="*/ 123825 w 173225"/>
              <a:gd name="connsiteY24" fmla="*/ 38100 h 52453"/>
              <a:gd name="connsiteX25" fmla="*/ 123825 w 173225"/>
              <a:gd name="connsiteY25" fmla="*/ 11907 h 52453"/>
              <a:gd name="connsiteX26" fmla="*/ 130968 w 173225"/>
              <a:gd name="connsiteY26" fmla="*/ 7144 h 52453"/>
              <a:gd name="connsiteX27" fmla="*/ 138112 w 173225"/>
              <a:gd name="connsiteY27" fmla="*/ 14288 h 52453"/>
              <a:gd name="connsiteX28" fmla="*/ 150018 w 173225"/>
              <a:gd name="connsiteY28" fmla="*/ 30957 h 52453"/>
              <a:gd name="connsiteX29" fmla="*/ 147637 w 173225"/>
              <a:gd name="connsiteY29" fmla="*/ 42863 h 52453"/>
              <a:gd name="connsiteX30" fmla="*/ 142875 w 173225"/>
              <a:gd name="connsiteY30" fmla="*/ 33338 h 52453"/>
              <a:gd name="connsiteX31" fmla="*/ 145256 w 173225"/>
              <a:gd name="connsiteY31" fmla="*/ 26194 h 52453"/>
              <a:gd name="connsiteX32" fmla="*/ 157162 w 173225"/>
              <a:gd name="connsiteY32" fmla="*/ 14288 h 52453"/>
              <a:gd name="connsiteX33" fmla="*/ 169068 w 173225"/>
              <a:gd name="connsiteY33" fmla="*/ 23813 h 52453"/>
              <a:gd name="connsiteX34" fmla="*/ 171450 w 173225"/>
              <a:gd name="connsiteY34" fmla="*/ 30957 h 52453"/>
              <a:gd name="connsiteX35" fmla="*/ 166687 w 173225"/>
              <a:gd name="connsiteY35" fmla="*/ 21432 h 52453"/>
              <a:gd name="connsiteX36" fmla="*/ 157162 w 173225"/>
              <a:gd name="connsiteY36" fmla="*/ 11907 h 52453"/>
              <a:gd name="connsiteX37" fmla="*/ 152400 w 173225"/>
              <a:gd name="connsiteY37" fmla="*/ 4763 h 52453"/>
              <a:gd name="connsiteX38" fmla="*/ 130968 w 173225"/>
              <a:gd name="connsiteY38" fmla="*/ 2382 h 52453"/>
              <a:gd name="connsiteX39" fmla="*/ 116681 w 173225"/>
              <a:gd name="connsiteY39" fmla="*/ 0 h 52453"/>
              <a:gd name="connsiteX40" fmla="*/ 104775 w 173225"/>
              <a:gd name="connsiteY40" fmla="*/ 2382 h 52453"/>
              <a:gd name="connsiteX41" fmla="*/ 92868 w 173225"/>
              <a:gd name="connsiteY41" fmla="*/ 19050 h 52453"/>
              <a:gd name="connsiteX42" fmla="*/ 95250 w 173225"/>
              <a:gd name="connsiteY42" fmla="*/ 38100 h 52453"/>
              <a:gd name="connsiteX43" fmla="*/ 111918 w 173225"/>
              <a:gd name="connsiteY43" fmla="*/ 21432 h 52453"/>
              <a:gd name="connsiteX44" fmla="*/ 109537 w 173225"/>
              <a:gd name="connsiteY44" fmla="*/ 9525 h 52453"/>
              <a:gd name="connsiteX45" fmla="*/ 85725 w 173225"/>
              <a:gd name="connsiteY45" fmla="*/ 19050 h 52453"/>
              <a:gd name="connsiteX46" fmla="*/ 80962 w 173225"/>
              <a:gd name="connsiteY46" fmla="*/ 35719 h 52453"/>
              <a:gd name="connsiteX47" fmla="*/ 83343 w 173225"/>
              <a:gd name="connsiteY47" fmla="*/ 35719 h 52453"/>
              <a:gd name="connsiteX48" fmla="*/ 80962 w 173225"/>
              <a:gd name="connsiteY48" fmla="*/ 28575 h 52453"/>
              <a:gd name="connsiteX49" fmla="*/ 73818 w 173225"/>
              <a:gd name="connsiteY49" fmla="*/ 23813 h 52453"/>
              <a:gd name="connsiteX50" fmla="*/ 57150 w 173225"/>
              <a:gd name="connsiteY50" fmla="*/ 19050 h 52453"/>
              <a:gd name="connsiteX51" fmla="*/ 11906 w 173225"/>
              <a:gd name="connsiteY51" fmla="*/ 21432 h 52453"/>
              <a:gd name="connsiteX52" fmla="*/ 11906 w 173225"/>
              <a:gd name="connsiteY52" fmla="*/ 35719 h 52453"/>
              <a:gd name="connsiteX53" fmla="*/ 19050 w 173225"/>
              <a:gd name="connsiteY53" fmla="*/ 38100 h 52453"/>
              <a:gd name="connsiteX54" fmla="*/ 23812 w 173225"/>
              <a:gd name="connsiteY54" fmla="*/ 16669 h 52453"/>
              <a:gd name="connsiteX55" fmla="*/ 16668 w 173225"/>
              <a:gd name="connsiteY55" fmla="*/ 35719 h 52453"/>
              <a:gd name="connsiteX56" fmla="*/ 35718 w 173225"/>
              <a:gd name="connsiteY56" fmla="*/ 42863 h 52453"/>
              <a:gd name="connsiteX57" fmla="*/ 85725 w 173225"/>
              <a:gd name="connsiteY57" fmla="*/ 38100 h 52453"/>
              <a:gd name="connsiteX58" fmla="*/ 100012 w 173225"/>
              <a:gd name="connsiteY58" fmla="*/ 33338 h 52453"/>
              <a:gd name="connsiteX59" fmla="*/ 90487 w 173225"/>
              <a:gd name="connsiteY59" fmla="*/ 26194 h 52453"/>
              <a:gd name="connsiteX60" fmla="*/ 80962 w 173225"/>
              <a:gd name="connsiteY60" fmla="*/ 21432 h 52453"/>
              <a:gd name="connsiteX61" fmla="*/ 0 w 173225"/>
              <a:gd name="connsiteY61" fmla="*/ 23813 h 52453"/>
              <a:gd name="connsiteX62" fmla="*/ 97631 w 173225"/>
              <a:gd name="connsiteY62" fmla="*/ 26194 h 52453"/>
              <a:gd name="connsiteX63" fmla="*/ 47625 w 173225"/>
              <a:gd name="connsiteY63" fmla="*/ 23813 h 52453"/>
              <a:gd name="connsiteX64" fmla="*/ 45243 w 173225"/>
              <a:gd name="connsiteY64" fmla="*/ 16669 h 52453"/>
              <a:gd name="connsiteX65" fmla="*/ 52387 w 173225"/>
              <a:gd name="connsiteY65" fmla="*/ 11907 h 52453"/>
              <a:gd name="connsiteX66" fmla="*/ 80962 w 173225"/>
              <a:gd name="connsiteY66" fmla="*/ 7144 h 52453"/>
              <a:gd name="connsiteX67" fmla="*/ 128587 w 173225"/>
              <a:gd name="connsiteY67" fmla="*/ 9525 h 52453"/>
              <a:gd name="connsiteX68" fmla="*/ 123825 w 173225"/>
              <a:gd name="connsiteY68" fmla="*/ 16669 h 52453"/>
              <a:gd name="connsiteX69" fmla="*/ 111918 w 173225"/>
              <a:gd name="connsiteY69" fmla="*/ 21432 h 52453"/>
              <a:gd name="connsiteX70" fmla="*/ 104775 w 173225"/>
              <a:gd name="connsiteY70" fmla="*/ 26194 h 52453"/>
              <a:gd name="connsiteX71" fmla="*/ 83343 w 173225"/>
              <a:gd name="connsiteY71" fmla="*/ 23813 h 52453"/>
              <a:gd name="connsiteX72" fmla="*/ 85725 w 173225"/>
              <a:gd name="connsiteY72" fmla="*/ 16669 h 52453"/>
              <a:gd name="connsiteX73" fmla="*/ 95250 w 173225"/>
              <a:gd name="connsiteY73" fmla="*/ 11907 h 52453"/>
              <a:gd name="connsiteX74" fmla="*/ 121443 w 173225"/>
              <a:gd name="connsiteY74" fmla="*/ 14288 h 52453"/>
              <a:gd name="connsiteX75" fmla="*/ 114300 w 173225"/>
              <a:gd name="connsiteY75" fmla="*/ 21432 h 52453"/>
              <a:gd name="connsiteX76" fmla="*/ 104775 w 173225"/>
              <a:gd name="connsiteY76" fmla="*/ 26194 h 52453"/>
              <a:gd name="connsiteX77" fmla="*/ 85725 w 173225"/>
              <a:gd name="connsiteY77" fmla="*/ 23813 h 52453"/>
              <a:gd name="connsiteX78" fmla="*/ 80962 w 173225"/>
              <a:gd name="connsiteY78" fmla="*/ 16669 h 52453"/>
              <a:gd name="connsiteX79" fmla="*/ 88106 w 173225"/>
              <a:gd name="connsiteY79" fmla="*/ 9525 h 52453"/>
              <a:gd name="connsiteX80" fmla="*/ 142875 w 173225"/>
              <a:gd name="connsiteY80" fmla="*/ 19050 h 52453"/>
              <a:gd name="connsiteX81" fmla="*/ 145256 w 173225"/>
              <a:gd name="connsiteY81" fmla="*/ 28575 h 52453"/>
              <a:gd name="connsiteX82" fmla="*/ 138112 w 173225"/>
              <a:gd name="connsiteY82" fmla="*/ 33338 h 52453"/>
              <a:gd name="connsiteX83" fmla="*/ 128587 w 173225"/>
              <a:gd name="connsiteY83" fmla="*/ 40482 h 52453"/>
              <a:gd name="connsiteX84" fmla="*/ 119062 w 173225"/>
              <a:gd name="connsiteY84" fmla="*/ 42863 h 52453"/>
              <a:gd name="connsiteX85" fmla="*/ 92868 w 173225"/>
              <a:gd name="connsiteY85" fmla="*/ 40482 h 52453"/>
              <a:gd name="connsiteX86" fmla="*/ 80962 w 173225"/>
              <a:gd name="connsiteY86" fmla="*/ 38100 h 52453"/>
              <a:gd name="connsiteX87" fmla="*/ 69056 w 173225"/>
              <a:gd name="connsiteY87" fmla="*/ 23813 h 52453"/>
              <a:gd name="connsiteX88" fmla="*/ 76200 w 173225"/>
              <a:gd name="connsiteY88" fmla="*/ 16669 h 52453"/>
              <a:gd name="connsiteX89" fmla="*/ 133350 w 173225"/>
              <a:gd name="connsiteY89" fmla="*/ 21432 h 52453"/>
              <a:gd name="connsiteX90" fmla="*/ 126206 w 173225"/>
              <a:gd name="connsiteY90" fmla="*/ 28575 h 52453"/>
              <a:gd name="connsiteX91" fmla="*/ 80962 w 173225"/>
              <a:gd name="connsiteY91" fmla="*/ 19050 h 52453"/>
              <a:gd name="connsiteX92" fmla="*/ 90487 w 173225"/>
              <a:gd name="connsiteY92" fmla="*/ 11907 h 52453"/>
              <a:gd name="connsiteX93" fmla="*/ 126206 w 173225"/>
              <a:gd name="connsiteY93" fmla="*/ 11907 h 52453"/>
              <a:gd name="connsiteX94" fmla="*/ 123825 w 173225"/>
              <a:gd name="connsiteY94" fmla="*/ 21432 h 52453"/>
              <a:gd name="connsiteX95" fmla="*/ 92868 w 173225"/>
              <a:gd name="connsiteY95" fmla="*/ 23813 h 52453"/>
              <a:gd name="connsiteX96" fmla="*/ 80962 w 173225"/>
              <a:gd name="connsiteY96" fmla="*/ 11907 h 52453"/>
              <a:gd name="connsiteX97" fmla="*/ 90487 w 173225"/>
              <a:gd name="connsiteY97" fmla="*/ 7144 h 52453"/>
              <a:gd name="connsiteX98" fmla="*/ 114300 w 173225"/>
              <a:gd name="connsiteY98" fmla="*/ 11907 h 52453"/>
              <a:gd name="connsiteX99" fmla="*/ 123825 w 173225"/>
              <a:gd name="connsiteY99" fmla="*/ 19050 h 52453"/>
              <a:gd name="connsiteX100" fmla="*/ 121443 w 173225"/>
              <a:gd name="connsiteY100" fmla="*/ 28575 h 52453"/>
              <a:gd name="connsiteX101" fmla="*/ 88106 w 173225"/>
              <a:gd name="connsiteY101" fmla="*/ 21432 h 52453"/>
              <a:gd name="connsiteX102" fmla="*/ 92868 w 173225"/>
              <a:gd name="connsiteY102" fmla="*/ 14288 h 52453"/>
              <a:gd name="connsiteX103" fmla="*/ 119062 w 173225"/>
              <a:gd name="connsiteY103" fmla="*/ 14288 h 52453"/>
              <a:gd name="connsiteX104" fmla="*/ 116681 w 173225"/>
              <a:gd name="connsiteY104" fmla="*/ 21432 h 52453"/>
              <a:gd name="connsiteX105" fmla="*/ 83343 w 173225"/>
              <a:gd name="connsiteY105" fmla="*/ 23813 h 52453"/>
              <a:gd name="connsiteX106" fmla="*/ 90487 w 173225"/>
              <a:gd name="connsiteY106" fmla="*/ 16669 h 52453"/>
              <a:gd name="connsiteX107" fmla="*/ 121443 w 173225"/>
              <a:gd name="connsiteY107" fmla="*/ 14288 h 52453"/>
              <a:gd name="connsiteX108" fmla="*/ 116681 w 173225"/>
              <a:gd name="connsiteY108" fmla="*/ 23813 h 52453"/>
              <a:gd name="connsiteX109" fmla="*/ 109537 w 173225"/>
              <a:gd name="connsiteY109" fmla="*/ 26194 h 52453"/>
              <a:gd name="connsiteX110" fmla="*/ 102393 w 173225"/>
              <a:gd name="connsiteY110" fmla="*/ 30957 h 52453"/>
              <a:gd name="connsiteX111" fmla="*/ 85725 w 173225"/>
              <a:gd name="connsiteY111" fmla="*/ 28575 h 52453"/>
              <a:gd name="connsiteX112" fmla="*/ 90487 w 173225"/>
              <a:gd name="connsiteY112" fmla="*/ 21432 h 52453"/>
              <a:gd name="connsiteX113" fmla="*/ 100012 w 173225"/>
              <a:gd name="connsiteY113" fmla="*/ 19050 h 52453"/>
              <a:gd name="connsiteX114" fmla="*/ 107156 w 173225"/>
              <a:gd name="connsiteY114" fmla="*/ 23813 h 5245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3225" h="52453">
                <a:moveTo>
                  <a:pt x="4762" y="35719"/>
                </a:moveTo>
                <a:cubicBezTo>
                  <a:pt x="6619" y="30146"/>
                  <a:pt x="6683" y="25080"/>
                  <a:pt x="14287" y="23813"/>
                </a:cubicBezTo>
                <a:cubicBezTo>
                  <a:pt x="16763" y="23400"/>
                  <a:pt x="19050" y="25400"/>
                  <a:pt x="21431" y="26194"/>
                </a:cubicBezTo>
                <a:cubicBezTo>
                  <a:pt x="23018" y="28575"/>
                  <a:pt x="25877" y="30494"/>
                  <a:pt x="26193" y="33338"/>
                </a:cubicBezTo>
                <a:cubicBezTo>
                  <a:pt x="26726" y="38136"/>
                  <a:pt x="23812" y="52453"/>
                  <a:pt x="23812" y="47625"/>
                </a:cubicBezTo>
                <a:cubicBezTo>
                  <a:pt x="23812" y="37762"/>
                  <a:pt x="23866" y="28521"/>
                  <a:pt x="30956" y="21432"/>
                </a:cubicBezTo>
                <a:cubicBezTo>
                  <a:pt x="32980" y="19408"/>
                  <a:pt x="35719" y="18257"/>
                  <a:pt x="38100" y="16669"/>
                </a:cubicBezTo>
                <a:cubicBezTo>
                  <a:pt x="42855" y="18254"/>
                  <a:pt x="50960" y="19773"/>
                  <a:pt x="52387" y="26194"/>
                </a:cubicBezTo>
                <a:cubicBezTo>
                  <a:pt x="53434" y="30907"/>
                  <a:pt x="50006" y="45310"/>
                  <a:pt x="50006" y="40482"/>
                </a:cubicBezTo>
                <a:cubicBezTo>
                  <a:pt x="50006" y="20416"/>
                  <a:pt x="48286" y="24166"/>
                  <a:pt x="59531" y="16669"/>
                </a:cubicBezTo>
                <a:cubicBezTo>
                  <a:pt x="66048" y="21014"/>
                  <a:pt x="68095" y="21056"/>
                  <a:pt x="71437" y="28575"/>
                </a:cubicBezTo>
                <a:cubicBezTo>
                  <a:pt x="73476" y="33163"/>
                  <a:pt x="78445" y="47353"/>
                  <a:pt x="76200" y="42863"/>
                </a:cubicBezTo>
                <a:lnTo>
                  <a:pt x="71437" y="33338"/>
                </a:lnTo>
                <a:cubicBezTo>
                  <a:pt x="72326" y="30669"/>
                  <a:pt x="75473" y="17678"/>
                  <a:pt x="80962" y="19050"/>
                </a:cubicBezTo>
                <a:cubicBezTo>
                  <a:pt x="84137" y="19844"/>
                  <a:pt x="82444" y="25428"/>
                  <a:pt x="83343" y="28575"/>
                </a:cubicBezTo>
                <a:cubicBezTo>
                  <a:pt x="84033" y="30989"/>
                  <a:pt x="84931" y="33338"/>
                  <a:pt x="85725" y="35719"/>
                </a:cubicBezTo>
                <a:cubicBezTo>
                  <a:pt x="86519" y="31750"/>
                  <a:pt x="87124" y="27739"/>
                  <a:pt x="88106" y="23813"/>
                </a:cubicBezTo>
                <a:cubicBezTo>
                  <a:pt x="88715" y="21378"/>
                  <a:pt x="88712" y="18444"/>
                  <a:pt x="90487" y="16669"/>
                </a:cubicBezTo>
                <a:cubicBezTo>
                  <a:pt x="92262" y="14894"/>
                  <a:pt x="95250" y="15082"/>
                  <a:pt x="97631" y="14288"/>
                </a:cubicBezTo>
                <a:cubicBezTo>
                  <a:pt x="100012" y="15082"/>
                  <a:pt x="102815" y="15101"/>
                  <a:pt x="104775" y="16669"/>
                </a:cubicBezTo>
                <a:cubicBezTo>
                  <a:pt x="108971" y="20026"/>
                  <a:pt x="110350" y="26252"/>
                  <a:pt x="111918" y="30957"/>
                </a:cubicBezTo>
                <a:cubicBezTo>
                  <a:pt x="112172" y="29940"/>
                  <a:pt x="114952" y="14288"/>
                  <a:pt x="119062" y="14288"/>
                </a:cubicBezTo>
                <a:cubicBezTo>
                  <a:pt x="121924" y="14288"/>
                  <a:pt x="122405" y="18947"/>
                  <a:pt x="123825" y="21432"/>
                </a:cubicBezTo>
                <a:cubicBezTo>
                  <a:pt x="124579" y="22751"/>
                  <a:pt x="132771" y="37778"/>
                  <a:pt x="130968" y="40482"/>
                </a:cubicBezTo>
                <a:cubicBezTo>
                  <a:pt x="129576" y="42570"/>
                  <a:pt x="126206" y="38894"/>
                  <a:pt x="123825" y="38100"/>
                </a:cubicBezTo>
                <a:cubicBezTo>
                  <a:pt x="120475" y="28053"/>
                  <a:pt x="118439" y="25373"/>
                  <a:pt x="123825" y="11907"/>
                </a:cubicBezTo>
                <a:cubicBezTo>
                  <a:pt x="124888" y="9250"/>
                  <a:pt x="128587" y="8732"/>
                  <a:pt x="130968" y="7144"/>
                </a:cubicBezTo>
                <a:cubicBezTo>
                  <a:pt x="133349" y="9525"/>
                  <a:pt x="136154" y="11548"/>
                  <a:pt x="138112" y="14288"/>
                </a:cubicBezTo>
                <a:cubicBezTo>
                  <a:pt x="153787" y="36233"/>
                  <a:pt x="131442" y="12378"/>
                  <a:pt x="150018" y="30957"/>
                </a:cubicBezTo>
                <a:cubicBezTo>
                  <a:pt x="149224" y="34926"/>
                  <a:pt x="151477" y="41583"/>
                  <a:pt x="147637" y="42863"/>
                </a:cubicBezTo>
                <a:cubicBezTo>
                  <a:pt x="144269" y="43986"/>
                  <a:pt x="143377" y="36852"/>
                  <a:pt x="142875" y="33338"/>
                </a:cubicBezTo>
                <a:cubicBezTo>
                  <a:pt x="142520" y="30853"/>
                  <a:pt x="144134" y="28439"/>
                  <a:pt x="145256" y="26194"/>
                </a:cubicBezTo>
                <a:cubicBezTo>
                  <a:pt x="149225" y="18256"/>
                  <a:pt x="150017" y="19050"/>
                  <a:pt x="157162" y="14288"/>
                </a:cubicBezTo>
                <a:cubicBezTo>
                  <a:pt x="165402" y="17034"/>
                  <a:pt x="164759" y="15195"/>
                  <a:pt x="169068" y="23813"/>
                </a:cubicBezTo>
                <a:cubicBezTo>
                  <a:pt x="170191" y="26058"/>
                  <a:pt x="173225" y="32732"/>
                  <a:pt x="171450" y="30957"/>
                </a:cubicBezTo>
                <a:cubicBezTo>
                  <a:pt x="168940" y="28447"/>
                  <a:pt x="168817" y="24272"/>
                  <a:pt x="166687" y="21432"/>
                </a:cubicBezTo>
                <a:cubicBezTo>
                  <a:pt x="163993" y="17840"/>
                  <a:pt x="160084" y="15316"/>
                  <a:pt x="157162" y="11907"/>
                </a:cubicBezTo>
                <a:cubicBezTo>
                  <a:pt x="155300" y="9734"/>
                  <a:pt x="155090" y="5741"/>
                  <a:pt x="152400" y="4763"/>
                </a:cubicBezTo>
                <a:cubicBezTo>
                  <a:pt x="145645" y="2307"/>
                  <a:pt x="138093" y="3332"/>
                  <a:pt x="130968" y="2382"/>
                </a:cubicBezTo>
                <a:cubicBezTo>
                  <a:pt x="126182" y="1744"/>
                  <a:pt x="121443" y="794"/>
                  <a:pt x="116681" y="0"/>
                </a:cubicBezTo>
                <a:cubicBezTo>
                  <a:pt x="112712" y="794"/>
                  <a:pt x="108207" y="237"/>
                  <a:pt x="104775" y="2382"/>
                </a:cubicBezTo>
                <a:cubicBezTo>
                  <a:pt x="103089" y="3436"/>
                  <a:pt x="94659" y="16364"/>
                  <a:pt x="92868" y="19050"/>
                </a:cubicBezTo>
                <a:cubicBezTo>
                  <a:pt x="93662" y="25400"/>
                  <a:pt x="90725" y="33575"/>
                  <a:pt x="95250" y="38100"/>
                </a:cubicBezTo>
                <a:lnTo>
                  <a:pt x="111918" y="21432"/>
                </a:lnTo>
                <a:cubicBezTo>
                  <a:pt x="111124" y="17463"/>
                  <a:pt x="113051" y="11533"/>
                  <a:pt x="109537" y="9525"/>
                </a:cubicBezTo>
                <a:cubicBezTo>
                  <a:pt x="101504" y="4934"/>
                  <a:pt x="90754" y="15278"/>
                  <a:pt x="85725" y="19050"/>
                </a:cubicBezTo>
                <a:cubicBezTo>
                  <a:pt x="80020" y="36159"/>
                  <a:pt x="86934" y="14814"/>
                  <a:pt x="80962" y="35719"/>
                </a:cubicBezTo>
                <a:cubicBezTo>
                  <a:pt x="78497" y="44346"/>
                  <a:pt x="76252" y="46357"/>
                  <a:pt x="83343" y="35719"/>
                </a:cubicBezTo>
                <a:cubicBezTo>
                  <a:pt x="82549" y="33338"/>
                  <a:pt x="82530" y="30535"/>
                  <a:pt x="80962" y="28575"/>
                </a:cubicBezTo>
                <a:cubicBezTo>
                  <a:pt x="79174" y="26340"/>
                  <a:pt x="76378" y="25093"/>
                  <a:pt x="73818" y="23813"/>
                </a:cubicBezTo>
                <a:cubicBezTo>
                  <a:pt x="70404" y="22106"/>
                  <a:pt x="60199" y="19812"/>
                  <a:pt x="57150" y="19050"/>
                </a:cubicBezTo>
                <a:cubicBezTo>
                  <a:pt x="42069" y="19844"/>
                  <a:pt x="26715" y="18470"/>
                  <a:pt x="11906" y="21432"/>
                </a:cubicBezTo>
                <a:cubicBezTo>
                  <a:pt x="6615" y="22490"/>
                  <a:pt x="10848" y="34661"/>
                  <a:pt x="11906" y="35719"/>
                </a:cubicBezTo>
                <a:cubicBezTo>
                  <a:pt x="13681" y="37494"/>
                  <a:pt x="16669" y="37306"/>
                  <a:pt x="19050" y="38100"/>
                </a:cubicBezTo>
                <a:cubicBezTo>
                  <a:pt x="30163" y="21432"/>
                  <a:pt x="31750" y="28575"/>
                  <a:pt x="23812" y="16669"/>
                </a:cubicBezTo>
                <a:cubicBezTo>
                  <a:pt x="13048" y="19360"/>
                  <a:pt x="6610" y="17614"/>
                  <a:pt x="16668" y="35719"/>
                </a:cubicBezTo>
                <a:cubicBezTo>
                  <a:pt x="18677" y="39335"/>
                  <a:pt x="32377" y="42028"/>
                  <a:pt x="35718" y="42863"/>
                </a:cubicBezTo>
                <a:cubicBezTo>
                  <a:pt x="46998" y="42111"/>
                  <a:pt x="71505" y="41655"/>
                  <a:pt x="85725" y="38100"/>
                </a:cubicBezTo>
                <a:cubicBezTo>
                  <a:pt x="90595" y="36882"/>
                  <a:pt x="100012" y="33338"/>
                  <a:pt x="100012" y="33338"/>
                </a:cubicBezTo>
                <a:cubicBezTo>
                  <a:pt x="96837" y="30957"/>
                  <a:pt x="93853" y="28297"/>
                  <a:pt x="90487" y="26194"/>
                </a:cubicBezTo>
                <a:cubicBezTo>
                  <a:pt x="87477" y="24313"/>
                  <a:pt x="80962" y="21432"/>
                  <a:pt x="80962" y="21432"/>
                </a:cubicBezTo>
                <a:lnTo>
                  <a:pt x="0" y="23813"/>
                </a:lnTo>
                <a:cubicBezTo>
                  <a:pt x="32544" y="24607"/>
                  <a:pt x="65078" y="26194"/>
                  <a:pt x="97631" y="26194"/>
                </a:cubicBezTo>
                <a:cubicBezTo>
                  <a:pt x="114319" y="26194"/>
                  <a:pt x="64043" y="26798"/>
                  <a:pt x="47625" y="23813"/>
                </a:cubicBezTo>
                <a:cubicBezTo>
                  <a:pt x="45155" y="23364"/>
                  <a:pt x="46037" y="19050"/>
                  <a:pt x="45243" y="16669"/>
                </a:cubicBezTo>
                <a:cubicBezTo>
                  <a:pt x="47624" y="15082"/>
                  <a:pt x="49622" y="12644"/>
                  <a:pt x="52387" y="11907"/>
                </a:cubicBezTo>
                <a:cubicBezTo>
                  <a:pt x="61717" y="9419"/>
                  <a:pt x="80962" y="7144"/>
                  <a:pt x="80962" y="7144"/>
                </a:cubicBezTo>
                <a:cubicBezTo>
                  <a:pt x="96837" y="7938"/>
                  <a:pt x="113071" y="6077"/>
                  <a:pt x="128587" y="9525"/>
                </a:cubicBezTo>
                <a:cubicBezTo>
                  <a:pt x="131381" y="10146"/>
                  <a:pt x="126154" y="15006"/>
                  <a:pt x="123825" y="16669"/>
                </a:cubicBezTo>
                <a:cubicBezTo>
                  <a:pt x="120347" y="19154"/>
                  <a:pt x="115741" y="19520"/>
                  <a:pt x="111918" y="21432"/>
                </a:cubicBezTo>
                <a:cubicBezTo>
                  <a:pt x="109359" y="22712"/>
                  <a:pt x="107156" y="24607"/>
                  <a:pt x="104775" y="26194"/>
                </a:cubicBezTo>
                <a:cubicBezTo>
                  <a:pt x="97631" y="25400"/>
                  <a:pt x="89772" y="27028"/>
                  <a:pt x="83343" y="23813"/>
                </a:cubicBezTo>
                <a:cubicBezTo>
                  <a:pt x="81098" y="22690"/>
                  <a:pt x="83950" y="18444"/>
                  <a:pt x="85725" y="16669"/>
                </a:cubicBezTo>
                <a:cubicBezTo>
                  <a:pt x="88235" y="14159"/>
                  <a:pt x="92075" y="13494"/>
                  <a:pt x="95250" y="11907"/>
                </a:cubicBezTo>
                <a:lnTo>
                  <a:pt x="121443" y="14288"/>
                </a:lnTo>
                <a:cubicBezTo>
                  <a:pt x="124455" y="15794"/>
                  <a:pt x="117040" y="19475"/>
                  <a:pt x="114300" y="21432"/>
                </a:cubicBezTo>
                <a:cubicBezTo>
                  <a:pt x="111412" y="23495"/>
                  <a:pt x="107950" y="24607"/>
                  <a:pt x="104775" y="26194"/>
                </a:cubicBezTo>
                <a:cubicBezTo>
                  <a:pt x="98425" y="25400"/>
                  <a:pt x="91667" y="26190"/>
                  <a:pt x="85725" y="23813"/>
                </a:cubicBezTo>
                <a:cubicBezTo>
                  <a:pt x="83068" y="22750"/>
                  <a:pt x="80492" y="19492"/>
                  <a:pt x="80962" y="16669"/>
                </a:cubicBezTo>
                <a:cubicBezTo>
                  <a:pt x="81516" y="13347"/>
                  <a:pt x="85725" y="11906"/>
                  <a:pt x="88106" y="9525"/>
                </a:cubicBezTo>
                <a:cubicBezTo>
                  <a:pt x="100806" y="10160"/>
                  <a:pt x="132603" y="1074"/>
                  <a:pt x="142875" y="19050"/>
                </a:cubicBezTo>
                <a:cubicBezTo>
                  <a:pt x="144499" y="21891"/>
                  <a:pt x="144462" y="25400"/>
                  <a:pt x="145256" y="28575"/>
                </a:cubicBezTo>
                <a:cubicBezTo>
                  <a:pt x="142875" y="30163"/>
                  <a:pt x="140441" y="31674"/>
                  <a:pt x="138112" y="33338"/>
                </a:cubicBezTo>
                <a:cubicBezTo>
                  <a:pt x="134883" y="35645"/>
                  <a:pt x="132137" y="38707"/>
                  <a:pt x="128587" y="40482"/>
                </a:cubicBezTo>
                <a:cubicBezTo>
                  <a:pt x="125660" y="41946"/>
                  <a:pt x="122237" y="42069"/>
                  <a:pt x="119062" y="42863"/>
                </a:cubicBezTo>
                <a:cubicBezTo>
                  <a:pt x="110331" y="42069"/>
                  <a:pt x="101568" y="41570"/>
                  <a:pt x="92868" y="40482"/>
                </a:cubicBezTo>
                <a:cubicBezTo>
                  <a:pt x="88852" y="39980"/>
                  <a:pt x="84582" y="39910"/>
                  <a:pt x="80962" y="38100"/>
                </a:cubicBezTo>
                <a:cubicBezTo>
                  <a:pt x="76376" y="35807"/>
                  <a:pt x="71792" y="27918"/>
                  <a:pt x="69056" y="23813"/>
                </a:cubicBezTo>
                <a:cubicBezTo>
                  <a:pt x="71437" y="21432"/>
                  <a:pt x="72845" y="16961"/>
                  <a:pt x="76200" y="16669"/>
                </a:cubicBezTo>
                <a:cubicBezTo>
                  <a:pt x="106413" y="14042"/>
                  <a:pt x="112663" y="16259"/>
                  <a:pt x="133350" y="21432"/>
                </a:cubicBezTo>
                <a:cubicBezTo>
                  <a:pt x="130969" y="23813"/>
                  <a:pt x="129569" y="28398"/>
                  <a:pt x="126206" y="28575"/>
                </a:cubicBezTo>
                <a:cubicBezTo>
                  <a:pt x="95375" y="30198"/>
                  <a:pt x="96495" y="29406"/>
                  <a:pt x="80962" y="19050"/>
                </a:cubicBezTo>
                <a:cubicBezTo>
                  <a:pt x="84137" y="16669"/>
                  <a:pt x="87041" y="13876"/>
                  <a:pt x="90487" y="11907"/>
                </a:cubicBezTo>
                <a:cubicBezTo>
                  <a:pt x="100806" y="6011"/>
                  <a:pt x="117565" y="11187"/>
                  <a:pt x="126206" y="11907"/>
                </a:cubicBezTo>
                <a:cubicBezTo>
                  <a:pt x="125412" y="15082"/>
                  <a:pt x="126139" y="19118"/>
                  <a:pt x="123825" y="21432"/>
                </a:cubicBezTo>
                <a:cubicBezTo>
                  <a:pt x="115496" y="29760"/>
                  <a:pt x="101908" y="24943"/>
                  <a:pt x="92868" y="23813"/>
                </a:cubicBezTo>
                <a:cubicBezTo>
                  <a:pt x="91771" y="23265"/>
                  <a:pt x="76919" y="18644"/>
                  <a:pt x="80962" y="11907"/>
                </a:cubicBezTo>
                <a:cubicBezTo>
                  <a:pt x="82788" y="8863"/>
                  <a:pt x="87312" y="8732"/>
                  <a:pt x="90487" y="7144"/>
                </a:cubicBezTo>
                <a:cubicBezTo>
                  <a:pt x="94160" y="7669"/>
                  <a:pt x="108755" y="8739"/>
                  <a:pt x="114300" y="11907"/>
                </a:cubicBezTo>
                <a:cubicBezTo>
                  <a:pt x="117746" y="13876"/>
                  <a:pt x="120650" y="16669"/>
                  <a:pt x="123825" y="19050"/>
                </a:cubicBezTo>
                <a:cubicBezTo>
                  <a:pt x="123031" y="22225"/>
                  <a:pt x="124618" y="27781"/>
                  <a:pt x="121443" y="28575"/>
                </a:cubicBezTo>
                <a:cubicBezTo>
                  <a:pt x="103202" y="33135"/>
                  <a:pt x="99019" y="28706"/>
                  <a:pt x="88106" y="21432"/>
                </a:cubicBezTo>
                <a:cubicBezTo>
                  <a:pt x="89693" y="19051"/>
                  <a:pt x="90487" y="15876"/>
                  <a:pt x="92868" y="14288"/>
                </a:cubicBezTo>
                <a:cubicBezTo>
                  <a:pt x="100132" y="9445"/>
                  <a:pt x="112369" y="13332"/>
                  <a:pt x="119062" y="14288"/>
                </a:cubicBezTo>
                <a:cubicBezTo>
                  <a:pt x="118268" y="16669"/>
                  <a:pt x="118249" y="19472"/>
                  <a:pt x="116681" y="21432"/>
                </a:cubicBezTo>
                <a:cubicBezTo>
                  <a:pt x="108524" y="31628"/>
                  <a:pt x="93141" y="24704"/>
                  <a:pt x="83343" y="23813"/>
                </a:cubicBezTo>
                <a:cubicBezTo>
                  <a:pt x="85724" y="21432"/>
                  <a:pt x="87631" y="18454"/>
                  <a:pt x="90487" y="16669"/>
                </a:cubicBezTo>
                <a:cubicBezTo>
                  <a:pt x="102980" y="8861"/>
                  <a:pt x="106169" y="12379"/>
                  <a:pt x="121443" y="14288"/>
                </a:cubicBezTo>
                <a:cubicBezTo>
                  <a:pt x="119856" y="17463"/>
                  <a:pt x="119191" y="21303"/>
                  <a:pt x="116681" y="23813"/>
                </a:cubicBezTo>
                <a:cubicBezTo>
                  <a:pt x="114906" y="25588"/>
                  <a:pt x="111782" y="25071"/>
                  <a:pt x="109537" y="26194"/>
                </a:cubicBezTo>
                <a:cubicBezTo>
                  <a:pt x="106977" y="27474"/>
                  <a:pt x="104774" y="29369"/>
                  <a:pt x="102393" y="30957"/>
                </a:cubicBezTo>
                <a:cubicBezTo>
                  <a:pt x="96837" y="30163"/>
                  <a:pt x="90108" y="32081"/>
                  <a:pt x="85725" y="28575"/>
                </a:cubicBezTo>
                <a:cubicBezTo>
                  <a:pt x="83490" y="26787"/>
                  <a:pt x="88106" y="23019"/>
                  <a:pt x="90487" y="21432"/>
                </a:cubicBezTo>
                <a:cubicBezTo>
                  <a:pt x="93210" y="19617"/>
                  <a:pt x="96837" y="19844"/>
                  <a:pt x="100012" y="19050"/>
                </a:cubicBezTo>
                <a:cubicBezTo>
                  <a:pt x="107909" y="21683"/>
                  <a:pt x="107156" y="18922"/>
                  <a:pt x="107156" y="23813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6" name="Полилиния 435"/>
          <p:cNvSpPr/>
          <p:nvPr/>
        </p:nvSpPr>
        <p:spPr>
          <a:xfrm>
            <a:off x="456568" y="2900492"/>
            <a:ext cx="43549" cy="19894"/>
          </a:xfrm>
          <a:custGeom>
            <a:gdLst>
              <a:gd name="connsiteX0" fmla="*/ 21432 w 59532"/>
              <a:gd name="connsiteY0" fmla="*/ 12467 h 37397"/>
              <a:gd name="connsiteX1" fmla="*/ 30957 w 59532"/>
              <a:gd name="connsiteY1" fmla="*/ 14848 h 37397"/>
              <a:gd name="connsiteX2" fmla="*/ 45244 w 59532"/>
              <a:gd name="connsiteY2" fmla="*/ 24373 h 37397"/>
              <a:gd name="connsiteX3" fmla="*/ 47625 w 59532"/>
              <a:gd name="connsiteY3" fmla="*/ 7704 h 37397"/>
              <a:gd name="connsiteX4" fmla="*/ 54769 w 59532"/>
              <a:gd name="connsiteY4" fmla="*/ 2942 h 37397"/>
              <a:gd name="connsiteX5" fmla="*/ 59532 w 59532"/>
              <a:gd name="connsiteY5" fmla="*/ 12467 h 37397"/>
              <a:gd name="connsiteX6" fmla="*/ 47625 w 59532"/>
              <a:gd name="connsiteY6" fmla="*/ 21992 h 37397"/>
              <a:gd name="connsiteX7" fmla="*/ 45244 w 59532"/>
              <a:gd name="connsiteY7" fmla="*/ 14848 h 37397"/>
              <a:gd name="connsiteX8" fmla="*/ 40482 w 59532"/>
              <a:gd name="connsiteY8" fmla="*/ 7704 h 37397"/>
              <a:gd name="connsiteX9" fmla="*/ 45244 w 59532"/>
              <a:gd name="connsiteY9" fmla="*/ 561 h 37397"/>
              <a:gd name="connsiteX10" fmla="*/ 52388 w 59532"/>
              <a:gd name="connsiteY10" fmla="*/ 5323 h 37397"/>
              <a:gd name="connsiteX11" fmla="*/ 47625 w 59532"/>
              <a:gd name="connsiteY11" fmla="*/ 17229 h 37397"/>
              <a:gd name="connsiteX12" fmla="*/ 38100 w 59532"/>
              <a:gd name="connsiteY12" fmla="*/ 21992 h 37397"/>
              <a:gd name="connsiteX13" fmla="*/ 23813 w 59532"/>
              <a:gd name="connsiteY13" fmla="*/ 12467 h 37397"/>
              <a:gd name="connsiteX14" fmla="*/ 30957 w 59532"/>
              <a:gd name="connsiteY14" fmla="*/ 10086 h 37397"/>
              <a:gd name="connsiteX15" fmla="*/ 28575 w 59532"/>
              <a:gd name="connsiteY15" fmla="*/ 29136 h 37397"/>
              <a:gd name="connsiteX16" fmla="*/ 19050 w 59532"/>
              <a:gd name="connsiteY16" fmla="*/ 31517 h 37397"/>
              <a:gd name="connsiteX17" fmla="*/ 2382 w 59532"/>
              <a:gd name="connsiteY17" fmla="*/ 19611 h 37397"/>
              <a:gd name="connsiteX18" fmla="*/ 9525 w 59532"/>
              <a:gd name="connsiteY18" fmla="*/ 14848 h 37397"/>
              <a:gd name="connsiteX19" fmla="*/ 19050 w 59532"/>
              <a:gd name="connsiteY19" fmla="*/ 26754 h 37397"/>
              <a:gd name="connsiteX20" fmla="*/ 14288 w 59532"/>
              <a:gd name="connsiteY20" fmla="*/ 33898 h 37397"/>
              <a:gd name="connsiteX21" fmla="*/ 0 w 59532"/>
              <a:gd name="connsiteY21" fmla="*/ 24373 h 37397"/>
              <a:gd name="connsiteX22" fmla="*/ 16669 w 59532"/>
              <a:gd name="connsiteY22" fmla="*/ 17229 h 37397"/>
              <a:gd name="connsiteX23" fmla="*/ 28575 w 59532"/>
              <a:gd name="connsiteY23" fmla="*/ 19611 h 37397"/>
              <a:gd name="connsiteX24" fmla="*/ 26194 w 59532"/>
              <a:gd name="connsiteY24" fmla="*/ 26754 h 37397"/>
              <a:gd name="connsiteX25" fmla="*/ 28575 w 59532"/>
              <a:gd name="connsiteY25" fmla="*/ 17229 h 37397"/>
              <a:gd name="connsiteX26" fmla="*/ 35719 w 59532"/>
              <a:gd name="connsiteY26" fmla="*/ 14848 h 37397"/>
              <a:gd name="connsiteX27" fmla="*/ 33338 w 59532"/>
              <a:gd name="connsiteY27" fmla="*/ 7704 h 37397"/>
              <a:gd name="connsiteX28" fmla="*/ 21432 w 59532"/>
              <a:gd name="connsiteY28" fmla="*/ 12467 h 373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9532" h="37397">
                <a:moveTo>
                  <a:pt x="21432" y="12467"/>
                </a:moveTo>
                <a:cubicBezTo>
                  <a:pt x="21035" y="13658"/>
                  <a:pt x="28030" y="13384"/>
                  <a:pt x="30957" y="14848"/>
                </a:cubicBezTo>
                <a:cubicBezTo>
                  <a:pt x="36076" y="17408"/>
                  <a:pt x="45244" y="24373"/>
                  <a:pt x="45244" y="24373"/>
                </a:cubicBezTo>
                <a:cubicBezTo>
                  <a:pt x="46038" y="18817"/>
                  <a:pt x="45345" y="12833"/>
                  <a:pt x="47625" y="7704"/>
                </a:cubicBezTo>
                <a:cubicBezTo>
                  <a:pt x="48787" y="5089"/>
                  <a:pt x="52112" y="1879"/>
                  <a:pt x="54769" y="2942"/>
                </a:cubicBezTo>
                <a:cubicBezTo>
                  <a:pt x="58065" y="4260"/>
                  <a:pt x="57944" y="9292"/>
                  <a:pt x="59532" y="12467"/>
                </a:cubicBezTo>
                <a:cubicBezTo>
                  <a:pt x="58061" y="14674"/>
                  <a:pt x="53376" y="24868"/>
                  <a:pt x="47625" y="21992"/>
                </a:cubicBezTo>
                <a:cubicBezTo>
                  <a:pt x="45380" y="20869"/>
                  <a:pt x="46366" y="17093"/>
                  <a:pt x="45244" y="14848"/>
                </a:cubicBezTo>
                <a:cubicBezTo>
                  <a:pt x="43964" y="12288"/>
                  <a:pt x="42069" y="10085"/>
                  <a:pt x="40482" y="7704"/>
                </a:cubicBezTo>
                <a:cubicBezTo>
                  <a:pt x="42069" y="5323"/>
                  <a:pt x="42438" y="1122"/>
                  <a:pt x="45244" y="561"/>
                </a:cubicBezTo>
                <a:cubicBezTo>
                  <a:pt x="48050" y="0"/>
                  <a:pt x="51983" y="2490"/>
                  <a:pt x="52388" y="5323"/>
                </a:cubicBezTo>
                <a:cubicBezTo>
                  <a:pt x="52992" y="9555"/>
                  <a:pt x="50407" y="13984"/>
                  <a:pt x="47625" y="17229"/>
                </a:cubicBezTo>
                <a:cubicBezTo>
                  <a:pt x="45315" y="19924"/>
                  <a:pt x="41275" y="20404"/>
                  <a:pt x="38100" y="21992"/>
                </a:cubicBezTo>
                <a:cubicBezTo>
                  <a:pt x="34409" y="20762"/>
                  <a:pt x="23813" y="18413"/>
                  <a:pt x="23813" y="12467"/>
                </a:cubicBezTo>
                <a:cubicBezTo>
                  <a:pt x="23813" y="9957"/>
                  <a:pt x="28576" y="10880"/>
                  <a:pt x="30957" y="10086"/>
                </a:cubicBezTo>
                <a:cubicBezTo>
                  <a:pt x="33436" y="17523"/>
                  <a:pt x="36406" y="21305"/>
                  <a:pt x="28575" y="29136"/>
                </a:cubicBezTo>
                <a:cubicBezTo>
                  <a:pt x="26261" y="31450"/>
                  <a:pt x="22225" y="30723"/>
                  <a:pt x="19050" y="31517"/>
                </a:cubicBezTo>
                <a:cubicBezTo>
                  <a:pt x="2382" y="25960"/>
                  <a:pt x="6350" y="31516"/>
                  <a:pt x="2382" y="19611"/>
                </a:cubicBezTo>
                <a:cubicBezTo>
                  <a:pt x="4763" y="18023"/>
                  <a:pt x="6663" y="14848"/>
                  <a:pt x="9525" y="14848"/>
                </a:cubicBezTo>
                <a:cubicBezTo>
                  <a:pt x="16705" y="14848"/>
                  <a:pt x="17563" y="22293"/>
                  <a:pt x="19050" y="26754"/>
                </a:cubicBezTo>
                <a:cubicBezTo>
                  <a:pt x="17463" y="29135"/>
                  <a:pt x="17040" y="33112"/>
                  <a:pt x="14288" y="33898"/>
                </a:cubicBezTo>
                <a:cubicBezTo>
                  <a:pt x="2045" y="37397"/>
                  <a:pt x="2344" y="31405"/>
                  <a:pt x="0" y="24373"/>
                </a:cubicBezTo>
                <a:cubicBezTo>
                  <a:pt x="5832" y="20486"/>
                  <a:pt x="8983" y="17229"/>
                  <a:pt x="16669" y="17229"/>
                </a:cubicBezTo>
                <a:cubicBezTo>
                  <a:pt x="20716" y="17229"/>
                  <a:pt x="24606" y="18817"/>
                  <a:pt x="28575" y="19611"/>
                </a:cubicBezTo>
                <a:cubicBezTo>
                  <a:pt x="27781" y="21992"/>
                  <a:pt x="26194" y="29264"/>
                  <a:pt x="26194" y="26754"/>
                </a:cubicBezTo>
                <a:cubicBezTo>
                  <a:pt x="26194" y="23481"/>
                  <a:pt x="26531" y="19785"/>
                  <a:pt x="28575" y="17229"/>
                </a:cubicBezTo>
                <a:cubicBezTo>
                  <a:pt x="30143" y="15269"/>
                  <a:pt x="33338" y="15642"/>
                  <a:pt x="35719" y="14848"/>
                </a:cubicBezTo>
                <a:cubicBezTo>
                  <a:pt x="35719" y="14848"/>
                  <a:pt x="33947" y="10139"/>
                  <a:pt x="33338" y="7704"/>
                </a:cubicBezTo>
                <a:cubicBezTo>
                  <a:pt x="33146" y="6934"/>
                  <a:pt x="21829" y="11276"/>
                  <a:pt x="21432" y="12467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7" name="Полилиния 436"/>
          <p:cNvSpPr/>
          <p:nvPr/>
        </p:nvSpPr>
        <p:spPr>
          <a:xfrm>
            <a:off x="243035" y="2908459"/>
            <a:ext cx="64622" cy="26857"/>
          </a:xfrm>
          <a:custGeom>
            <a:gdLst>
              <a:gd name="connsiteX0" fmla="*/ 28368 w 90599"/>
              <a:gd name="connsiteY0" fmla="*/ 42037 h 48305"/>
              <a:gd name="connsiteX1" fmla="*/ 25987 w 90599"/>
              <a:gd name="connsiteY1" fmla="*/ 34893 h 48305"/>
              <a:gd name="connsiteX2" fmla="*/ 16462 w 90599"/>
              <a:gd name="connsiteY2" fmla="*/ 37274 h 48305"/>
              <a:gd name="connsiteX3" fmla="*/ 4555 w 90599"/>
              <a:gd name="connsiteY3" fmla="*/ 34893 h 48305"/>
              <a:gd name="connsiteX4" fmla="*/ 4555 w 90599"/>
              <a:gd name="connsiteY4" fmla="*/ 18224 h 48305"/>
              <a:gd name="connsiteX5" fmla="*/ 11699 w 90599"/>
              <a:gd name="connsiteY5" fmla="*/ 13462 h 48305"/>
              <a:gd name="connsiteX6" fmla="*/ 28368 w 90599"/>
              <a:gd name="connsiteY6" fmla="*/ 22987 h 48305"/>
              <a:gd name="connsiteX7" fmla="*/ 33130 w 90599"/>
              <a:gd name="connsiteY7" fmla="*/ 37274 h 48305"/>
              <a:gd name="connsiteX8" fmla="*/ 30749 w 90599"/>
              <a:gd name="connsiteY8" fmla="*/ 46799 h 48305"/>
              <a:gd name="connsiteX9" fmla="*/ 23605 w 90599"/>
              <a:gd name="connsiteY9" fmla="*/ 44418 h 48305"/>
              <a:gd name="connsiteX10" fmla="*/ 25987 w 90599"/>
              <a:gd name="connsiteY10" fmla="*/ 32512 h 48305"/>
              <a:gd name="connsiteX11" fmla="*/ 40274 w 90599"/>
              <a:gd name="connsiteY11" fmla="*/ 22987 h 48305"/>
              <a:gd name="connsiteX12" fmla="*/ 35512 w 90599"/>
              <a:gd name="connsiteY12" fmla="*/ 32512 h 48305"/>
              <a:gd name="connsiteX13" fmla="*/ 30749 w 90599"/>
              <a:gd name="connsiteY13" fmla="*/ 25368 h 48305"/>
              <a:gd name="connsiteX14" fmla="*/ 37893 w 90599"/>
              <a:gd name="connsiteY14" fmla="*/ 18224 h 48305"/>
              <a:gd name="connsiteX15" fmla="*/ 52180 w 90599"/>
              <a:gd name="connsiteY15" fmla="*/ 13462 h 48305"/>
              <a:gd name="connsiteX16" fmla="*/ 59324 w 90599"/>
              <a:gd name="connsiteY16" fmla="*/ 15843 h 48305"/>
              <a:gd name="connsiteX17" fmla="*/ 49799 w 90599"/>
              <a:gd name="connsiteY17" fmla="*/ 32512 h 48305"/>
              <a:gd name="connsiteX18" fmla="*/ 45037 w 90599"/>
              <a:gd name="connsiteY18" fmla="*/ 25368 h 48305"/>
              <a:gd name="connsiteX19" fmla="*/ 52180 w 90599"/>
              <a:gd name="connsiteY19" fmla="*/ 20605 h 48305"/>
              <a:gd name="connsiteX20" fmla="*/ 66468 w 90599"/>
              <a:gd name="connsiteY20" fmla="*/ 18224 h 48305"/>
              <a:gd name="connsiteX21" fmla="*/ 75993 w 90599"/>
              <a:gd name="connsiteY21" fmla="*/ 15843 h 48305"/>
              <a:gd name="connsiteX22" fmla="*/ 85518 w 90599"/>
              <a:gd name="connsiteY22" fmla="*/ 18224 h 48305"/>
              <a:gd name="connsiteX23" fmla="*/ 75993 w 90599"/>
              <a:gd name="connsiteY23" fmla="*/ 27749 h 48305"/>
              <a:gd name="connsiteX24" fmla="*/ 66468 w 90599"/>
              <a:gd name="connsiteY24" fmla="*/ 18224 h 48305"/>
              <a:gd name="connsiteX25" fmla="*/ 73612 w 90599"/>
              <a:gd name="connsiteY25" fmla="*/ 13462 h 48305"/>
              <a:gd name="connsiteX26" fmla="*/ 78374 w 90599"/>
              <a:gd name="connsiteY26" fmla="*/ 6318 h 48305"/>
              <a:gd name="connsiteX27" fmla="*/ 85518 w 90599"/>
              <a:gd name="connsiteY27" fmla="*/ 6318 h 48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0599" h="48305">
                <a:moveTo>
                  <a:pt x="28368" y="42037"/>
                </a:moveTo>
                <a:cubicBezTo>
                  <a:pt x="27574" y="39656"/>
                  <a:pt x="28318" y="35825"/>
                  <a:pt x="25987" y="34893"/>
                </a:cubicBezTo>
                <a:cubicBezTo>
                  <a:pt x="22948" y="33677"/>
                  <a:pt x="19735" y="37274"/>
                  <a:pt x="16462" y="37274"/>
                </a:cubicBezTo>
                <a:cubicBezTo>
                  <a:pt x="12414" y="37274"/>
                  <a:pt x="8524" y="35687"/>
                  <a:pt x="4555" y="34893"/>
                </a:cubicBezTo>
                <a:cubicBezTo>
                  <a:pt x="3050" y="28873"/>
                  <a:pt x="0" y="23917"/>
                  <a:pt x="4555" y="18224"/>
                </a:cubicBezTo>
                <a:cubicBezTo>
                  <a:pt x="6343" y="15989"/>
                  <a:pt x="9318" y="15049"/>
                  <a:pt x="11699" y="13462"/>
                </a:cubicBezTo>
                <a:cubicBezTo>
                  <a:pt x="19747" y="15474"/>
                  <a:pt x="23791" y="14749"/>
                  <a:pt x="28368" y="22987"/>
                </a:cubicBezTo>
                <a:cubicBezTo>
                  <a:pt x="30806" y="27375"/>
                  <a:pt x="33130" y="37274"/>
                  <a:pt x="33130" y="37274"/>
                </a:cubicBezTo>
                <a:cubicBezTo>
                  <a:pt x="32336" y="40449"/>
                  <a:pt x="33367" y="44835"/>
                  <a:pt x="30749" y="46799"/>
                </a:cubicBezTo>
                <a:cubicBezTo>
                  <a:pt x="28741" y="48305"/>
                  <a:pt x="24399" y="46799"/>
                  <a:pt x="23605" y="44418"/>
                </a:cubicBezTo>
                <a:cubicBezTo>
                  <a:pt x="22325" y="40578"/>
                  <a:pt x="23502" y="35707"/>
                  <a:pt x="25987" y="32512"/>
                </a:cubicBezTo>
                <a:cubicBezTo>
                  <a:pt x="29501" y="27994"/>
                  <a:pt x="40274" y="22987"/>
                  <a:pt x="40274" y="22987"/>
                </a:cubicBezTo>
                <a:cubicBezTo>
                  <a:pt x="38687" y="26162"/>
                  <a:pt x="38956" y="31651"/>
                  <a:pt x="35512" y="32512"/>
                </a:cubicBezTo>
                <a:cubicBezTo>
                  <a:pt x="32735" y="33206"/>
                  <a:pt x="30279" y="28191"/>
                  <a:pt x="30749" y="25368"/>
                </a:cubicBezTo>
                <a:cubicBezTo>
                  <a:pt x="31303" y="22046"/>
                  <a:pt x="34949" y="19859"/>
                  <a:pt x="37893" y="18224"/>
                </a:cubicBezTo>
                <a:cubicBezTo>
                  <a:pt x="42281" y="15786"/>
                  <a:pt x="52180" y="13462"/>
                  <a:pt x="52180" y="13462"/>
                </a:cubicBezTo>
                <a:cubicBezTo>
                  <a:pt x="54561" y="14256"/>
                  <a:pt x="58634" y="13429"/>
                  <a:pt x="59324" y="15843"/>
                </a:cubicBezTo>
                <a:cubicBezTo>
                  <a:pt x="63454" y="30297"/>
                  <a:pt x="57923" y="29803"/>
                  <a:pt x="49799" y="32512"/>
                </a:cubicBezTo>
                <a:cubicBezTo>
                  <a:pt x="48212" y="30131"/>
                  <a:pt x="44476" y="28174"/>
                  <a:pt x="45037" y="25368"/>
                </a:cubicBezTo>
                <a:cubicBezTo>
                  <a:pt x="45598" y="22562"/>
                  <a:pt x="49465" y="21510"/>
                  <a:pt x="52180" y="20605"/>
                </a:cubicBezTo>
                <a:cubicBezTo>
                  <a:pt x="56761" y="19078"/>
                  <a:pt x="61733" y="19171"/>
                  <a:pt x="66468" y="18224"/>
                </a:cubicBezTo>
                <a:cubicBezTo>
                  <a:pt x="69677" y="17582"/>
                  <a:pt x="72818" y="16637"/>
                  <a:pt x="75993" y="15843"/>
                </a:cubicBezTo>
                <a:cubicBezTo>
                  <a:pt x="79168" y="16637"/>
                  <a:pt x="83554" y="15606"/>
                  <a:pt x="85518" y="18224"/>
                </a:cubicBezTo>
                <a:cubicBezTo>
                  <a:pt x="90599" y="24998"/>
                  <a:pt x="77263" y="27326"/>
                  <a:pt x="75993" y="27749"/>
                </a:cubicBezTo>
                <a:cubicBezTo>
                  <a:pt x="72631" y="26629"/>
                  <a:pt x="63479" y="25695"/>
                  <a:pt x="66468" y="18224"/>
                </a:cubicBezTo>
                <a:cubicBezTo>
                  <a:pt x="67531" y="15567"/>
                  <a:pt x="71231" y="15049"/>
                  <a:pt x="73612" y="13462"/>
                </a:cubicBezTo>
                <a:cubicBezTo>
                  <a:pt x="75199" y="11081"/>
                  <a:pt x="76139" y="8106"/>
                  <a:pt x="78374" y="6318"/>
                </a:cubicBezTo>
                <a:cubicBezTo>
                  <a:pt x="86271" y="0"/>
                  <a:pt x="85518" y="2592"/>
                  <a:pt x="85518" y="6318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8" name="Полилиния 437"/>
          <p:cNvSpPr/>
          <p:nvPr/>
        </p:nvSpPr>
        <p:spPr>
          <a:xfrm>
            <a:off x="169993" y="3027812"/>
            <a:ext cx="137673" cy="37798"/>
          </a:xfrm>
          <a:custGeom>
            <a:gdLst>
              <a:gd name="connsiteX0" fmla="*/ 0 w 192881"/>
              <a:gd name="connsiteY0" fmla="*/ 11906 h 69936"/>
              <a:gd name="connsiteX1" fmla="*/ 4763 w 192881"/>
              <a:gd name="connsiteY1" fmla="*/ 4762 h 69936"/>
              <a:gd name="connsiteX2" fmla="*/ 14288 w 192881"/>
              <a:gd name="connsiteY2" fmla="*/ 2381 h 69936"/>
              <a:gd name="connsiteX3" fmla="*/ 21431 w 192881"/>
              <a:gd name="connsiteY3" fmla="*/ 0 h 69936"/>
              <a:gd name="connsiteX4" fmla="*/ 28575 w 192881"/>
              <a:gd name="connsiteY4" fmla="*/ 2381 h 69936"/>
              <a:gd name="connsiteX5" fmla="*/ 33338 w 192881"/>
              <a:gd name="connsiteY5" fmla="*/ 11906 h 69936"/>
              <a:gd name="connsiteX6" fmla="*/ 38100 w 192881"/>
              <a:gd name="connsiteY6" fmla="*/ 19050 h 69936"/>
              <a:gd name="connsiteX7" fmla="*/ 38100 w 192881"/>
              <a:gd name="connsiteY7" fmla="*/ 38100 h 69936"/>
              <a:gd name="connsiteX8" fmla="*/ 33338 w 192881"/>
              <a:gd name="connsiteY8" fmla="*/ 28575 h 69936"/>
              <a:gd name="connsiteX9" fmla="*/ 50006 w 192881"/>
              <a:gd name="connsiteY9" fmla="*/ 16668 h 69936"/>
              <a:gd name="connsiteX10" fmla="*/ 57150 w 192881"/>
              <a:gd name="connsiteY10" fmla="*/ 14287 h 69936"/>
              <a:gd name="connsiteX11" fmla="*/ 66675 w 192881"/>
              <a:gd name="connsiteY11" fmla="*/ 16668 h 69936"/>
              <a:gd name="connsiteX12" fmla="*/ 57150 w 192881"/>
              <a:gd name="connsiteY12" fmla="*/ 33337 h 69936"/>
              <a:gd name="connsiteX13" fmla="*/ 52388 w 192881"/>
              <a:gd name="connsiteY13" fmla="*/ 26193 h 69936"/>
              <a:gd name="connsiteX14" fmla="*/ 64294 w 192881"/>
              <a:gd name="connsiteY14" fmla="*/ 21431 h 69936"/>
              <a:gd name="connsiteX15" fmla="*/ 95250 w 192881"/>
              <a:gd name="connsiteY15" fmla="*/ 23812 h 69936"/>
              <a:gd name="connsiteX16" fmla="*/ 100013 w 192881"/>
              <a:gd name="connsiteY16" fmla="*/ 30956 h 69936"/>
              <a:gd name="connsiteX17" fmla="*/ 73819 w 192881"/>
              <a:gd name="connsiteY17" fmla="*/ 35718 h 69936"/>
              <a:gd name="connsiteX18" fmla="*/ 80963 w 192881"/>
              <a:gd name="connsiteY18" fmla="*/ 28575 h 69936"/>
              <a:gd name="connsiteX19" fmla="*/ 111919 w 192881"/>
              <a:gd name="connsiteY19" fmla="*/ 33337 h 69936"/>
              <a:gd name="connsiteX20" fmla="*/ 114300 w 192881"/>
              <a:gd name="connsiteY20" fmla="*/ 47625 h 69936"/>
              <a:gd name="connsiteX21" fmla="*/ 107156 w 192881"/>
              <a:gd name="connsiteY21" fmla="*/ 42862 h 69936"/>
              <a:gd name="connsiteX22" fmla="*/ 104775 w 192881"/>
              <a:gd name="connsiteY22" fmla="*/ 35718 h 69936"/>
              <a:gd name="connsiteX23" fmla="*/ 161925 w 192881"/>
              <a:gd name="connsiteY23" fmla="*/ 45243 h 69936"/>
              <a:gd name="connsiteX24" fmla="*/ 135731 w 192881"/>
              <a:gd name="connsiteY24" fmla="*/ 50006 h 69936"/>
              <a:gd name="connsiteX25" fmla="*/ 133350 w 192881"/>
              <a:gd name="connsiteY25" fmla="*/ 42862 h 69936"/>
              <a:gd name="connsiteX26" fmla="*/ 169069 w 192881"/>
              <a:gd name="connsiteY26" fmla="*/ 42862 h 69936"/>
              <a:gd name="connsiteX27" fmla="*/ 176213 w 192881"/>
              <a:gd name="connsiteY27" fmla="*/ 47625 h 69936"/>
              <a:gd name="connsiteX28" fmla="*/ 178594 w 192881"/>
              <a:gd name="connsiteY28" fmla="*/ 57150 h 69936"/>
              <a:gd name="connsiteX29" fmla="*/ 154781 w 192881"/>
              <a:gd name="connsiteY29" fmla="*/ 59531 h 69936"/>
              <a:gd name="connsiteX30" fmla="*/ 150019 w 192881"/>
              <a:gd name="connsiteY30" fmla="*/ 52387 h 69936"/>
              <a:gd name="connsiteX31" fmla="*/ 157163 w 192881"/>
              <a:gd name="connsiteY31" fmla="*/ 50006 h 69936"/>
              <a:gd name="connsiteX32" fmla="*/ 176213 w 192881"/>
              <a:gd name="connsiteY32" fmla="*/ 52387 h 69936"/>
              <a:gd name="connsiteX33" fmla="*/ 178594 w 192881"/>
              <a:gd name="connsiteY33" fmla="*/ 59531 h 69936"/>
              <a:gd name="connsiteX34" fmla="*/ 164306 w 192881"/>
              <a:gd name="connsiteY34" fmla="*/ 61912 h 69936"/>
              <a:gd name="connsiteX35" fmla="*/ 166688 w 192881"/>
              <a:gd name="connsiteY35" fmla="*/ 54768 h 69936"/>
              <a:gd name="connsiteX36" fmla="*/ 192881 w 192881"/>
              <a:gd name="connsiteY36" fmla="*/ 64293 h 69936"/>
              <a:gd name="connsiteX37" fmla="*/ 166688 w 192881"/>
              <a:gd name="connsiteY37" fmla="*/ 64293 h 69936"/>
              <a:gd name="connsiteX38" fmla="*/ 166688 w 192881"/>
              <a:gd name="connsiteY38" fmla="*/ 54768 h 699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2881" h="69936">
                <a:moveTo>
                  <a:pt x="0" y="11906"/>
                </a:moveTo>
                <a:cubicBezTo>
                  <a:pt x="1588" y="9525"/>
                  <a:pt x="2382" y="6350"/>
                  <a:pt x="4763" y="4762"/>
                </a:cubicBezTo>
                <a:cubicBezTo>
                  <a:pt x="7486" y="2947"/>
                  <a:pt x="11141" y="3280"/>
                  <a:pt x="14288" y="2381"/>
                </a:cubicBezTo>
                <a:cubicBezTo>
                  <a:pt x="16701" y="1692"/>
                  <a:pt x="19050" y="794"/>
                  <a:pt x="21431" y="0"/>
                </a:cubicBezTo>
                <a:cubicBezTo>
                  <a:pt x="23812" y="794"/>
                  <a:pt x="26800" y="606"/>
                  <a:pt x="28575" y="2381"/>
                </a:cubicBezTo>
                <a:cubicBezTo>
                  <a:pt x="31085" y="4891"/>
                  <a:pt x="31577" y="8824"/>
                  <a:pt x="33338" y="11906"/>
                </a:cubicBezTo>
                <a:cubicBezTo>
                  <a:pt x="34758" y="14391"/>
                  <a:pt x="36513" y="16669"/>
                  <a:pt x="38100" y="19050"/>
                </a:cubicBezTo>
                <a:cubicBezTo>
                  <a:pt x="38100" y="19050"/>
                  <a:pt x="44449" y="38100"/>
                  <a:pt x="38100" y="38100"/>
                </a:cubicBezTo>
                <a:cubicBezTo>
                  <a:pt x="34550" y="38100"/>
                  <a:pt x="34925" y="31750"/>
                  <a:pt x="33338" y="28575"/>
                </a:cubicBezTo>
                <a:cubicBezTo>
                  <a:pt x="37306" y="16669"/>
                  <a:pt x="33338" y="22224"/>
                  <a:pt x="50006" y="16668"/>
                </a:cubicBezTo>
                <a:lnTo>
                  <a:pt x="57150" y="14287"/>
                </a:lnTo>
                <a:cubicBezTo>
                  <a:pt x="60325" y="15081"/>
                  <a:pt x="65386" y="13660"/>
                  <a:pt x="66675" y="16668"/>
                </a:cubicBezTo>
                <a:cubicBezTo>
                  <a:pt x="72613" y="30522"/>
                  <a:pt x="64336" y="30942"/>
                  <a:pt x="57150" y="33337"/>
                </a:cubicBezTo>
                <a:cubicBezTo>
                  <a:pt x="55563" y="30956"/>
                  <a:pt x="50916" y="28647"/>
                  <a:pt x="52388" y="26193"/>
                </a:cubicBezTo>
                <a:cubicBezTo>
                  <a:pt x="54587" y="22528"/>
                  <a:pt x="60026" y="21668"/>
                  <a:pt x="64294" y="21431"/>
                </a:cubicBezTo>
                <a:cubicBezTo>
                  <a:pt x="74627" y="20857"/>
                  <a:pt x="84931" y="23018"/>
                  <a:pt x="95250" y="23812"/>
                </a:cubicBezTo>
                <a:cubicBezTo>
                  <a:pt x="96838" y="26193"/>
                  <a:pt x="100013" y="28094"/>
                  <a:pt x="100013" y="30956"/>
                </a:cubicBezTo>
                <a:cubicBezTo>
                  <a:pt x="100013" y="45053"/>
                  <a:pt x="76120" y="35974"/>
                  <a:pt x="73819" y="35718"/>
                </a:cubicBezTo>
                <a:cubicBezTo>
                  <a:pt x="76200" y="33337"/>
                  <a:pt x="77641" y="29129"/>
                  <a:pt x="80963" y="28575"/>
                </a:cubicBezTo>
                <a:cubicBezTo>
                  <a:pt x="89191" y="27204"/>
                  <a:pt x="102914" y="31086"/>
                  <a:pt x="111919" y="33337"/>
                </a:cubicBezTo>
                <a:cubicBezTo>
                  <a:pt x="112186" y="33737"/>
                  <a:pt x="122750" y="45513"/>
                  <a:pt x="114300" y="47625"/>
                </a:cubicBezTo>
                <a:cubicBezTo>
                  <a:pt x="111523" y="48319"/>
                  <a:pt x="109537" y="44450"/>
                  <a:pt x="107156" y="42862"/>
                </a:cubicBezTo>
                <a:cubicBezTo>
                  <a:pt x="106362" y="40481"/>
                  <a:pt x="102268" y="35843"/>
                  <a:pt x="104775" y="35718"/>
                </a:cubicBezTo>
                <a:cubicBezTo>
                  <a:pt x="146917" y="33611"/>
                  <a:pt x="142680" y="32415"/>
                  <a:pt x="161925" y="45243"/>
                </a:cubicBezTo>
                <a:cubicBezTo>
                  <a:pt x="152862" y="54306"/>
                  <a:pt x="153170" y="57757"/>
                  <a:pt x="135731" y="50006"/>
                </a:cubicBezTo>
                <a:cubicBezTo>
                  <a:pt x="133437" y="48987"/>
                  <a:pt x="134144" y="45243"/>
                  <a:pt x="133350" y="42862"/>
                </a:cubicBezTo>
                <a:cubicBezTo>
                  <a:pt x="147776" y="38054"/>
                  <a:pt x="144792" y="38006"/>
                  <a:pt x="169069" y="42862"/>
                </a:cubicBezTo>
                <a:cubicBezTo>
                  <a:pt x="171875" y="43423"/>
                  <a:pt x="173832" y="46037"/>
                  <a:pt x="176213" y="47625"/>
                </a:cubicBezTo>
                <a:cubicBezTo>
                  <a:pt x="177007" y="50800"/>
                  <a:pt x="180058" y="54223"/>
                  <a:pt x="178594" y="57150"/>
                </a:cubicBezTo>
                <a:cubicBezTo>
                  <a:pt x="174335" y="65668"/>
                  <a:pt x="159534" y="60323"/>
                  <a:pt x="154781" y="59531"/>
                </a:cubicBezTo>
                <a:cubicBezTo>
                  <a:pt x="153194" y="57150"/>
                  <a:pt x="149325" y="55163"/>
                  <a:pt x="150019" y="52387"/>
                </a:cubicBezTo>
                <a:cubicBezTo>
                  <a:pt x="150628" y="49952"/>
                  <a:pt x="154653" y="50006"/>
                  <a:pt x="157163" y="50006"/>
                </a:cubicBezTo>
                <a:cubicBezTo>
                  <a:pt x="163562" y="50006"/>
                  <a:pt x="169863" y="51593"/>
                  <a:pt x="176213" y="52387"/>
                </a:cubicBezTo>
                <a:cubicBezTo>
                  <a:pt x="177007" y="54768"/>
                  <a:pt x="179526" y="57200"/>
                  <a:pt x="178594" y="59531"/>
                </a:cubicBezTo>
                <a:cubicBezTo>
                  <a:pt x="175335" y="67676"/>
                  <a:pt x="168925" y="63452"/>
                  <a:pt x="164306" y="61912"/>
                </a:cubicBezTo>
                <a:cubicBezTo>
                  <a:pt x="165100" y="59531"/>
                  <a:pt x="164227" y="55260"/>
                  <a:pt x="166688" y="54768"/>
                </a:cubicBezTo>
                <a:cubicBezTo>
                  <a:pt x="186520" y="50802"/>
                  <a:pt x="185901" y="53823"/>
                  <a:pt x="192881" y="64293"/>
                </a:cubicBezTo>
                <a:cubicBezTo>
                  <a:pt x="183136" y="67543"/>
                  <a:pt x="179384" y="69936"/>
                  <a:pt x="166688" y="64293"/>
                </a:cubicBezTo>
                <a:cubicBezTo>
                  <a:pt x="159110" y="60925"/>
                  <a:pt x="164697" y="56759"/>
                  <a:pt x="166688" y="54768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39" name="Полилиния 438"/>
          <p:cNvSpPr/>
          <p:nvPr/>
        </p:nvSpPr>
        <p:spPr>
          <a:xfrm>
            <a:off x="422853" y="3428678"/>
            <a:ext cx="39335" cy="22877"/>
          </a:xfrm>
          <a:custGeom>
            <a:gdLst>
              <a:gd name="connsiteX0" fmla="*/ 40004 w 55581"/>
              <a:gd name="connsiteY0" fmla="*/ 26194 h 47625"/>
              <a:gd name="connsiteX1" fmla="*/ 23336 w 55581"/>
              <a:gd name="connsiteY1" fmla="*/ 23812 h 47625"/>
              <a:gd name="connsiteX2" fmla="*/ 20954 w 55581"/>
              <a:gd name="connsiteY2" fmla="*/ 16669 h 47625"/>
              <a:gd name="connsiteX3" fmla="*/ 30479 w 55581"/>
              <a:gd name="connsiteY3" fmla="*/ 9525 h 47625"/>
              <a:gd name="connsiteX4" fmla="*/ 28098 w 55581"/>
              <a:gd name="connsiteY4" fmla="*/ 19050 h 47625"/>
              <a:gd name="connsiteX5" fmla="*/ 20954 w 55581"/>
              <a:gd name="connsiteY5" fmla="*/ 21431 h 47625"/>
              <a:gd name="connsiteX6" fmla="*/ 11429 w 55581"/>
              <a:gd name="connsiteY6" fmla="*/ 23812 h 47625"/>
              <a:gd name="connsiteX7" fmla="*/ 11429 w 55581"/>
              <a:gd name="connsiteY7" fmla="*/ 19050 h 47625"/>
              <a:gd name="connsiteX8" fmla="*/ 18573 w 55581"/>
              <a:gd name="connsiteY8" fmla="*/ 14287 h 47625"/>
              <a:gd name="connsiteX9" fmla="*/ 25717 w 55581"/>
              <a:gd name="connsiteY9" fmla="*/ 19050 h 47625"/>
              <a:gd name="connsiteX10" fmla="*/ 23336 w 55581"/>
              <a:gd name="connsiteY10" fmla="*/ 26194 h 47625"/>
              <a:gd name="connsiteX11" fmla="*/ 18573 w 55581"/>
              <a:gd name="connsiteY11" fmla="*/ 19050 h 47625"/>
              <a:gd name="connsiteX12" fmla="*/ 20954 w 55581"/>
              <a:gd name="connsiteY12" fmla="*/ 11906 h 47625"/>
              <a:gd name="connsiteX13" fmla="*/ 35242 w 55581"/>
              <a:gd name="connsiteY13" fmla="*/ 4762 h 47625"/>
              <a:gd name="connsiteX14" fmla="*/ 42386 w 55581"/>
              <a:gd name="connsiteY14" fmla="*/ 7144 h 47625"/>
              <a:gd name="connsiteX15" fmla="*/ 42386 w 55581"/>
              <a:gd name="connsiteY15" fmla="*/ 23812 h 47625"/>
              <a:gd name="connsiteX16" fmla="*/ 35242 w 55581"/>
              <a:gd name="connsiteY16" fmla="*/ 28575 h 47625"/>
              <a:gd name="connsiteX17" fmla="*/ 28098 w 55581"/>
              <a:gd name="connsiteY17" fmla="*/ 26194 h 47625"/>
              <a:gd name="connsiteX18" fmla="*/ 25717 w 55581"/>
              <a:gd name="connsiteY18" fmla="*/ 9525 h 47625"/>
              <a:gd name="connsiteX19" fmla="*/ 40004 w 55581"/>
              <a:gd name="connsiteY19" fmla="*/ 2381 h 47625"/>
              <a:gd name="connsiteX20" fmla="*/ 40004 w 55581"/>
              <a:gd name="connsiteY20" fmla="*/ 23812 h 47625"/>
              <a:gd name="connsiteX21" fmla="*/ 32861 w 55581"/>
              <a:gd name="connsiteY21" fmla="*/ 30956 h 47625"/>
              <a:gd name="connsiteX22" fmla="*/ 23336 w 55581"/>
              <a:gd name="connsiteY22" fmla="*/ 28575 h 47625"/>
              <a:gd name="connsiteX23" fmla="*/ 16192 w 55581"/>
              <a:gd name="connsiteY23" fmla="*/ 14287 h 47625"/>
              <a:gd name="connsiteX24" fmla="*/ 18573 w 55581"/>
              <a:gd name="connsiteY24" fmla="*/ 7144 h 47625"/>
              <a:gd name="connsiteX25" fmla="*/ 35242 w 55581"/>
              <a:gd name="connsiteY25" fmla="*/ 0 h 47625"/>
              <a:gd name="connsiteX26" fmla="*/ 49529 w 55581"/>
              <a:gd name="connsiteY26" fmla="*/ 9525 h 47625"/>
              <a:gd name="connsiteX27" fmla="*/ 54292 w 55581"/>
              <a:gd name="connsiteY27" fmla="*/ 23812 h 47625"/>
              <a:gd name="connsiteX28" fmla="*/ 51911 w 55581"/>
              <a:gd name="connsiteY28" fmla="*/ 42862 h 47625"/>
              <a:gd name="connsiteX29" fmla="*/ 37623 w 55581"/>
              <a:gd name="connsiteY29" fmla="*/ 47625 h 47625"/>
              <a:gd name="connsiteX30" fmla="*/ 25717 w 55581"/>
              <a:gd name="connsiteY30" fmla="*/ 21431 h 47625"/>
              <a:gd name="connsiteX31" fmla="*/ 40004 w 55581"/>
              <a:gd name="connsiteY31" fmla="*/ 16669 h 47625"/>
              <a:gd name="connsiteX32" fmla="*/ 51911 w 55581"/>
              <a:gd name="connsiteY32" fmla="*/ 40481 h 47625"/>
              <a:gd name="connsiteX33" fmla="*/ 40004 w 55581"/>
              <a:gd name="connsiteY33" fmla="*/ 26194 h 476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5580" h="47625">
                <a:moveTo>
                  <a:pt x="40004" y="26194"/>
                </a:moveTo>
                <a:cubicBezTo>
                  <a:pt x="35242" y="23416"/>
                  <a:pt x="28356" y="26322"/>
                  <a:pt x="23336" y="23812"/>
                </a:cubicBezTo>
                <a:cubicBezTo>
                  <a:pt x="21091" y="22690"/>
                  <a:pt x="19832" y="18914"/>
                  <a:pt x="20954" y="16669"/>
                </a:cubicBezTo>
                <a:cubicBezTo>
                  <a:pt x="22729" y="13119"/>
                  <a:pt x="27304" y="11906"/>
                  <a:pt x="30479" y="9525"/>
                </a:cubicBezTo>
                <a:cubicBezTo>
                  <a:pt x="29685" y="12700"/>
                  <a:pt x="30142" y="16494"/>
                  <a:pt x="28098" y="19050"/>
                </a:cubicBezTo>
                <a:cubicBezTo>
                  <a:pt x="26530" y="21010"/>
                  <a:pt x="23368" y="20741"/>
                  <a:pt x="20954" y="21431"/>
                </a:cubicBezTo>
                <a:cubicBezTo>
                  <a:pt x="17807" y="22330"/>
                  <a:pt x="14604" y="23018"/>
                  <a:pt x="11429" y="23812"/>
                </a:cubicBezTo>
                <a:cubicBezTo>
                  <a:pt x="0" y="20002"/>
                  <a:pt x="3810" y="22860"/>
                  <a:pt x="11429" y="19050"/>
                </a:cubicBezTo>
                <a:cubicBezTo>
                  <a:pt x="13989" y="17770"/>
                  <a:pt x="16192" y="15875"/>
                  <a:pt x="18573" y="14287"/>
                </a:cubicBezTo>
                <a:cubicBezTo>
                  <a:pt x="20954" y="15875"/>
                  <a:pt x="24654" y="16393"/>
                  <a:pt x="25717" y="19050"/>
                </a:cubicBezTo>
                <a:cubicBezTo>
                  <a:pt x="26649" y="21381"/>
                  <a:pt x="25846" y="26194"/>
                  <a:pt x="23336" y="26194"/>
                </a:cubicBezTo>
                <a:cubicBezTo>
                  <a:pt x="20474" y="26194"/>
                  <a:pt x="20161" y="21431"/>
                  <a:pt x="18573" y="19050"/>
                </a:cubicBezTo>
                <a:cubicBezTo>
                  <a:pt x="19367" y="16669"/>
                  <a:pt x="19386" y="13866"/>
                  <a:pt x="20954" y="11906"/>
                </a:cubicBezTo>
                <a:cubicBezTo>
                  <a:pt x="24310" y="7711"/>
                  <a:pt x="30538" y="6331"/>
                  <a:pt x="35242" y="4762"/>
                </a:cubicBezTo>
                <a:cubicBezTo>
                  <a:pt x="37623" y="5556"/>
                  <a:pt x="40611" y="5369"/>
                  <a:pt x="42386" y="7144"/>
                </a:cubicBezTo>
                <a:cubicBezTo>
                  <a:pt x="46242" y="11000"/>
                  <a:pt x="44802" y="20187"/>
                  <a:pt x="42386" y="23812"/>
                </a:cubicBezTo>
                <a:cubicBezTo>
                  <a:pt x="40798" y="26193"/>
                  <a:pt x="37623" y="26987"/>
                  <a:pt x="35242" y="28575"/>
                </a:cubicBezTo>
                <a:cubicBezTo>
                  <a:pt x="32861" y="27781"/>
                  <a:pt x="30058" y="27762"/>
                  <a:pt x="28098" y="26194"/>
                </a:cubicBezTo>
                <a:cubicBezTo>
                  <a:pt x="22442" y="21669"/>
                  <a:pt x="21589" y="15718"/>
                  <a:pt x="25717" y="9525"/>
                </a:cubicBezTo>
                <a:cubicBezTo>
                  <a:pt x="28355" y="5568"/>
                  <a:pt x="35928" y="3740"/>
                  <a:pt x="40004" y="2381"/>
                </a:cubicBezTo>
                <a:cubicBezTo>
                  <a:pt x="42876" y="10994"/>
                  <a:pt x="44794" y="13034"/>
                  <a:pt x="40004" y="23812"/>
                </a:cubicBezTo>
                <a:cubicBezTo>
                  <a:pt x="38636" y="26889"/>
                  <a:pt x="35242" y="28575"/>
                  <a:pt x="32861" y="30956"/>
                </a:cubicBezTo>
                <a:cubicBezTo>
                  <a:pt x="29686" y="30162"/>
                  <a:pt x="26059" y="30390"/>
                  <a:pt x="23336" y="28575"/>
                </a:cubicBezTo>
                <a:cubicBezTo>
                  <a:pt x="19378" y="25937"/>
                  <a:pt x="17550" y="18363"/>
                  <a:pt x="16192" y="14287"/>
                </a:cubicBezTo>
                <a:cubicBezTo>
                  <a:pt x="16986" y="11906"/>
                  <a:pt x="16798" y="8919"/>
                  <a:pt x="18573" y="7144"/>
                </a:cubicBezTo>
                <a:cubicBezTo>
                  <a:pt x="21517" y="4200"/>
                  <a:pt x="30971" y="1423"/>
                  <a:pt x="35242" y="0"/>
                </a:cubicBezTo>
                <a:cubicBezTo>
                  <a:pt x="44724" y="2370"/>
                  <a:pt x="45417" y="274"/>
                  <a:pt x="49529" y="9525"/>
                </a:cubicBezTo>
                <a:cubicBezTo>
                  <a:pt x="51568" y="14112"/>
                  <a:pt x="54292" y="23812"/>
                  <a:pt x="54292" y="23812"/>
                </a:cubicBezTo>
                <a:cubicBezTo>
                  <a:pt x="53498" y="30162"/>
                  <a:pt x="55581" y="37619"/>
                  <a:pt x="51911" y="42862"/>
                </a:cubicBezTo>
                <a:cubicBezTo>
                  <a:pt x="49032" y="46975"/>
                  <a:pt x="37623" y="47625"/>
                  <a:pt x="37623" y="47625"/>
                </a:cubicBezTo>
                <a:cubicBezTo>
                  <a:pt x="29569" y="42255"/>
                  <a:pt x="14466" y="34290"/>
                  <a:pt x="25717" y="21431"/>
                </a:cubicBezTo>
                <a:cubicBezTo>
                  <a:pt x="29023" y="17653"/>
                  <a:pt x="40004" y="16669"/>
                  <a:pt x="40004" y="16669"/>
                </a:cubicBezTo>
                <a:cubicBezTo>
                  <a:pt x="48413" y="29282"/>
                  <a:pt x="49816" y="27917"/>
                  <a:pt x="51911" y="40481"/>
                </a:cubicBezTo>
                <a:cubicBezTo>
                  <a:pt x="52172" y="42047"/>
                  <a:pt x="44767" y="28972"/>
                  <a:pt x="40004" y="26194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0" name="Полилиния 439"/>
          <p:cNvSpPr>
            <a:spLocks noChangeArrowheads="1"/>
          </p:cNvSpPr>
          <p:nvPr/>
        </p:nvSpPr>
        <p:spPr bwMode="auto">
          <a:xfrm>
            <a:off x="646220" y="2769195"/>
            <a:ext cx="71646" cy="17904"/>
          </a:xfrm>
          <a:custGeom>
            <a:gdLst>
              <a:gd name="T0" fmla="*/ 17070 w 99654"/>
              <a:gd name="T1" fmla="*/ 5301 h 37158"/>
              <a:gd name="T2" fmla="*/ 23898 w 99654"/>
              <a:gd name="T3" fmla="*/ 6929 h 37158"/>
              <a:gd name="T4" fmla="*/ 18777 w 99654"/>
              <a:gd name="T5" fmla="*/ 10184 h 37158"/>
              <a:gd name="T6" fmla="*/ 3414 w 99654"/>
              <a:gd name="T7" fmla="*/ 8557 h 37158"/>
              <a:gd name="T8" fmla="*/ 1707 w 99654"/>
              <a:gd name="T9" fmla="*/ 3673 h 37158"/>
              <a:gd name="T10" fmla="*/ 6828 w 99654"/>
              <a:gd name="T11" fmla="*/ 418 h 37158"/>
              <a:gd name="T12" fmla="*/ 23898 w 99654"/>
              <a:gd name="T13" fmla="*/ 2046 h 37158"/>
              <a:gd name="T14" fmla="*/ 30726 w 99654"/>
              <a:gd name="T15" fmla="*/ 6929 h 37158"/>
              <a:gd name="T16" fmla="*/ 34140 w 99654"/>
              <a:gd name="T17" fmla="*/ 11812 h 37158"/>
              <a:gd name="T18" fmla="*/ 39261 w 99654"/>
              <a:gd name="T19" fmla="*/ 18323 h 37158"/>
              <a:gd name="T20" fmla="*/ 40968 w 99654"/>
              <a:gd name="T21" fmla="*/ 23206 h 37158"/>
              <a:gd name="T22" fmla="*/ 25605 w 99654"/>
              <a:gd name="T23" fmla="*/ 18323 h 37158"/>
              <a:gd name="T24" fmla="*/ 32433 w 99654"/>
              <a:gd name="T25" fmla="*/ 13440 h 37158"/>
              <a:gd name="T26" fmla="*/ 61452 w 99654"/>
              <a:gd name="T27" fmla="*/ 13440 h 37158"/>
              <a:gd name="T28" fmla="*/ 64866 w 99654"/>
              <a:gd name="T29" fmla="*/ 18323 h 37158"/>
              <a:gd name="T30" fmla="*/ 54624 w 99654"/>
              <a:gd name="T31" fmla="*/ 16695 h 37158"/>
              <a:gd name="T32" fmla="*/ 59745 w 99654"/>
              <a:gd name="T33" fmla="*/ 11812 h 37158"/>
              <a:gd name="T34" fmla="*/ 69987 w 99654"/>
              <a:gd name="T35" fmla="*/ 13440 h 37158"/>
              <a:gd name="T36" fmla="*/ 64866 w 99654"/>
              <a:gd name="T37" fmla="*/ 16695 h 37158"/>
              <a:gd name="T38" fmla="*/ 37554 w 99654"/>
              <a:gd name="T39" fmla="*/ 11812 h 37158"/>
              <a:gd name="T40" fmla="*/ 27312 w 99654"/>
              <a:gd name="T41" fmla="*/ 10184 h 37158"/>
              <a:gd name="T42" fmla="*/ 22191 w 99654"/>
              <a:gd name="T43" fmla="*/ 8557 h 37158"/>
              <a:gd name="T44" fmla="*/ 27312 w 99654"/>
              <a:gd name="T45" fmla="*/ 6929 h 37158"/>
              <a:gd name="T46" fmla="*/ 42675 w 99654"/>
              <a:gd name="T47" fmla="*/ 13440 h 37158"/>
              <a:gd name="T48" fmla="*/ 39261 w 99654"/>
              <a:gd name="T49" fmla="*/ 21579 h 37158"/>
              <a:gd name="T50" fmla="*/ 17070 w 99654"/>
              <a:gd name="T51" fmla="*/ 15068 h 37158"/>
              <a:gd name="T52" fmla="*/ 11949 w 99654"/>
              <a:gd name="T53" fmla="*/ 11812 h 37158"/>
              <a:gd name="T54" fmla="*/ 5121 w 99654"/>
              <a:gd name="T55" fmla="*/ 10184 h 37158"/>
              <a:gd name="T56" fmla="*/ 0 w 99654"/>
              <a:gd name="T57" fmla="*/ 8557 h 37158"/>
              <a:gd name="T58" fmla="*/ 5121 w 99654"/>
              <a:gd name="T59" fmla="*/ 5301 h 37158"/>
              <a:gd name="T60" fmla="*/ 32433 w 99654"/>
              <a:gd name="T61" fmla="*/ 11812 h 37158"/>
              <a:gd name="T62" fmla="*/ 17070 w 99654"/>
              <a:gd name="T63" fmla="*/ 5301 h 3715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9654"/>
              <a:gd name="T97" fmla="*/ 0 h 37158"/>
              <a:gd name="T98" fmla="*/ 99654 w 99654"/>
              <a:gd name="T99" fmla="*/ 37158 h 37158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9654" h="37158">
                <a:moveTo>
                  <a:pt x="23813" y="7755"/>
                </a:moveTo>
                <a:cubicBezTo>
                  <a:pt x="21829" y="6565"/>
                  <a:pt x="32303" y="7032"/>
                  <a:pt x="33338" y="10137"/>
                </a:cubicBezTo>
                <a:cubicBezTo>
                  <a:pt x="34243" y="12852"/>
                  <a:pt x="29046" y="14661"/>
                  <a:pt x="26194" y="14899"/>
                </a:cubicBezTo>
                <a:cubicBezTo>
                  <a:pt x="19031" y="15496"/>
                  <a:pt x="11907" y="13312"/>
                  <a:pt x="4763" y="12518"/>
                </a:cubicBezTo>
                <a:cubicBezTo>
                  <a:pt x="3969" y="10137"/>
                  <a:pt x="1449" y="7705"/>
                  <a:pt x="2381" y="5374"/>
                </a:cubicBezTo>
                <a:cubicBezTo>
                  <a:pt x="3444" y="2717"/>
                  <a:pt x="6672" y="831"/>
                  <a:pt x="9525" y="612"/>
                </a:cubicBezTo>
                <a:cubicBezTo>
                  <a:pt x="17479" y="0"/>
                  <a:pt x="25400" y="2199"/>
                  <a:pt x="33338" y="2993"/>
                </a:cubicBezTo>
                <a:cubicBezTo>
                  <a:pt x="36513" y="5374"/>
                  <a:pt x="40057" y="7331"/>
                  <a:pt x="42863" y="10137"/>
                </a:cubicBezTo>
                <a:cubicBezTo>
                  <a:pt x="44886" y="12160"/>
                  <a:pt x="45962" y="14951"/>
                  <a:pt x="47625" y="17280"/>
                </a:cubicBezTo>
                <a:cubicBezTo>
                  <a:pt x="49932" y="20510"/>
                  <a:pt x="52388" y="23630"/>
                  <a:pt x="54769" y="26805"/>
                </a:cubicBezTo>
                <a:cubicBezTo>
                  <a:pt x="55563" y="29186"/>
                  <a:pt x="59481" y="33017"/>
                  <a:pt x="57150" y="33949"/>
                </a:cubicBezTo>
                <a:cubicBezTo>
                  <a:pt x="49129" y="37158"/>
                  <a:pt x="41492" y="30654"/>
                  <a:pt x="35719" y="26805"/>
                </a:cubicBezTo>
                <a:cubicBezTo>
                  <a:pt x="38894" y="24424"/>
                  <a:pt x="41617" y="21274"/>
                  <a:pt x="45244" y="19662"/>
                </a:cubicBezTo>
                <a:cubicBezTo>
                  <a:pt x="56670" y="14584"/>
                  <a:pt x="76383" y="18883"/>
                  <a:pt x="85725" y="19662"/>
                </a:cubicBezTo>
                <a:cubicBezTo>
                  <a:pt x="87313" y="22043"/>
                  <a:pt x="91182" y="24029"/>
                  <a:pt x="90488" y="26805"/>
                </a:cubicBezTo>
                <a:cubicBezTo>
                  <a:pt x="88375" y="35257"/>
                  <a:pt x="76600" y="24691"/>
                  <a:pt x="76200" y="24424"/>
                </a:cubicBezTo>
                <a:cubicBezTo>
                  <a:pt x="78581" y="22043"/>
                  <a:pt x="80056" y="18010"/>
                  <a:pt x="83344" y="17280"/>
                </a:cubicBezTo>
                <a:cubicBezTo>
                  <a:pt x="88057" y="16233"/>
                  <a:pt x="94217" y="16248"/>
                  <a:pt x="97631" y="19662"/>
                </a:cubicBezTo>
                <a:cubicBezTo>
                  <a:pt x="99654" y="21685"/>
                  <a:pt x="92869" y="22837"/>
                  <a:pt x="90488" y="24424"/>
                </a:cubicBezTo>
                <a:cubicBezTo>
                  <a:pt x="31248" y="19039"/>
                  <a:pt x="86470" y="26575"/>
                  <a:pt x="52388" y="17280"/>
                </a:cubicBezTo>
                <a:cubicBezTo>
                  <a:pt x="47730" y="16010"/>
                  <a:pt x="42813" y="15946"/>
                  <a:pt x="38100" y="14899"/>
                </a:cubicBezTo>
                <a:cubicBezTo>
                  <a:pt x="35650" y="14355"/>
                  <a:pt x="33337" y="13312"/>
                  <a:pt x="30956" y="12518"/>
                </a:cubicBezTo>
                <a:cubicBezTo>
                  <a:pt x="33337" y="11724"/>
                  <a:pt x="35590" y="10137"/>
                  <a:pt x="38100" y="10137"/>
                </a:cubicBezTo>
                <a:cubicBezTo>
                  <a:pt x="49686" y="10137"/>
                  <a:pt x="50899" y="13188"/>
                  <a:pt x="59531" y="19662"/>
                </a:cubicBezTo>
                <a:cubicBezTo>
                  <a:pt x="57944" y="23631"/>
                  <a:pt x="58893" y="30443"/>
                  <a:pt x="54769" y="31568"/>
                </a:cubicBezTo>
                <a:cubicBezTo>
                  <a:pt x="47276" y="33611"/>
                  <a:pt x="31442" y="26402"/>
                  <a:pt x="23813" y="22043"/>
                </a:cubicBezTo>
                <a:cubicBezTo>
                  <a:pt x="21328" y="20623"/>
                  <a:pt x="19300" y="18407"/>
                  <a:pt x="16669" y="17280"/>
                </a:cubicBezTo>
                <a:cubicBezTo>
                  <a:pt x="13661" y="15991"/>
                  <a:pt x="10291" y="15798"/>
                  <a:pt x="7144" y="14899"/>
                </a:cubicBezTo>
                <a:cubicBezTo>
                  <a:pt x="4730" y="14209"/>
                  <a:pt x="2381" y="13312"/>
                  <a:pt x="0" y="12518"/>
                </a:cubicBezTo>
                <a:cubicBezTo>
                  <a:pt x="2381" y="10930"/>
                  <a:pt x="4288" y="7945"/>
                  <a:pt x="7144" y="7755"/>
                </a:cubicBezTo>
                <a:cubicBezTo>
                  <a:pt x="30418" y="6204"/>
                  <a:pt x="31915" y="6173"/>
                  <a:pt x="45244" y="17280"/>
                </a:cubicBezTo>
                <a:cubicBezTo>
                  <a:pt x="46969" y="18717"/>
                  <a:pt x="25797" y="8946"/>
                  <a:pt x="23813" y="7755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</a:ln>
          <a:effectLst/>
        </p:spPr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1" name="Полилиния 440"/>
          <p:cNvSpPr/>
          <p:nvPr/>
        </p:nvSpPr>
        <p:spPr>
          <a:xfrm>
            <a:off x="838680" y="2763226"/>
            <a:ext cx="54788" cy="36804"/>
          </a:xfrm>
          <a:custGeom>
            <a:gdLst>
              <a:gd name="connsiteX0" fmla="*/ 20203 w 79816"/>
              <a:gd name="connsiteY0" fmla="*/ 11907 h 72207"/>
              <a:gd name="connsiteX1" fmla="*/ 24966 w 79816"/>
              <a:gd name="connsiteY1" fmla="*/ 19050 h 72207"/>
              <a:gd name="connsiteX2" fmla="*/ 8297 w 79816"/>
              <a:gd name="connsiteY2" fmla="*/ 16669 h 72207"/>
              <a:gd name="connsiteX3" fmla="*/ 5916 w 79816"/>
              <a:gd name="connsiteY3" fmla="*/ 2382 h 72207"/>
              <a:gd name="connsiteX4" fmla="*/ 13059 w 79816"/>
              <a:gd name="connsiteY4" fmla="*/ 0 h 72207"/>
              <a:gd name="connsiteX5" fmla="*/ 20203 w 79816"/>
              <a:gd name="connsiteY5" fmla="*/ 2382 h 72207"/>
              <a:gd name="connsiteX6" fmla="*/ 24966 w 79816"/>
              <a:gd name="connsiteY6" fmla="*/ 16669 h 72207"/>
              <a:gd name="connsiteX7" fmla="*/ 46397 w 79816"/>
              <a:gd name="connsiteY7" fmla="*/ 16669 h 72207"/>
              <a:gd name="connsiteX8" fmla="*/ 44016 w 79816"/>
              <a:gd name="connsiteY8" fmla="*/ 33338 h 72207"/>
              <a:gd name="connsiteX9" fmla="*/ 24966 w 79816"/>
              <a:gd name="connsiteY9" fmla="*/ 28575 h 72207"/>
              <a:gd name="connsiteX10" fmla="*/ 22584 w 79816"/>
              <a:gd name="connsiteY10" fmla="*/ 14288 h 72207"/>
              <a:gd name="connsiteX11" fmla="*/ 29728 w 79816"/>
              <a:gd name="connsiteY11" fmla="*/ 11907 h 72207"/>
              <a:gd name="connsiteX12" fmla="*/ 34491 w 79816"/>
              <a:gd name="connsiteY12" fmla="*/ 19050 h 72207"/>
              <a:gd name="connsiteX13" fmla="*/ 48778 w 79816"/>
              <a:gd name="connsiteY13" fmla="*/ 9525 h 72207"/>
              <a:gd name="connsiteX14" fmla="*/ 60684 w 79816"/>
              <a:gd name="connsiteY14" fmla="*/ 21432 h 72207"/>
              <a:gd name="connsiteX15" fmla="*/ 65447 w 79816"/>
              <a:gd name="connsiteY15" fmla="*/ 35719 h 72207"/>
              <a:gd name="connsiteX16" fmla="*/ 60684 w 79816"/>
              <a:gd name="connsiteY16" fmla="*/ 42863 h 72207"/>
              <a:gd name="connsiteX17" fmla="*/ 55922 w 79816"/>
              <a:gd name="connsiteY17" fmla="*/ 30957 h 72207"/>
              <a:gd name="connsiteX18" fmla="*/ 63066 w 79816"/>
              <a:gd name="connsiteY18" fmla="*/ 33338 h 72207"/>
              <a:gd name="connsiteX19" fmla="*/ 67828 w 79816"/>
              <a:gd name="connsiteY19" fmla="*/ 57150 h 72207"/>
              <a:gd name="connsiteX20" fmla="*/ 55922 w 79816"/>
              <a:gd name="connsiteY20" fmla="*/ 59532 h 72207"/>
              <a:gd name="connsiteX21" fmla="*/ 51159 w 79816"/>
              <a:gd name="connsiteY21" fmla="*/ 45244 h 72207"/>
              <a:gd name="connsiteX22" fmla="*/ 53541 w 79816"/>
              <a:gd name="connsiteY22" fmla="*/ 33338 h 72207"/>
              <a:gd name="connsiteX23" fmla="*/ 60684 w 79816"/>
              <a:gd name="connsiteY23" fmla="*/ 30957 h 72207"/>
              <a:gd name="connsiteX24" fmla="*/ 70209 w 79816"/>
              <a:gd name="connsiteY24" fmla="*/ 26194 h 72207"/>
              <a:gd name="connsiteX25" fmla="*/ 74972 w 79816"/>
              <a:gd name="connsiteY25" fmla="*/ 59532 h 722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9816" h="72207">
                <a:moveTo>
                  <a:pt x="20203" y="11907"/>
                </a:moveTo>
                <a:cubicBezTo>
                  <a:pt x="21791" y="14288"/>
                  <a:pt x="26246" y="16490"/>
                  <a:pt x="24966" y="19050"/>
                </a:cubicBezTo>
                <a:cubicBezTo>
                  <a:pt x="20737" y="27509"/>
                  <a:pt x="11104" y="18541"/>
                  <a:pt x="8297" y="16669"/>
                </a:cubicBezTo>
                <a:cubicBezTo>
                  <a:pt x="5139" y="11932"/>
                  <a:pt x="0" y="8298"/>
                  <a:pt x="5916" y="2382"/>
                </a:cubicBezTo>
                <a:cubicBezTo>
                  <a:pt x="7691" y="607"/>
                  <a:pt x="10678" y="794"/>
                  <a:pt x="13059" y="0"/>
                </a:cubicBezTo>
                <a:cubicBezTo>
                  <a:pt x="15440" y="794"/>
                  <a:pt x="18744" y="339"/>
                  <a:pt x="20203" y="2382"/>
                </a:cubicBezTo>
                <a:cubicBezTo>
                  <a:pt x="23121" y="6467"/>
                  <a:pt x="24966" y="16669"/>
                  <a:pt x="24966" y="16669"/>
                </a:cubicBezTo>
                <a:cubicBezTo>
                  <a:pt x="30229" y="14915"/>
                  <a:pt x="42062" y="9733"/>
                  <a:pt x="46397" y="16669"/>
                </a:cubicBezTo>
                <a:cubicBezTo>
                  <a:pt x="49372" y="21429"/>
                  <a:pt x="44810" y="27782"/>
                  <a:pt x="44016" y="33338"/>
                </a:cubicBezTo>
                <a:cubicBezTo>
                  <a:pt x="37666" y="31750"/>
                  <a:pt x="30820" y="31502"/>
                  <a:pt x="24966" y="28575"/>
                </a:cubicBezTo>
                <a:cubicBezTo>
                  <a:pt x="19704" y="25944"/>
                  <a:pt x="18514" y="18358"/>
                  <a:pt x="22584" y="14288"/>
                </a:cubicBezTo>
                <a:cubicBezTo>
                  <a:pt x="24359" y="12513"/>
                  <a:pt x="27347" y="12701"/>
                  <a:pt x="29728" y="11907"/>
                </a:cubicBezTo>
                <a:cubicBezTo>
                  <a:pt x="31316" y="14288"/>
                  <a:pt x="31651" y="19405"/>
                  <a:pt x="34491" y="19050"/>
                </a:cubicBezTo>
                <a:cubicBezTo>
                  <a:pt x="40170" y="18340"/>
                  <a:pt x="48778" y="9525"/>
                  <a:pt x="48778" y="9525"/>
                </a:cubicBezTo>
                <a:cubicBezTo>
                  <a:pt x="55296" y="13871"/>
                  <a:pt x="57341" y="13911"/>
                  <a:pt x="60684" y="21432"/>
                </a:cubicBezTo>
                <a:cubicBezTo>
                  <a:pt x="62723" y="26019"/>
                  <a:pt x="65447" y="35719"/>
                  <a:pt x="65447" y="35719"/>
                </a:cubicBezTo>
                <a:cubicBezTo>
                  <a:pt x="63859" y="38100"/>
                  <a:pt x="63490" y="42302"/>
                  <a:pt x="60684" y="42863"/>
                </a:cubicBezTo>
                <a:cubicBezTo>
                  <a:pt x="48595" y="45281"/>
                  <a:pt x="55142" y="33296"/>
                  <a:pt x="55922" y="30957"/>
                </a:cubicBezTo>
                <a:cubicBezTo>
                  <a:pt x="58303" y="31751"/>
                  <a:pt x="62027" y="31053"/>
                  <a:pt x="63066" y="33338"/>
                </a:cubicBezTo>
                <a:cubicBezTo>
                  <a:pt x="66416" y="40707"/>
                  <a:pt x="67828" y="57150"/>
                  <a:pt x="67828" y="57150"/>
                </a:cubicBezTo>
                <a:cubicBezTo>
                  <a:pt x="65925" y="62859"/>
                  <a:pt x="65429" y="72207"/>
                  <a:pt x="55922" y="59532"/>
                </a:cubicBezTo>
                <a:cubicBezTo>
                  <a:pt x="52910" y="55516"/>
                  <a:pt x="51159" y="45244"/>
                  <a:pt x="51159" y="45244"/>
                </a:cubicBezTo>
                <a:cubicBezTo>
                  <a:pt x="51953" y="41275"/>
                  <a:pt x="51296" y="36706"/>
                  <a:pt x="53541" y="33338"/>
                </a:cubicBezTo>
                <a:cubicBezTo>
                  <a:pt x="54933" y="31250"/>
                  <a:pt x="58377" y="31946"/>
                  <a:pt x="60684" y="30957"/>
                </a:cubicBezTo>
                <a:cubicBezTo>
                  <a:pt x="63947" y="29559"/>
                  <a:pt x="67034" y="27782"/>
                  <a:pt x="70209" y="26194"/>
                </a:cubicBezTo>
                <a:cubicBezTo>
                  <a:pt x="79816" y="40603"/>
                  <a:pt x="74972" y="30476"/>
                  <a:pt x="74972" y="59532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2" name="Полилиния 441"/>
          <p:cNvSpPr/>
          <p:nvPr/>
        </p:nvSpPr>
        <p:spPr>
          <a:xfrm>
            <a:off x="907526" y="2900492"/>
            <a:ext cx="8429" cy="8952"/>
          </a:xfrm>
          <a:custGeom>
            <a:gdLst>
              <a:gd name="connsiteX0" fmla="*/ 7197 w 10691"/>
              <a:gd name="connsiteY0" fmla="*/ 397 h 17759"/>
              <a:gd name="connsiteX1" fmla="*/ 9579 w 10691"/>
              <a:gd name="connsiteY1" fmla="*/ 12303 h 17759"/>
              <a:gd name="connsiteX2" fmla="*/ 2435 w 10691"/>
              <a:gd name="connsiteY2" fmla="*/ 17065 h 17759"/>
              <a:gd name="connsiteX3" fmla="*/ 54 w 10691"/>
              <a:gd name="connsiteY3" fmla="*/ 9922 h 17759"/>
              <a:gd name="connsiteX4" fmla="*/ 7197 w 10691"/>
              <a:gd name="connsiteY4" fmla="*/ 397 h 177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1" h="17759">
                <a:moveTo>
                  <a:pt x="7197" y="397"/>
                </a:moveTo>
                <a:cubicBezTo>
                  <a:pt x="8784" y="794"/>
                  <a:pt x="10691" y="8411"/>
                  <a:pt x="9579" y="12303"/>
                </a:cubicBezTo>
                <a:cubicBezTo>
                  <a:pt x="8793" y="15055"/>
                  <a:pt x="5211" y="17759"/>
                  <a:pt x="2435" y="17065"/>
                </a:cubicBezTo>
                <a:cubicBezTo>
                  <a:pt x="0" y="16456"/>
                  <a:pt x="848" y="12303"/>
                  <a:pt x="54" y="9922"/>
                </a:cubicBezTo>
                <a:cubicBezTo>
                  <a:pt x="2996" y="1094"/>
                  <a:pt x="5610" y="0"/>
                  <a:pt x="7197" y="397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3" name="Полилиния 442"/>
          <p:cNvSpPr/>
          <p:nvPr/>
        </p:nvSpPr>
        <p:spPr>
          <a:xfrm>
            <a:off x="1099981" y="1992348"/>
            <a:ext cx="28096" cy="32824"/>
          </a:xfrm>
          <a:custGeom>
            <a:gdLst>
              <a:gd name="connsiteX0" fmla="*/ 7230 w 40567"/>
              <a:gd name="connsiteY0" fmla="*/ 14288 h 64294"/>
              <a:gd name="connsiteX1" fmla="*/ 9611 w 40567"/>
              <a:gd name="connsiteY1" fmla="*/ 7144 h 64294"/>
              <a:gd name="connsiteX2" fmla="*/ 16755 w 40567"/>
              <a:gd name="connsiteY2" fmla="*/ 0 h 64294"/>
              <a:gd name="connsiteX3" fmla="*/ 31042 w 40567"/>
              <a:gd name="connsiteY3" fmla="*/ 9525 h 64294"/>
              <a:gd name="connsiteX4" fmla="*/ 23898 w 40567"/>
              <a:gd name="connsiteY4" fmla="*/ 14288 h 64294"/>
              <a:gd name="connsiteX5" fmla="*/ 21517 w 40567"/>
              <a:gd name="connsiteY5" fmla="*/ 7144 h 64294"/>
              <a:gd name="connsiteX6" fmla="*/ 28661 w 40567"/>
              <a:gd name="connsiteY6" fmla="*/ 2382 h 64294"/>
              <a:gd name="connsiteX7" fmla="*/ 33423 w 40567"/>
              <a:gd name="connsiteY7" fmla="*/ 16669 h 64294"/>
              <a:gd name="connsiteX8" fmla="*/ 23898 w 40567"/>
              <a:gd name="connsiteY8" fmla="*/ 40482 h 64294"/>
              <a:gd name="connsiteX9" fmla="*/ 11992 w 40567"/>
              <a:gd name="connsiteY9" fmla="*/ 38100 h 64294"/>
              <a:gd name="connsiteX10" fmla="*/ 4848 w 40567"/>
              <a:gd name="connsiteY10" fmla="*/ 33338 h 64294"/>
              <a:gd name="connsiteX11" fmla="*/ 2467 w 40567"/>
              <a:gd name="connsiteY11" fmla="*/ 26194 h 64294"/>
              <a:gd name="connsiteX12" fmla="*/ 16755 w 40567"/>
              <a:gd name="connsiteY12" fmla="*/ 19050 h 64294"/>
              <a:gd name="connsiteX13" fmla="*/ 23898 w 40567"/>
              <a:gd name="connsiteY13" fmla="*/ 33338 h 64294"/>
              <a:gd name="connsiteX14" fmla="*/ 21517 w 40567"/>
              <a:gd name="connsiteY14" fmla="*/ 42863 h 64294"/>
              <a:gd name="connsiteX15" fmla="*/ 16755 w 40567"/>
              <a:gd name="connsiteY15" fmla="*/ 14288 h 64294"/>
              <a:gd name="connsiteX16" fmla="*/ 28661 w 40567"/>
              <a:gd name="connsiteY16" fmla="*/ 16669 h 64294"/>
              <a:gd name="connsiteX17" fmla="*/ 40567 w 40567"/>
              <a:gd name="connsiteY17" fmla="*/ 30957 h 64294"/>
              <a:gd name="connsiteX18" fmla="*/ 35805 w 40567"/>
              <a:gd name="connsiteY18" fmla="*/ 40482 h 64294"/>
              <a:gd name="connsiteX19" fmla="*/ 28661 w 40567"/>
              <a:gd name="connsiteY19" fmla="*/ 38100 h 64294"/>
              <a:gd name="connsiteX20" fmla="*/ 26280 w 40567"/>
              <a:gd name="connsiteY20" fmla="*/ 21432 h 64294"/>
              <a:gd name="connsiteX21" fmla="*/ 33423 w 40567"/>
              <a:gd name="connsiteY21" fmla="*/ 16669 h 64294"/>
              <a:gd name="connsiteX22" fmla="*/ 38186 w 40567"/>
              <a:gd name="connsiteY22" fmla="*/ 23813 h 64294"/>
              <a:gd name="connsiteX23" fmla="*/ 31042 w 40567"/>
              <a:gd name="connsiteY23" fmla="*/ 57150 h 64294"/>
              <a:gd name="connsiteX24" fmla="*/ 23898 w 40567"/>
              <a:gd name="connsiteY24" fmla="*/ 61913 h 64294"/>
              <a:gd name="connsiteX25" fmla="*/ 9611 w 40567"/>
              <a:gd name="connsiteY25" fmla="*/ 59532 h 64294"/>
              <a:gd name="connsiteX26" fmla="*/ 4848 w 40567"/>
              <a:gd name="connsiteY26" fmla="*/ 52388 h 64294"/>
              <a:gd name="connsiteX27" fmla="*/ 86 w 40567"/>
              <a:gd name="connsiteY27" fmla="*/ 35719 h 64294"/>
              <a:gd name="connsiteX28" fmla="*/ 2467 w 40567"/>
              <a:gd name="connsiteY28" fmla="*/ 28575 h 64294"/>
              <a:gd name="connsiteX29" fmla="*/ 19136 w 40567"/>
              <a:gd name="connsiteY29" fmla="*/ 30957 h 64294"/>
              <a:gd name="connsiteX30" fmla="*/ 19136 w 40567"/>
              <a:gd name="connsiteY30" fmla="*/ 57150 h 64294"/>
              <a:gd name="connsiteX31" fmla="*/ 11992 w 40567"/>
              <a:gd name="connsiteY31" fmla="*/ 54769 h 64294"/>
              <a:gd name="connsiteX32" fmla="*/ 4848 w 40567"/>
              <a:gd name="connsiteY32" fmla="*/ 47625 h 64294"/>
              <a:gd name="connsiteX33" fmla="*/ 7230 w 40567"/>
              <a:gd name="connsiteY33" fmla="*/ 38100 h 64294"/>
              <a:gd name="connsiteX34" fmla="*/ 23898 w 40567"/>
              <a:gd name="connsiteY34" fmla="*/ 30957 h 64294"/>
              <a:gd name="connsiteX35" fmla="*/ 23898 w 40567"/>
              <a:gd name="connsiteY35" fmla="*/ 61913 h 64294"/>
              <a:gd name="connsiteX36" fmla="*/ 16755 w 40567"/>
              <a:gd name="connsiteY36" fmla="*/ 64294 h 64294"/>
              <a:gd name="connsiteX37" fmla="*/ 9611 w 40567"/>
              <a:gd name="connsiteY37" fmla="*/ 61913 h 64294"/>
              <a:gd name="connsiteX38" fmla="*/ 86 w 40567"/>
              <a:gd name="connsiteY38" fmla="*/ 47625 h 64294"/>
              <a:gd name="connsiteX39" fmla="*/ 9611 w 40567"/>
              <a:gd name="connsiteY39" fmla="*/ 33338 h 64294"/>
              <a:gd name="connsiteX40" fmla="*/ 16755 w 40567"/>
              <a:gd name="connsiteY40" fmla="*/ 40482 h 64294"/>
              <a:gd name="connsiteX41" fmla="*/ 19136 w 40567"/>
              <a:gd name="connsiteY41" fmla="*/ 61913 h 64294"/>
              <a:gd name="connsiteX42" fmla="*/ 11992 w 40567"/>
              <a:gd name="connsiteY42" fmla="*/ 47625 h 64294"/>
              <a:gd name="connsiteX43" fmla="*/ 21517 w 40567"/>
              <a:gd name="connsiteY43" fmla="*/ 35719 h 64294"/>
              <a:gd name="connsiteX44" fmla="*/ 7230 w 40567"/>
              <a:gd name="connsiteY44" fmla="*/ 14288 h 642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567" h="64294">
                <a:moveTo>
                  <a:pt x="7230" y="14288"/>
                </a:moveTo>
                <a:cubicBezTo>
                  <a:pt x="5246" y="9526"/>
                  <a:pt x="8219" y="9233"/>
                  <a:pt x="9611" y="7144"/>
                </a:cubicBezTo>
                <a:cubicBezTo>
                  <a:pt x="11479" y="4342"/>
                  <a:pt x="14374" y="2381"/>
                  <a:pt x="16755" y="0"/>
                </a:cubicBezTo>
                <a:cubicBezTo>
                  <a:pt x="19742" y="747"/>
                  <a:pt x="32608" y="1695"/>
                  <a:pt x="31042" y="9525"/>
                </a:cubicBezTo>
                <a:cubicBezTo>
                  <a:pt x="30481" y="12331"/>
                  <a:pt x="26279" y="12700"/>
                  <a:pt x="23898" y="14288"/>
                </a:cubicBezTo>
                <a:cubicBezTo>
                  <a:pt x="23104" y="11907"/>
                  <a:pt x="20585" y="9475"/>
                  <a:pt x="21517" y="7144"/>
                </a:cubicBezTo>
                <a:cubicBezTo>
                  <a:pt x="22580" y="4487"/>
                  <a:pt x="26426" y="594"/>
                  <a:pt x="28661" y="2382"/>
                </a:cubicBezTo>
                <a:cubicBezTo>
                  <a:pt x="32581" y="5518"/>
                  <a:pt x="33423" y="16669"/>
                  <a:pt x="33423" y="16669"/>
                </a:cubicBezTo>
                <a:cubicBezTo>
                  <a:pt x="32605" y="23217"/>
                  <a:pt x="35509" y="39031"/>
                  <a:pt x="23898" y="40482"/>
                </a:cubicBezTo>
                <a:cubicBezTo>
                  <a:pt x="19882" y="40984"/>
                  <a:pt x="15961" y="38894"/>
                  <a:pt x="11992" y="38100"/>
                </a:cubicBezTo>
                <a:cubicBezTo>
                  <a:pt x="9611" y="36513"/>
                  <a:pt x="6636" y="35573"/>
                  <a:pt x="4848" y="33338"/>
                </a:cubicBezTo>
                <a:cubicBezTo>
                  <a:pt x="3280" y="31378"/>
                  <a:pt x="1535" y="28525"/>
                  <a:pt x="2467" y="26194"/>
                </a:cubicBezTo>
                <a:cubicBezTo>
                  <a:pt x="3887" y="22645"/>
                  <a:pt x="13749" y="20052"/>
                  <a:pt x="16755" y="19050"/>
                </a:cubicBezTo>
                <a:cubicBezTo>
                  <a:pt x="19163" y="22662"/>
                  <a:pt x="23898" y="28408"/>
                  <a:pt x="23898" y="33338"/>
                </a:cubicBezTo>
                <a:cubicBezTo>
                  <a:pt x="23898" y="36611"/>
                  <a:pt x="22311" y="39688"/>
                  <a:pt x="21517" y="42863"/>
                </a:cubicBezTo>
                <a:cubicBezTo>
                  <a:pt x="11488" y="36177"/>
                  <a:pt x="3630" y="33975"/>
                  <a:pt x="16755" y="14288"/>
                </a:cubicBezTo>
                <a:cubicBezTo>
                  <a:pt x="19000" y="10921"/>
                  <a:pt x="24692" y="15875"/>
                  <a:pt x="28661" y="16669"/>
                </a:cubicBezTo>
                <a:cubicBezTo>
                  <a:pt x="33887" y="20153"/>
                  <a:pt x="40567" y="22900"/>
                  <a:pt x="40567" y="30957"/>
                </a:cubicBezTo>
                <a:cubicBezTo>
                  <a:pt x="40567" y="34507"/>
                  <a:pt x="37392" y="37307"/>
                  <a:pt x="35805" y="40482"/>
                </a:cubicBezTo>
                <a:cubicBezTo>
                  <a:pt x="33424" y="39688"/>
                  <a:pt x="30621" y="39668"/>
                  <a:pt x="28661" y="38100"/>
                </a:cubicBezTo>
                <a:cubicBezTo>
                  <a:pt x="23003" y="33574"/>
                  <a:pt x="22151" y="27626"/>
                  <a:pt x="26280" y="21432"/>
                </a:cubicBezTo>
                <a:cubicBezTo>
                  <a:pt x="27867" y="19051"/>
                  <a:pt x="31042" y="18257"/>
                  <a:pt x="33423" y="16669"/>
                </a:cubicBezTo>
                <a:cubicBezTo>
                  <a:pt x="35011" y="19050"/>
                  <a:pt x="37982" y="20958"/>
                  <a:pt x="38186" y="23813"/>
                </a:cubicBezTo>
                <a:cubicBezTo>
                  <a:pt x="38964" y="34700"/>
                  <a:pt x="39553" y="48639"/>
                  <a:pt x="31042" y="57150"/>
                </a:cubicBezTo>
                <a:cubicBezTo>
                  <a:pt x="29018" y="59174"/>
                  <a:pt x="26279" y="60325"/>
                  <a:pt x="23898" y="61913"/>
                </a:cubicBezTo>
                <a:cubicBezTo>
                  <a:pt x="19136" y="61119"/>
                  <a:pt x="13929" y="61691"/>
                  <a:pt x="9611" y="59532"/>
                </a:cubicBezTo>
                <a:cubicBezTo>
                  <a:pt x="7051" y="58252"/>
                  <a:pt x="6128" y="54948"/>
                  <a:pt x="4848" y="52388"/>
                </a:cubicBezTo>
                <a:cubicBezTo>
                  <a:pt x="3140" y="48973"/>
                  <a:pt x="849" y="38769"/>
                  <a:pt x="86" y="35719"/>
                </a:cubicBezTo>
                <a:cubicBezTo>
                  <a:pt x="880" y="33338"/>
                  <a:pt x="692" y="30350"/>
                  <a:pt x="2467" y="28575"/>
                </a:cubicBezTo>
                <a:cubicBezTo>
                  <a:pt x="8307" y="22735"/>
                  <a:pt x="13973" y="28375"/>
                  <a:pt x="19136" y="30957"/>
                </a:cubicBezTo>
                <a:cubicBezTo>
                  <a:pt x="22151" y="40003"/>
                  <a:pt x="25371" y="46238"/>
                  <a:pt x="19136" y="57150"/>
                </a:cubicBezTo>
                <a:cubicBezTo>
                  <a:pt x="17891" y="59329"/>
                  <a:pt x="14373" y="55563"/>
                  <a:pt x="11992" y="54769"/>
                </a:cubicBezTo>
                <a:cubicBezTo>
                  <a:pt x="9611" y="52388"/>
                  <a:pt x="5773" y="50863"/>
                  <a:pt x="4848" y="47625"/>
                </a:cubicBezTo>
                <a:cubicBezTo>
                  <a:pt x="3949" y="44478"/>
                  <a:pt x="5415" y="40823"/>
                  <a:pt x="7230" y="38100"/>
                </a:cubicBezTo>
                <a:cubicBezTo>
                  <a:pt x="10519" y="33167"/>
                  <a:pt x="19119" y="32152"/>
                  <a:pt x="23898" y="30957"/>
                </a:cubicBezTo>
                <a:cubicBezTo>
                  <a:pt x="27760" y="42537"/>
                  <a:pt x="29848" y="45552"/>
                  <a:pt x="23898" y="61913"/>
                </a:cubicBezTo>
                <a:cubicBezTo>
                  <a:pt x="23040" y="64272"/>
                  <a:pt x="19136" y="63500"/>
                  <a:pt x="16755" y="64294"/>
                </a:cubicBezTo>
                <a:cubicBezTo>
                  <a:pt x="14374" y="63500"/>
                  <a:pt x="11700" y="63305"/>
                  <a:pt x="9611" y="61913"/>
                </a:cubicBezTo>
                <a:cubicBezTo>
                  <a:pt x="1966" y="56817"/>
                  <a:pt x="2582" y="55115"/>
                  <a:pt x="86" y="47625"/>
                </a:cubicBezTo>
                <a:cubicBezTo>
                  <a:pt x="746" y="44326"/>
                  <a:pt x="0" y="30134"/>
                  <a:pt x="9611" y="33338"/>
                </a:cubicBezTo>
                <a:cubicBezTo>
                  <a:pt x="12806" y="34403"/>
                  <a:pt x="14374" y="38101"/>
                  <a:pt x="16755" y="40482"/>
                </a:cubicBezTo>
                <a:cubicBezTo>
                  <a:pt x="22311" y="57150"/>
                  <a:pt x="23104" y="50007"/>
                  <a:pt x="19136" y="61913"/>
                </a:cubicBezTo>
                <a:cubicBezTo>
                  <a:pt x="16727" y="58300"/>
                  <a:pt x="11992" y="52556"/>
                  <a:pt x="11992" y="47625"/>
                </a:cubicBezTo>
                <a:cubicBezTo>
                  <a:pt x="11992" y="42202"/>
                  <a:pt x="16032" y="36816"/>
                  <a:pt x="21517" y="35719"/>
                </a:cubicBezTo>
                <a:cubicBezTo>
                  <a:pt x="23258" y="35371"/>
                  <a:pt x="9214" y="19051"/>
                  <a:pt x="7230" y="14288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4" name="Полилиния 443"/>
          <p:cNvSpPr/>
          <p:nvPr/>
        </p:nvSpPr>
        <p:spPr>
          <a:xfrm>
            <a:off x="1132289" y="1847125"/>
            <a:ext cx="75860" cy="129309"/>
          </a:xfrm>
          <a:custGeom>
            <a:gdLst>
              <a:gd name="connsiteX0" fmla="*/ 43139 w 105709"/>
              <a:gd name="connsiteY0" fmla="*/ 9525 h 240816"/>
              <a:gd name="connsiteX1" fmla="*/ 50283 w 105709"/>
              <a:gd name="connsiteY1" fmla="*/ 7144 h 240816"/>
              <a:gd name="connsiteX2" fmla="*/ 59808 w 105709"/>
              <a:gd name="connsiteY2" fmla="*/ 4763 h 240816"/>
              <a:gd name="connsiteX3" fmla="*/ 66952 w 105709"/>
              <a:gd name="connsiteY3" fmla="*/ 0 h 240816"/>
              <a:gd name="connsiteX4" fmla="*/ 64570 w 105709"/>
              <a:gd name="connsiteY4" fmla="*/ 45244 h 240816"/>
              <a:gd name="connsiteX5" fmla="*/ 55045 w 105709"/>
              <a:gd name="connsiteY5" fmla="*/ 54769 h 240816"/>
              <a:gd name="connsiteX6" fmla="*/ 26470 w 105709"/>
              <a:gd name="connsiteY6" fmla="*/ 52388 h 240816"/>
              <a:gd name="connsiteX7" fmla="*/ 12183 w 105709"/>
              <a:gd name="connsiteY7" fmla="*/ 26194 h 240816"/>
              <a:gd name="connsiteX8" fmla="*/ 21708 w 105709"/>
              <a:gd name="connsiteY8" fmla="*/ 21431 h 240816"/>
              <a:gd name="connsiteX9" fmla="*/ 28852 w 105709"/>
              <a:gd name="connsiteY9" fmla="*/ 16669 h 240816"/>
              <a:gd name="connsiteX10" fmla="*/ 45520 w 105709"/>
              <a:gd name="connsiteY10" fmla="*/ 38100 h 240816"/>
              <a:gd name="connsiteX11" fmla="*/ 43139 w 105709"/>
              <a:gd name="connsiteY11" fmla="*/ 50006 h 240816"/>
              <a:gd name="connsiteX12" fmla="*/ 38377 w 105709"/>
              <a:gd name="connsiteY12" fmla="*/ 40481 h 240816"/>
              <a:gd name="connsiteX13" fmla="*/ 45520 w 105709"/>
              <a:gd name="connsiteY13" fmla="*/ 33338 h 240816"/>
              <a:gd name="connsiteX14" fmla="*/ 59808 w 105709"/>
              <a:gd name="connsiteY14" fmla="*/ 26194 h 240816"/>
              <a:gd name="connsiteX15" fmla="*/ 78858 w 105709"/>
              <a:gd name="connsiteY15" fmla="*/ 35719 h 240816"/>
              <a:gd name="connsiteX16" fmla="*/ 76477 w 105709"/>
              <a:gd name="connsiteY16" fmla="*/ 52388 h 240816"/>
              <a:gd name="connsiteX17" fmla="*/ 66952 w 105709"/>
              <a:gd name="connsiteY17" fmla="*/ 50006 h 240816"/>
              <a:gd name="connsiteX18" fmla="*/ 76477 w 105709"/>
              <a:gd name="connsiteY18" fmla="*/ 40481 h 240816"/>
              <a:gd name="connsiteX19" fmla="*/ 78858 w 105709"/>
              <a:gd name="connsiteY19" fmla="*/ 69056 h 240816"/>
              <a:gd name="connsiteX20" fmla="*/ 69333 w 105709"/>
              <a:gd name="connsiteY20" fmla="*/ 73819 h 240816"/>
              <a:gd name="connsiteX21" fmla="*/ 52664 w 105709"/>
              <a:gd name="connsiteY21" fmla="*/ 61913 h 240816"/>
              <a:gd name="connsiteX22" fmla="*/ 55045 w 105709"/>
              <a:gd name="connsiteY22" fmla="*/ 54769 h 240816"/>
              <a:gd name="connsiteX23" fmla="*/ 69333 w 105709"/>
              <a:gd name="connsiteY23" fmla="*/ 57150 h 240816"/>
              <a:gd name="connsiteX24" fmla="*/ 76477 w 105709"/>
              <a:gd name="connsiteY24" fmla="*/ 73819 h 240816"/>
              <a:gd name="connsiteX25" fmla="*/ 69333 w 105709"/>
              <a:gd name="connsiteY25" fmla="*/ 78581 h 240816"/>
              <a:gd name="connsiteX26" fmla="*/ 64570 w 105709"/>
              <a:gd name="connsiteY26" fmla="*/ 66675 h 240816"/>
              <a:gd name="connsiteX27" fmla="*/ 71714 w 105709"/>
              <a:gd name="connsiteY27" fmla="*/ 64294 h 240816"/>
              <a:gd name="connsiteX28" fmla="*/ 76477 w 105709"/>
              <a:gd name="connsiteY28" fmla="*/ 102394 h 240816"/>
              <a:gd name="connsiteX29" fmla="*/ 69333 w 105709"/>
              <a:gd name="connsiteY29" fmla="*/ 104775 h 240816"/>
              <a:gd name="connsiteX30" fmla="*/ 66952 w 105709"/>
              <a:gd name="connsiteY30" fmla="*/ 92869 h 240816"/>
              <a:gd name="connsiteX31" fmla="*/ 81239 w 105709"/>
              <a:gd name="connsiteY31" fmla="*/ 88106 h 240816"/>
              <a:gd name="connsiteX32" fmla="*/ 88383 w 105709"/>
              <a:gd name="connsiteY32" fmla="*/ 90488 h 240816"/>
              <a:gd name="connsiteX33" fmla="*/ 86002 w 105709"/>
              <a:gd name="connsiteY33" fmla="*/ 104775 h 240816"/>
              <a:gd name="connsiteX34" fmla="*/ 57427 w 105709"/>
              <a:gd name="connsiteY34" fmla="*/ 100013 h 240816"/>
              <a:gd name="connsiteX35" fmla="*/ 50283 w 105709"/>
              <a:gd name="connsiteY35" fmla="*/ 97631 h 240816"/>
              <a:gd name="connsiteX36" fmla="*/ 57427 w 105709"/>
              <a:gd name="connsiteY36" fmla="*/ 80963 h 240816"/>
              <a:gd name="connsiteX37" fmla="*/ 64570 w 105709"/>
              <a:gd name="connsiteY37" fmla="*/ 78581 h 240816"/>
              <a:gd name="connsiteX38" fmla="*/ 74095 w 105709"/>
              <a:gd name="connsiteY38" fmla="*/ 80963 h 240816"/>
              <a:gd name="connsiteX39" fmla="*/ 76477 w 105709"/>
              <a:gd name="connsiteY39" fmla="*/ 107156 h 240816"/>
              <a:gd name="connsiteX40" fmla="*/ 69333 w 105709"/>
              <a:gd name="connsiteY40" fmla="*/ 100013 h 240816"/>
              <a:gd name="connsiteX41" fmla="*/ 74095 w 105709"/>
              <a:gd name="connsiteY41" fmla="*/ 88106 h 240816"/>
              <a:gd name="connsiteX42" fmla="*/ 90764 w 105709"/>
              <a:gd name="connsiteY42" fmla="*/ 73819 h 240816"/>
              <a:gd name="connsiteX43" fmla="*/ 100289 w 105709"/>
              <a:gd name="connsiteY43" fmla="*/ 78581 h 240816"/>
              <a:gd name="connsiteX44" fmla="*/ 105052 w 105709"/>
              <a:gd name="connsiteY44" fmla="*/ 92869 h 240816"/>
              <a:gd name="connsiteX45" fmla="*/ 102670 w 105709"/>
              <a:gd name="connsiteY45" fmla="*/ 102394 h 240816"/>
              <a:gd name="connsiteX46" fmla="*/ 93145 w 105709"/>
              <a:gd name="connsiteY46" fmla="*/ 97631 h 240816"/>
              <a:gd name="connsiteX47" fmla="*/ 93145 w 105709"/>
              <a:gd name="connsiteY47" fmla="*/ 100013 h 240816"/>
              <a:gd name="connsiteX48" fmla="*/ 83620 w 105709"/>
              <a:gd name="connsiteY48" fmla="*/ 121444 h 240816"/>
              <a:gd name="connsiteX49" fmla="*/ 81239 w 105709"/>
              <a:gd name="connsiteY49" fmla="*/ 128588 h 240816"/>
              <a:gd name="connsiteX50" fmla="*/ 74095 w 105709"/>
              <a:gd name="connsiteY50" fmla="*/ 135731 h 240816"/>
              <a:gd name="connsiteX51" fmla="*/ 69333 w 105709"/>
              <a:gd name="connsiteY51" fmla="*/ 142875 h 240816"/>
              <a:gd name="connsiteX52" fmla="*/ 43139 w 105709"/>
              <a:gd name="connsiteY52" fmla="*/ 130969 h 240816"/>
              <a:gd name="connsiteX53" fmla="*/ 45520 w 105709"/>
              <a:gd name="connsiteY53" fmla="*/ 121444 h 240816"/>
              <a:gd name="connsiteX54" fmla="*/ 52664 w 105709"/>
              <a:gd name="connsiteY54" fmla="*/ 123825 h 240816"/>
              <a:gd name="connsiteX55" fmla="*/ 59808 w 105709"/>
              <a:gd name="connsiteY55" fmla="*/ 140494 h 240816"/>
              <a:gd name="connsiteX56" fmla="*/ 55045 w 105709"/>
              <a:gd name="connsiteY56" fmla="*/ 154781 h 240816"/>
              <a:gd name="connsiteX57" fmla="*/ 47902 w 105709"/>
              <a:gd name="connsiteY57" fmla="*/ 157163 h 240816"/>
              <a:gd name="connsiteX58" fmla="*/ 43139 w 105709"/>
              <a:gd name="connsiteY58" fmla="*/ 150019 h 240816"/>
              <a:gd name="connsiteX59" fmla="*/ 52664 w 105709"/>
              <a:gd name="connsiteY59" fmla="*/ 154781 h 240816"/>
              <a:gd name="connsiteX60" fmla="*/ 47902 w 105709"/>
              <a:gd name="connsiteY60" fmla="*/ 178594 h 240816"/>
              <a:gd name="connsiteX61" fmla="*/ 40758 w 105709"/>
              <a:gd name="connsiteY61" fmla="*/ 183356 h 240816"/>
              <a:gd name="connsiteX62" fmla="*/ 33614 w 105709"/>
              <a:gd name="connsiteY62" fmla="*/ 176213 h 240816"/>
              <a:gd name="connsiteX63" fmla="*/ 28852 w 105709"/>
              <a:gd name="connsiteY63" fmla="*/ 169069 h 240816"/>
              <a:gd name="connsiteX64" fmla="*/ 35995 w 105709"/>
              <a:gd name="connsiteY64" fmla="*/ 176213 h 240816"/>
              <a:gd name="connsiteX65" fmla="*/ 33614 w 105709"/>
              <a:gd name="connsiteY65" fmla="*/ 190500 h 240816"/>
              <a:gd name="connsiteX66" fmla="*/ 19327 w 105709"/>
              <a:gd name="connsiteY66" fmla="*/ 185738 h 240816"/>
              <a:gd name="connsiteX67" fmla="*/ 14564 w 105709"/>
              <a:gd name="connsiteY67" fmla="*/ 178594 h 240816"/>
              <a:gd name="connsiteX68" fmla="*/ 24089 w 105709"/>
              <a:gd name="connsiteY68" fmla="*/ 183356 h 240816"/>
              <a:gd name="connsiteX69" fmla="*/ 21708 w 105709"/>
              <a:gd name="connsiteY69" fmla="*/ 197644 h 240816"/>
              <a:gd name="connsiteX70" fmla="*/ 19327 w 105709"/>
              <a:gd name="connsiteY70" fmla="*/ 190500 h 240816"/>
              <a:gd name="connsiteX71" fmla="*/ 26470 w 105709"/>
              <a:gd name="connsiteY71" fmla="*/ 192881 h 240816"/>
              <a:gd name="connsiteX72" fmla="*/ 33614 w 105709"/>
              <a:gd name="connsiteY72" fmla="*/ 219075 h 240816"/>
              <a:gd name="connsiteX73" fmla="*/ 21708 w 105709"/>
              <a:gd name="connsiteY73" fmla="*/ 214313 h 240816"/>
              <a:gd name="connsiteX74" fmla="*/ 19327 w 105709"/>
              <a:gd name="connsiteY74" fmla="*/ 195263 h 240816"/>
              <a:gd name="connsiteX75" fmla="*/ 26470 w 105709"/>
              <a:gd name="connsiteY75" fmla="*/ 190500 h 240816"/>
              <a:gd name="connsiteX76" fmla="*/ 31233 w 105709"/>
              <a:gd name="connsiteY76" fmla="*/ 197644 h 240816"/>
              <a:gd name="connsiteX77" fmla="*/ 31233 w 105709"/>
              <a:gd name="connsiteY77" fmla="*/ 216694 h 240816"/>
              <a:gd name="connsiteX78" fmla="*/ 24089 w 105709"/>
              <a:gd name="connsiteY78" fmla="*/ 221456 h 240816"/>
              <a:gd name="connsiteX79" fmla="*/ 19327 w 105709"/>
              <a:gd name="connsiteY79" fmla="*/ 211931 h 240816"/>
              <a:gd name="connsiteX80" fmla="*/ 21708 w 105709"/>
              <a:gd name="connsiteY80" fmla="*/ 202406 h 240816"/>
              <a:gd name="connsiteX81" fmla="*/ 35995 w 105709"/>
              <a:gd name="connsiteY81" fmla="*/ 195263 h 240816"/>
              <a:gd name="connsiteX82" fmla="*/ 38377 w 105709"/>
              <a:gd name="connsiteY82" fmla="*/ 202406 h 240816"/>
              <a:gd name="connsiteX83" fmla="*/ 40758 w 105709"/>
              <a:gd name="connsiteY83" fmla="*/ 221456 h 240816"/>
              <a:gd name="connsiteX84" fmla="*/ 33614 w 105709"/>
              <a:gd name="connsiteY84" fmla="*/ 226219 h 240816"/>
              <a:gd name="connsiteX85" fmla="*/ 26470 w 105709"/>
              <a:gd name="connsiteY85" fmla="*/ 221456 h 240816"/>
              <a:gd name="connsiteX86" fmla="*/ 19327 w 105709"/>
              <a:gd name="connsiteY86" fmla="*/ 207169 h 240816"/>
              <a:gd name="connsiteX87" fmla="*/ 26470 w 105709"/>
              <a:gd name="connsiteY87" fmla="*/ 204788 h 240816"/>
              <a:gd name="connsiteX88" fmla="*/ 31233 w 105709"/>
              <a:gd name="connsiteY88" fmla="*/ 211931 h 240816"/>
              <a:gd name="connsiteX89" fmla="*/ 21708 w 105709"/>
              <a:gd name="connsiteY89" fmla="*/ 226219 h 240816"/>
              <a:gd name="connsiteX90" fmla="*/ 2658 w 105709"/>
              <a:gd name="connsiteY90" fmla="*/ 223838 h 240816"/>
              <a:gd name="connsiteX91" fmla="*/ 277 w 105709"/>
              <a:gd name="connsiteY91" fmla="*/ 216694 h 240816"/>
              <a:gd name="connsiteX92" fmla="*/ 9802 w 105709"/>
              <a:gd name="connsiteY92" fmla="*/ 195263 h 240816"/>
              <a:gd name="connsiteX93" fmla="*/ 16945 w 105709"/>
              <a:gd name="connsiteY93" fmla="*/ 192881 h 240816"/>
              <a:gd name="connsiteX94" fmla="*/ 35995 w 105709"/>
              <a:gd name="connsiteY94" fmla="*/ 202406 h 240816"/>
              <a:gd name="connsiteX95" fmla="*/ 38377 w 105709"/>
              <a:gd name="connsiteY95" fmla="*/ 211931 h 240816"/>
              <a:gd name="connsiteX96" fmla="*/ 35995 w 105709"/>
              <a:gd name="connsiteY96" fmla="*/ 230981 h 240816"/>
              <a:gd name="connsiteX97" fmla="*/ 28852 w 105709"/>
              <a:gd name="connsiteY97" fmla="*/ 235744 h 240816"/>
              <a:gd name="connsiteX98" fmla="*/ 24089 w 105709"/>
              <a:gd name="connsiteY98" fmla="*/ 226219 h 240816"/>
              <a:gd name="connsiteX99" fmla="*/ 26470 w 105709"/>
              <a:gd name="connsiteY99" fmla="*/ 209550 h 240816"/>
              <a:gd name="connsiteX100" fmla="*/ 33614 w 105709"/>
              <a:gd name="connsiteY100" fmla="*/ 204788 h 240816"/>
              <a:gd name="connsiteX101" fmla="*/ 35995 w 105709"/>
              <a:gd name="connsiteY101" fmla="*/ 211931 h 240816"/>
              <a:gd name="connsiteX102" fmla="*/ 38377 w 105709"/>
              <a:gd name="connsiteY102" fmla="*/ 221456 h 240816"/>
              <a:gd name="connsiteX103" fmla="*/ 33614 w 105709"/>
              <a:gd name="connsiteY103" fmla="*/ 235744 h 240816"/>
              <a:gd name="connsiteX104" fmla="*/ 16945 w 105709"/>
              <a:gd name="connsiteY104" fmla="*/ 235744 h 240816"/>
              <a:gd name="connsiteX105" fmla="*/ 16945 w 105709"/>
              <a:gd name="connsiteY105" fmla="*/ 221456 h 240816"/>
              <a:gd name="connsiteX106" fmla="*/ 21708 w 105709"/>
              <a:gd name="connsiteY106" fmla="*/ 228600 h 240816"/>
              <a:gd name="connsiteX107" fmla="*/ 19327 w 105709"/>
              <a:gd name="connsiteY107" fmla="*/ 221456 h 240816"/>
              <a:gd name="connsiteX108" fmla="*/ 24089 w 105709"/>
              <a:gd name="connsiteY108" fmla="*/ 207169 h 2408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05709" h="240816">
                <a:moveTo>
                  <a:pt x="43139" y="9525"/>
                </a:moveTo>
                <a:cubicBezTo>
                  <a:pt x="45520" y="8731"/>
                  <a:pt x="47869" y="7834"/>
                  <a:pt x="50283" y="7144"/>
                </a:cubicBezTo>
                <a:cubicBezTo>
                  <a:pt x="53430" y="6245"/>
                  <a:pt x="56800" y="6052"/>
                  <a:pt x="59808" y="4763"/>
                </a:cubicBezTo>
                <a:cubicBezTo>
                  <a:pt x="62439" y="3636"/>
                  <a:pt x="64571" y="1588"/>
                  <a:pt x="66952" y="0"/>
                </a:cubicBezTo>
                <a:cubicBezTo>
                  <a:pt x="66158" y="15081"/>
                  <a:pt x="67778" y="30487"/>
                  <a:pt x="64570" y="45244"/>
                </a:cubicBezTo>
                <a:cubicBezTo>
                  <a:pt x="63616" y="49632"/>
                  <a:pt x="59458" y="53941"/>
                  <a:pt x="55045" y="54769"/>
                </a:cubicBezTo>
                <a:cubicBezTo>
                  <a:pt x="45651" y="56530"/>
                  <a:pt x="35995" y="53182"/>
                  <a:pt x="26470" y="52388"/>
                </a:cubicBezTo>
                <a:cubicBezTo>
                  <a:pt x="20123" y="47311"/>
                  <a:pt x="2677" y="37602"/>
                  <a:pt x="12183" y="26194"/>
                </a:cubicBezTo>
                <a:cubicBezTo>
                  <a:pt x="14455" y="23467"/>
                  <a:pt x="18626" y="23192"/>
                  <a:pt x="21708" y="21431"/>
                </a:cubicBezTo>
                <a:cubicBezTo>
                  <a:pt x="24193" y="20011"/>
                  <a:pt x="26471" y="18256"/>
                  <a:pt x="28852" y="16669"/>
                </a:cubicBezTo>
                <a:cubicBezTo>
                  <a:pt x="44914" y="32731"/>
                  <a:pt x="41009" y="24567"/>
                  <a:pt x="45520" y="38100"/>
                </a:cubicBezTo>
                <a:cubicBezTo>
                  <a:pt x="44726" y="42069"/>
                  <a:pt x="46979" y="48726"/>
                  <a:pt x="43139" y="50006"/>
                </a:cubicBezTo>
                <a:cubicBezTo>
                  <a:pt x="39771" y="51129"/>
                  <a:pt x="37875" y="43995"/>
                  <a:pt x="38377" y="40481"/>
                </a:cubicBezTo>
                <a:cubicBezTo>
                  <a:pt x="38853" y="37148"/>
                  <a:pt x="42933" y="35494"/>
                  <a:pt x="45520" y="33338"/>
                </a:cubicBezTo>
                <a:cubicBezTo>
                  <a:pt x="51676" y="28208"/>
                  <a:pt x="52647" y="28581"/>
                  <a:pt x="59808" y="26194"/>
                </a:cubicBezTo>
                <a:cubicBezTo>
                  <a:pt x="64996" y="27231"/>
                  <a:pt x="77190" y="27381"/>
                  <a:pt x="78858" y="35719"/>
                </a:cubicBezTo>
                <a:cubicBezTo>
                  <a:pt x="79959" y="41223"/>
                  <a:pt x="77271" y="46832"/>
                  <a:pt x="76477" y="52388"/>
                </a:cubicBezTo>
                <a:cubicBezTo>
                  <a:pt x="73302" y="51594"/>
                  <a:pt x="68916" y="52624"/>
                  <a:pt x="66952" y="50006"/>
                </a:cubicBezTo>
                <a:cubicBezTo>
                  <a:pt x="61873" y="43234"/>
                  <a:pt x="75208" y="40904"/>
                  <a:pt x="76477" y="40481"/>
                </a:cubicBezTo>
                <a:cubicBezTo>
                  <a:pt x="81753" y="51034"/>
                  <a:pt x="85911" y="54949"/>
                  <a:pt x="78858" y="69056"/>
                </a:cubicBezTo>
                <a:cubicBezTo>
                  <a:pt x="77271" y="72231"/>
                  <a:pt x="72508" y="72231"/>
                  <a:pt x="69333" y="73819"/>
                </a:cubicBezTo>
                <a:cubicBezTo>
                  <a:pt x="63333" y="71419"/>
                  <a:pt x="54065" y="70319"/>
                  <a:pt x="52664" y="61913"/>
                </a:cubicBezTo>
                <a:cubicBezTo>
                  <a:pt x="52251" y="59437"/>
                  <a:pt x="54251" y="57150"/>
                  <a:pt x="55045" y="54769"/>
                </a:cubicBezTo>
                <a:cubicBezTo>
                  <a:pt x="59808" y="55563"/>
                  <a:pt x="65239" y="54591"/>
                  <a:pt x="69333" y="57150"/>
                </a:cubicBezTo>
                <a:cubicBezTo>
                  <a:pt x="71809" y="58697"/>
                  <a:pt x="75383" y="70537"/>
                  <a:pt x="76477" y="73819"/>
                </a:cubicBezTo>
                <a:cubicBezTo>
                  <a:pt x="74096" y="75406"/>
                  <a:pt x="72156" y="78111"/>
                  <a:pt x="69333" y="78581"/>
                </a:cubicBezTo>
                <a:cubicBezTo>
                  <a:pt x="60177" y="80107"/>
                  <a:pt x="60156" y="72192"/>
                  <a:pt x="64570" y="66675"/>
                </a:cubicBezTo>
                <a:cubicBezTo>
                  <a:pt x="66138" y="64715"/>
                  <a:pt x="69333" y="65088"/>
                  <a:pt x="71714" y="64294"/>
                </a:cubicBezTo>
                <a:cubicBezTo>
                  <a:pt x="84363" y="76943"/>
                  <a:pt x="84689" y="73653"/>
                  <a:pt x="76477" y="102394"/>
                </a:cubicBezTo>
                <a:cubicBezTo>
                  <a:pt x="75787" y="104808"/>
                  <a:pt x="71714" y="103981"/>
                  <a:pt x="69333" y="104775"/>
                </a:cubicBezTo>
                <a:cubicBezTo>
                  <a:pt x="64109" y="101293"/>
                  <a:pt x="56300" y="99527"/>
                  <a:pt x="66952" y="92869"/>
                </a:cubicBezTo>
                <a:cubicBezTo>
                  <a:pt x="71209" y="90208"/>
                  <a:pt x="81239" y="88106"/>
                  <a:pt x="81239" y="88106"/>
                </a:cubicBezTo>
                <a:cubicBezTo>
                  <a:pt x="83620" y="88900"/>
                  <a:pt x="87693" y="88074"/>
                  <a:pt x="88383" y="90488"/>
                </a:cubicBezTo>
                <a:cubicBezTo>
                  <a:pt x="89709" y="95130"/>
                  <a:pt x="90617" y="103355"/>
                  <a:pt x="86002" y="104775"/>
                </a:cubicBezTo>
                <a:cubicBezTo>
                  <a:pt x="76773" y="107615"/>
                  <a:pt x="66952" y="101600"/>
                  <a:pt x="57427" y="100013"/>
                </a:cubicBezTo>
                <a:cubicBezTo>
                  <a:pt x="55046" y="99219"/>
                  <a:pt x="52058" y="99406"/>
                  <a:pt x="50283" y="97631"/>
                </a:cubicBezTo>
                <a:cubicBezTo>
                  <a:pt x="43100" y="90448"/>
                  <a:pt x="52178" y="84713"/>
                  <a:pt x="57427" y="80963"/>
                </a:cubicBezTo>
                <a:cubicBezTo>
                  <a:pt x="59469" y="79504"/>
                  <a:pt x="62189" y="79375"/>
                  <a:pt x="64570" y="78581"/>
                </a:cubicBezTo>
                <a:cubicBezTo>
                  <a:pt x="67745" y="79375"/>
                  <a:pt x="71372" y="79148"/>
                  <a:pt x="74095" y="80963"/>
                </a:cubicBezTo>
                <a:cubicBezTo>
                  <a:pt x="83207" y="87038"/>
                  <a:pt x="77426" y="99561"/>
                  <a:pt x="76477" y="107156"/>
                </a:cubicBezTo>
                <a:cubicBezTo>
                  <a:pt x="74096" y="104775"/>
                  <a:pt x="69751" y="103354"/>
                  <a:pt x="69333" y="100013"/>
                </a:cubicBezTo>
                <a:cubicBezTo>
                  <a:pt x="68803" y="95771"/>
                  <a:pt x="71829" y="91731"/>
                  <a:pt x="74095" y="88106"/>
                </a:cubicBezTo>
                <a:cubicBezTo>
                  <a:pt x="77020" y="83426"/>
                  <a:pt x="86826" y="76773"/>
                  <a:pt x="90764" y="73819"/>
                </a:cubicBezTo>
                <a:cubicBezTo>
                  <a:pt x="93939" y="75406"/>
                  <a:pt x="98159" y="75741"/>
                  <a:pt x="100289" y="78581"/>
                </a:cubicBezTo>
                <a:cubicBezTo>
                  <a:pt x="103301" y="82597"/>
                  <a:pt x="105052" y="92869"/>
                  <a:pt x="105052" y="92869"/>
                </a:cubicBezTo>
                <a:cubicBezTo>
                  <a:pt x="104258" y="96044"/>
                  <a:pt x="105709" y="101179"/>
                  <a:pt x="102670" y="102394"/>
                </a:cubicBezTo>
                <a:cubicBezTo>
                  <a:pt x="99374" y="103712"/>
                  <a:pt x="95655" y="100141"/>
                  <a:pt x="93145" y="97631"/>
                </a:cubicBezTo>
                <a:cubicBezTo>
                  <a:pt x="92006" y="96492"/>
                  <a:pt x="87186" y="76176"/>
                  <a:pt x="93145" y="100013"/>
                </a:cubicBezTo>
                <a:cubicBezTo>
                  <a:pt x="88734" y="122069"/>
                  <a:pt x="94420" y="102544"/>
                  <a:pt x="83620" y="121444"/>
                </a:cubicBezTo>
                <a:cubicBezTo>
                  <a:pt x="82375" y="123623"/>
                  <a:pt x="82631" y="126499"/>
                  <a:pt x="81239" y="128588"/>
                </a:cubicBezTo>
                <a:cubicBezTo>
                  <a:pt x="79371" y="131390"/>
                  <a:pt x="76251" y="133144"/>
                  <a:pt x="74095" y="135731"/>
                </a:cubicBezTo>
                <a:cubicBezTo>
                  <a:pt x="72263" y="137930"/>
                  <a:pt x="70920" y="140494"/>
                  <a:pt x="69333" y="142875"/>
                </a:cubicBezTo>
                <a:cubicBezTo>
                  <a:pt x="63412" y="141559"/>
                  <a:pt x="44803" y="142611"/>
                  <a:pt x="43139" y="130969"/>
                </a:cubicBezTo>
                <a:cubicBezTo>
                  <a:pt x="42676" y="127729"/>
                  <a:pt x="44726" y="124619"/>
                  <a:pt x="45520" y="121444"/>
                </a:cubicBezTo>
                <a:cubicBezTo>
                  <a:pt x="47901" y="122238"/>
                  <a:pt x="50704" y="122257"/>
                  <a:pt x="52664" y="123825"/>
                </a:cubicBezTo>
                <a:cubicBezTo>
                  <a:pt x="57804" y="127937"/>
                  <a:pt x="58378" y="134774"/>
                  <a:pt x="59808" y="140494"/>
                </a:cubicBezTo>
                <a:cubicBezTo>
                  <a:pt x="58220" y="145256"/>
                  <a:pt x="57963" y="150696"/>
                  <a:pt x="55045" y="154781"/>
                </a:cubicBezTo>
                <a:cubicBezTo>
                  <a:pt x="53586" y="156823"/>
                  <a:pt x="50232" y="158095"/>
                  <a:pt x="47902" y="157163"/>
                </a:cubicBezTo>
                <a:cubicBezTo>
                  <a:pt x="45245" y="156100"/>
                  <a:pt x="40579" y="151299"/>
                  <a:pt x="43139" y="150019"/>
                </a:cubicBezTo>
                <a:lnTo>
                  <a:pt x="52664" y="154781"/>
                </a:lnTo>
                <a:cubicBezTo>
                  <a:pt x="51077" y="162719"/>
                  <a:pt x="51015" y="171122"/>
                  <a:pt x="47902" y="178594"/>
                </a:cubicBezTo>
                <a:cubicBezTo>
                  <a:pt x="46801" y="181236"/>
                  <a:pt x="43581" y="183826"/>
                  <a:pt x="40758" y="183356"/>
                </a:cubicBezTo>
                <a:cubicBezTo>
                  <a:pt x="37436" y="182802"/>
                  <a:pt x="35770" y="178800"/>
                  <a:pt x="33614" y="176213"/>
                </a:cubicBezTo>
                <a:cubicBezTo>
                  <a:pt x="31782" y="174014"/>
                  <a:pt x="25990" y="169069"/>
                  <a:pt x="28852" y="169069"/>
                </a:cubicBezTo>
                <a:cubicBezTo>
                  <a:pt x="32219" y="169069"/>
                  <a:pt x="33614" y="173832"/>
                  <a:pt x="35995" y="176213"/>
                </a:cubicBezTo>
                <a:cubicBezTo>
                  <a:pt x="35201" y="180975"/>
                  <a:pt x="37806" y="188105"/>
                  <a:pt x="33614" y="190500"/>
                </a:cubicBezTo>
                <a:cubicBezTo>
                  <a:pt x="29256" y="192991"/>
                  <a:pt x="23584" y="188399"/>
                  <a:pt x="19327" y="185738"/>
                </a:cubicBezTo>
                <a:cubicBezTo>
                  <a:pt x="16900" y="184221"/>
                  <a:pt x="12004" y="179874"/>
                  <a:pt x="14564" y="178594"/>
                </a:cubicBezTo>
                <a:lnTo>
                  <a:pt x="24089" y="183356"/>
                </a:lnTo>
                <a:cubicBezTo>
                  <a:pt x="23295" y="188119"/>
                  <a:pt x="24386" y="193626"/>
                  <a:pt x="21708" y="197644"/>
                </a:cubicBezTo>
                <a:cubicBezTo>
                  <a:pt x="20316" y="199733"/>
                  <a:pt x="17552" y="192275"/>
                  <a:pt x="19327" y="190500"/>
                </a:cubicBezTo>
                <a:cubicBezTo>
                  <a:pt x="21102" y="188725"/>
                  <a:pt x="24089" y="192087"/>
                  <a:pt x="26470" y="192881"/>
                </a:cubicBezTo>
                <a:cubicBezTo>
                  <a:pt x="37118" y="214176"/>
                  <a:pt x="38240" y="205196"/>
                  <a:pt x="33614" y="219075"/>
                </a:cubicBezTo>
                <a:cubicBezTo>
                  <a:pt x="29645" y="217488"/>
                  <a:pt x="25186" y="216797"/>
                  <a:pt x="21708" y="214313"/>
                </a:cubicBezTo>
                <a:cubicBezTo>
                  <a:pt x="15209" y="209671"/>
                  <a:pt x="15663" y="201675"/>
                  <a:pt x="19327" y="195263"/>
                </a:cubicBezTo>
                <a:cubicBezTo>
                  <a:pt x="20747" y="192778"/>
                  <a:pt x="24089" y="192088"/>
                  <a:pt x="26470" y="190500"/>
                </a:cubicBezTo>
                <a:cubicBezTo>
                  <a:pt x="28058" y="192881"/>
                  <a:pt x="29953" y="195084"/>
                  <a:pt x="31233" y="197644"/>
                </a:cubicBezTo>
                <a:cubicBezTo>
                  <a:pt x="34326" y="203829"/>
                  <a:pt x="35022" y="210063"/>
                  <a:pt x="31233" y="216694"/>
                </a:cubicBezTo>
                <a:cubicBezTo>
                  <a:pt x="29813" y="219179"/>
                  <a:pt x="26470" y="219869"/>
                  <a:pt x="24089" y="221456"/>
                </a:cubicBezTo>
                <a:cubicBezTo>
                  <a:pt x="22502" y="218281"/>
                  <a:pt x="19767" y="215453"/>
                  <a:pt x="19327" y="211931"/>
                </a:cubicBezTo>
                <a:cubicBezTo>
                  <a:pt x="18921" y="208684"/>
                  <a:pt x="19893" y="205129"/>
                  <a:pt x="21708" y="202406"/>
                </a:cubicBezTo>
                <a:cubicBezTo>
                  <a:pt x="24345" y="198450"/>
                  <a:pt x="31921" y="196621"/>
                  <a:pt x="35995" y="195263"/>
                </a:cubicBezTo>
                <a:cubicBezTo>
                  <a:pt x="36789" y="197644"/>
                  <a:pt x="37254" y="200161"/>
                  <a:pt x="38377" y="202406"/>
                </a:cubicBezTo>
                <a:cubicBezTo>
                  <a:pt x="42647" y="210945"/>
                  <a:pt x="47571" y="209533"/>
                  <a:pt x="40758" y="221456"/>
                </a:cubicBezTo>
                <a:cubicBezTo>
                  <a:pt x="39338" y="223941"/>
                  <a:pt x="35995" y="224631"/>
                  <a:pt x="33614" y="226219"/>
                </a:cubicBezTo>
                <a:cubicBezTo>
                  <a:pt x="31233" y="224631"/>
                  <a:pt x="28799" y="223120"/>
                  <a:pt x="26470" y="221456"/>
                </a:cubicBezTo>
                <a:cubicBezTo>
                  <a:pt x="21403" y="217837"/>
                  <a:pt x="11600" y="214896"/>
                  <a:pt x="19327" y="207169"/>
                </a:cubicBezTo>
                <a:cubicBezTo>
                  <a:pt x="21102" y="205394"/>
                  <a:pt x="24089" y="205582"/>
                  <a:pt x="26470" y="204788"/>
                </a:cubicBezTo>
                <a:cubicBezTo>
                  <a:pt x="28058" y="207169"/>
                  <a:pt x="30828" y="209098"/>
                  <a:pt x="31233" y="211931"/>
                </a:cubicBezTo>
                <a:cubicBezTo>
                  <a:pt x="32571" y="221291"/>
                  <a:pt x="27716" y="222213"/>
                  <a:pt x="21708" y="226219"/>
                </a:cubicBezTo>
                <a:cubicBezTo>
                  <a:pt x="15358" y="225425"/>
                  <a:pt x="8506" y="226437"/>
                  <a:pt x="2658" y="223838"/>
                </a:cubicBezTo>
                <a:cubicBezTo>
                  <a:pt x="364" y="222819"/>
                  <a:pt x="0" y="219189"/>
                  <a:pt x="277" y="216694"/>
                </a:cubicBezTo>
                <a:cubicBezTo>
                  <a:pt x="668" y="213176"/>
                  <a:pt x="5262" y="198895"/>
                  <a:pt x="9802" y="195263"/>
                </a:cubicBezTo>
                <a:cubicBezTo>
                  <a:pt x="11762" y="193695"/>
                  <a:pt x="14564" y="193675"/>
                  <a:pt x="16945" y="192881"/>
                </a:cubicBezTo>
                <a:cubicBezTo>
                  <a:pt x="26335" y="194759"/>
                  <a:pt x="30831" y="193369"/>
                  <a:pt x="35995" y="202406"/>
                </a:cubicBezTo>
                <a:cubicBezTo>
                  <a:pt x="37619" y="205248"/>
                  <a:pt x="37583" y="208756"/>
                  <a:pt x="38377" y="211931"/>
                </a:cubicBezTo>
                <a:cubicBezTo>
                  <a:pt x="37583" y="218281"/>
                  <a:pt x="38372" y="225039"/>
                  <a:pt x="35995" y="230981"/>
                </a:cubicBezTo>
                <a:cubicBezTo>
                  <a:pt x="34932" y="233638"/>
                  <a:pt x="31509" y="236807"/>
                  <a:pt x="28852" y="235744"/>
                </a:cubicBezTo>
                <a:cubicBezTo>
                  <a:pt x="25556" y="234426"/>
                  <a:pt x="25677" y="229394"/>
                  <a:pt x="24089" y="226219"/>
                </a:cubicBezTo>
                <a:cubicBezTo>
                  <a:pt x="24883" y="220663"/>
                  <a:pt x="24190" y="214679"/>
                  <a:pt x="26470" y="209550"/>
                </a:cubicBezTo>
                <a:cubicBezTo>
                  <a:pt x="27632" y="206935"/>
                  <a:pt x="30838" y="204094"/>
                  <a:pt x="33614" y="204788"/>
                </a:cubicBezTo>
                <a:cubicBezTo>
                  <a:pt x="36049" y="205397"/>
                  <a:pt x="35305" y="209518"/>
                  <a:pt x="35995" y="211931"/>
                </a:cubicBezTo>
                <a:cubicBezTo>
                  <a:pt x="36894" y="215078"/>
                  <a:pt x="37583" y="218281"/>
                  <a:pt x="38377" y="221456"/>
                </a:cubicBezTo>
                <a:cubicBezTo>
                  <a:pt x="36789" y="226219"/>
                  <a:pt x="36532" y="231659"/>
                  <a:pt x="33614" y="235744"/>
                </a:cubicBezTo>
                <a:cubicBezTo>
                  <a:pt x="29991" y="240816"/>
                  <a:pt x="20267" y="236574"/>
                  <a:pt x="16945" y="235744"/>
                </a:cubicBezTo>
                <a:cubicBezTo>
                  <a:pt x="16945" y="235744"/>
                  <a:pt x="10596" y="221456"/>
                  <a:pt x="16945" y="221456"/>
                </a:cubicBezTo>
                <a:cubicBezTo>
                  <a:pt x="19807" y="221456"/>
                  <a:pt x="20120" y="226219"/>
                  <a:pt x="21708" y="228600"/>
                </a:cubicBezTo>
                <a:cubicBezTo>
                  <a:pt x="20914" y="226219"/>
                  <a:pt x="19327" y="223966"/>
                  <a:pt x="19327" y="221456"/>
                </a:cubicBezTo>
                <a:cubicBezTo>
                  <a:pt x="19327" y="215832"/>
                  <a:pt x="21769" y="211809"/>
                  <a:pt x="24089" y="207169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5" name="Полилиния 444"/>
          <p:cNvSpPr/>
          <p:nvPr/>
        </p:nvSpPr>
        <p:spPr>
          <a:xfrm>
            <a:off x="820417" y="1583533"/>
            <a:ext cx="50574" cy="44761"/>
          </a:xfrm>
          <a:custGeom>
            <a:gdLst>
              <a:gd name="connsiteX0" fmla="*/ 0 w 69056"/>
              <a:gd name="connsiteY0" fmla="*/ 3515 h 84477"/>
              <a:gd name="connsiteX1" fmla="*/ 7144 w 69056"/>
              <a:gd name="connsiteY1" fmla="*/ 10659 h 84477"/>
              <a:gd name="connsiteX2" fmla="*/ 4762 w 69056"/>
              <a:gd name="connsiteY2" fmla="*/ 24946 h 84477"/>
              <a:gd name="connsiteX3" fmla="*/ 2381 w 69056"/>
              <a:gd name="connsiteY3" fmla="*/ 17802 h 84477"/>
              <a:gd name="connsiteX4" fmla="*/ 19050 w 69056"/>
              <a:gd name="connsiteY4" fmla="*/ 13040 h 84477"/>
              <a:gd name="connsiteX5" fmla="*/ 21431 w 69056"/>
              <a:gd name="connsiteY5" fmla="*/ 20184 h 84477"/>
              <a:gd name="connsiteX6" fmla="*/ 14287 w 69056"/>
              <a:gd name="connsiteY6" fmla="*/ 17802 h 84477"/>
              <a:gd name="connsiteX7" fmla="*/ 19050 w 69056"/>
              <a:gd name="connsiteY7" fmla="*/ 10659 h 84477"/>
              <a:gd name="connsiteX8" fmla="*/ 30956 w 69056"/>
              <a:gd name="connsiteY8" fmla="*/ 22565 h 84477"/>
              <a:gd name="connsiteX9" fmla="*/ 28575 w 69056"/>
              <a:gd name="connsiteY9" fmla="*/ 29709 h 84477"/>
              <a:gd name="connsiteX10" fmla="*/ 14287 w 69056"/>
              <a:gd name="connsiteY10" fmla="*/ 17802 h 84477"/>
              <a:gd name="connsiteX11" fmla="*/ 21431 w 69056"/>
              <a:gd name="connsiteY11" fmla="*/ 13040 h 84477"/>
              <a:gd name="connsiteX12" fmla="*/ 28575 w 69056"/>
              <a:gd name="connsiteY12" fmla="*/ 10659 h 84477"/>
              <a:gd name="connsiteX13" fmla="*/ 26194 w 69056"/>
              <a:gd name="connsiteY13" fmla="*/ 22565 h 84477"/>
              <a:gd name="connsiteX14" fmla="*/ 14287 w 69056"/>
              <a:gd name="connsiteY14" fmla="*/ 20184 h 84477"/>
              <a:gd name="connsiteX15" fmla="*/ 21431 w 69056"/>
              <a:gd name="connsiteY15" fmla="*/ 15421 h 84477"/>
              <a:gd name="connsiteX16" fmla="*/ 33337 w 69056"/>
              <a:gd name="connsiteY16" fmla="*/ 17802 h 84477"/>
              <a:gd name="connsiteX17" fmla="*/ 47625 w 69056"/>
              <a:gd name="connsiteY17" fmla="*/ 32090 h 84477"/>
              <a:gd name="connsiteX18" fmla="*/ 50006 w 69056"/>
              <a:gd name="connsiteY18" fmla="*/ 41615 h 84477"/>
              <a:gd name="connsiteX19" fmla="*/ 42862 w 69056"/>
              <a:gd name="connsiteY19" fmla="*/ 48759 h 84477"/>
              <a:gd name="connsiteX20" fmla="*/ 14287 w 69056"/>
              <a:gd name="connsiteY20" fmla="*/ 43996 h 84477"/>
              <a:gd name="connsiteX21" fmla="*/ 16669 w 69056"/>
              <a:gd name="connsiteY21" fmla="*/ 34471 h 84477"/>
              <a:gd name="connsiteX22" fmla="*/ 40481 w 69056"/>
              <a:gd name="connsiteY22" fmla="*/ 34471 h 84477"/>
              <a:gd name="connsiteX23" fmla="*/ 38100 w 69056"/>
              <a:gd name="connsiteY23" fmla="*/ 41615 h 84477"/>
              <a:gd name="connsiteX24" fmla="*/ 19050 w 69056"/>
              <a:gd name="connsiteY24" fmla="*/ 43996 h 84477"/>
              <a:gd name="connsiteX25" fmla="*/ 19050 w 69056"/>
              <a:gd name="connsiteY25" fmla="*/ 29709 h 84477"/>
              <a:gd name="connsiteX26" fmla="*/ 26194 w 69056"/>
              <a:gd name="connsiteY26" fmla="*/ 27327 h 84477"/>
              <a:gd name="connsiteX27" fmla="*/ 33337 w 69056"/>
              <a:gd name="connsiteY27" fmla="*/ 32090 h 84477"/>
              <a:gd name="connsiteX28" fmla="*/ 40481 w 69056"/>
              <a:gd name="connsiteY28" fmla="*/ 34471 h 84477"/>
              <a:gd name="connsiteX29" fmla="*/ 45244 w 69056"/>
              <a:gd name="connsiteY29" fmla="*/ 43996 h 84477"/>
              <a:gd name="connsiteX30" fmla="*/ 47625 w 69056"/>
              <a:gd name="connsiteY30" fmla="*/ 53521 h 84477"/>
              <a:gd name="connsiteX31" fmla="*/ 33337 w 69056"/>
              <a:gd name="connsiteY31" fmla="*/ 43996 h 84477"/>
              <a:gd name="connsiteX32" fmla="*/ 47625 w 69056"/>
              <a:gd name="connsiteY32" fmla="*/ 41615 h 84477"/>
              <a:gd name="connsiteX33" fmla="*/ 50006 w 69056"/>
              <a:gd name="connsiteY33" fmla="*/ 51140 h 84477"/>
              <a:gd name="connsiteX34" fmla="*/ 42862 w 69056"/>
              <a:gd name="connsiteY34" fmla="*/ 55902 h 84477"/>
              <a:gd name="connsiteX35" fmla="*/ 30956 w 69056"/>
              <a:gd name="connsiteY35" fmla="*/ 53521 h 84477"/>
              <a:gd name="connsiteX36" fmla="*/ 7144 w 69056"/>
              <a:gd name="connsiteY36" fmla="*/ 32090 h 84477"/>
              <a:gd name="connsiteX37" fmla="*/ 4762 w 69056"/>
              <a:gd name="connsiteY37" fmla="*/ 22565 h 84477"/>
              <a:gd name="connsiteX38" fmla="*/ 0 w 69056"/>
              <a:gd name="connsiteY38" fmla="*/ 13040 h 84477"/>
              <a:gd name="connsiteX39" fmla="*/ 11906 w 69056"/>
              <a:gd name="connsiteY39" fmla="*/ 1134 h 84477"/>
              <a:gd name="connsiteX40" fmla="*/ 14287 w 69056"/>
              <a:gd name="connsiteY40" fmla="*/ 8277 h 84477"/>
              <a:gd name="connsiteX41" fmla="*/ 11906 w 69056"/>
              <a:gd name="connsiteY41" fmla="*/ 22565 h 84477"/>
              <a:gd name="connsiteX42" fmla="*/ 4762 w 69056"/>
              <a:gd name="connsiteY42" fmla="*/ 20184 h 84477"/>
              <a:gd name="connsiteX43" fmla="*/ 0 w 69056"/>
              <a:gd name="connsiteY43" fmla="*/ 13040 h 84477"/>
              <a:gd name="connsiteX44" fmla="*/ 11906 w 69056"/>
              <a:gd name="connsiteY44" fmla="*/ 3515 h 84477"/>
              <a:gd name="connsiteX45" fmla="*/ 19050 w 69056"/>
              <a:gd name="connsiteY45" fmla="*/ 5896 h 84477"/>
              <a:gd name="connsiteX46" fmla="*/ 28575 w 69056"/>
              <a:gd name="connsiteY46" fmla="*/ 20184 h 84477"/>
              <a:gd name="connsiteX47" fmla="*/ 33337 w 69056"/>
              <a:gd name="connsiteY47" fmla="*/ 27327 h 84477"/>
              <a:gd name="connsiteX48" fmla="*/ 30956 w 69056"/>
              <a:gd name="connsiteY48" fmla="*/ 34471 h 84477"/>
              <a:gd name="connsiteX49" fmla="*/ 21431 w 69056"/>
              <a:gd name="connsiteY49" fmla="*/ 32090 h 84477"/>
              <a:gd name="connsiteX50" fmla="*/ 52387 w 69056"/>
              <a:gd name="connsiteY50" fmla="*/ 39234 h 84477"/>
              <a:gd name="connsiteX51" fmla="*/ 57150 w 69056"/>
              <a:gd name="connsiteY51" fmla="*/ 46377 h 84477"/>
              <a:gd name="connsiteX52" fmla="*/ 64294 w 69056"/>
              <a:gd name="connsiteY52" fmla="*/ 48759 h 84477"/>
              <a:gd name="connsiteX53" fmla="*/ 69056 w 69056"/>
              <a:gd name="connsiteY53" fmla="*/ 58284 h 84477"/>
              <a:gd name="connsiteX54" fmla="*/ 57150 w 69056"/>
              <a:gd name="connsiteY54" fmla="*/ 84477 h 84477"/>
              <a:gd name="connsiteX55" fmla="*/ 47625 w 69056"/>
              <a:gd name="connsiteY55" fmla="*/ 79715 h 84477"/>
              <a:gd name="connsiteX56" fmla="*/ 42862 w 69056"/>
              <a:gd name="connsiteY56" fmla="*/ 60665 h 84477"/>
              <a:gd name="connsiteX57" fmla="*/ 57150 w 69056"/>
              <a:gd name="connsiteY57" fmla="*/ 51140 h 84477"/>
              <a:gd name="connsiteX58" fmla="*/ 64294 w 69056"/>
              <a:gd name="connsiteY58" fmla="*/ 48759 h 84477"/>
              <a:gd name="connsiteX59" fmla="*/ 50006 w 69056"/>
              <a:gd name="connsiteY59" fmla="*/ 51140 h 84477"/>
              <a:gd name="connsiteX60" fmla="*/ 33337 w 69056"/>
              <a:gd name="connsiteY60" fmla="*/ 55902 h 84477"/>
              <a:gd name="connsiteX61" fmla="*/ 4762 w 69056"/>
              <a:gd name="connsiteY61" fmla="*/ 51140 h 84477"/>
              <a:gd name="connsiteX62" fmla="*/ 2381 w 69056"/>
              <a:gd name="connsiteY62" fmla="*/ 43996 h 84477"/>
              <a:gd name="connsiteX63" fmla="*/ 16669 w 69056"/>
              <a:gd name="connsiteY63" fmla="*/ 36852 h 84477"/>
              <a:gd name="connsiteX64" fmla="*/ 23812 w 69056"/>
              <a:gd name="connsiteY64" fmla="*/ 39234 h 84477"/>
              <a:gd name="connsiteX65" fmla="*/ 28575 w 69056"/>
              <a:gd name="connsiteY65" fmla="*/ 48759 h 84477"/>
              <a:gd name="connsiteX66" fmla="*/ 35719 w 69056"/>
              <a:gd name="connsiteY66" fmla="*/ 55902 h 84477"/>
              <a:gd name="connsiteX67" fmla="*/ 38100 w 69056"/>
              <a:gd name="connsiteY67" fmla="*/ 63046 h 84477"/>
              <a:gd name="connsiteX68" fmla="*/ 21431 w 69056"/>
              <a:gd name="connsiteY68" fmla="*/ 53521 h 84477"/>
              <a:gd name="connsiteX69" fmla="*/ 21431 w 69056"/>
              <a:gd name="connsiteY69" fmla="*/ 39234 h 84477"/>
              <a:gd name="connsiteX70" fmla="*/ 28575 w 69056"/>
              <a:gd name="connsiteY70" fmla="*/ 36852 h 84477"/>
              <a:gd name="connsiteX71" fmla="*/ 35719 w 69056"/>
              <a:gd name="connsiteY71" fmla="*/ 41615 h 84477"/>
              <a:gd name="connsiteX72" fmla="*/ 38100 w 69056"/>
              <a:gd name="connsiteY72" fmla="*/ 43996 h 844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9056" h="84477">
                <a:moveTo>
                  <a:pt x="0" y="3515"/>
                </a:moveTo>
                <a:cubicBezTo>
                  <a:pt x="2381" y="5896"/>
                  <a:pt x="6414" y="7371"/>
                  <a:pt x="7144" y="10659"/>
                </a:cubicBezTo>
                <a:cubicBezTo>
                  <a:pt x="8191" y="15372"/>
                  <a:pt x="7441" y="20929"/>
                  <a:pt x="4762" y="24946"/>
                </a:cubicBezTo>
                <a:cubicBezTo>
                  <a:pt x="3369" y="27034"/>
                  <a:pt x="3175" y="20183"/>
                  <a:pt x="2381" y="17802"/>
                </a:cubicBezTo>
                <a:cubicBezTo>
                  <a:pt x="4499" y="17096"/>
                  <a:pt x="17691" y="12496"/>
                  <a:pt x="19050" y="13040"/>
                </a:cubicBezTo>
                <a:cubicBezTo>
                  <a:pt x="21381" y="13972"/>
                  <a:pt x="23206" y="18409"/>
                  <a:pt x="21431" y="20184"/>
                </a:cubicBezTo>
                <a:cubicBezTo>
                  <a:pt x="19656" y="21959"/>
                  <a:pt x="16668" y="18596"/>
                  <a:pt x="14287" y="17802"/>
                </a:cubicBezTo>
                <a:cubicBezTo>
                  <a:pt x="15875" y="15421"/>
                  <a:pt x="16393" y="11722"/>
                  <a:pt x="19050" y="10659"/>
                </a:cubicBezTo>
                <a:cubicBezTo>
                  <a:pt x="26350" y="7739"/>
                  <a:pt x="29613" y="19878"/>
                  <a:pt x="30956" y="22565"/>
                </a:cubicBezTo>
                <a:cubicBezTo>
                  <a:pt x="30162" y="24946"/>
                  <a:pt x="31051" y="29296"/>
                  <a:pt x="28575" y="29709"/>
                </a:cubicBezTo>
                <a:cubicBezTo>
                  <a:pt x="16887" y="31657"/>
                  <a:pt x="16524" y="24512"/>
                  <a:pt x="14287" y="17802"/>
                </a:cubicBezTo>
                <a:cubicBezTo>
                  <a:pt x="16668" y="16215"/>
                  <a:pt x="18871" y="14320"/>
                  <a:pt x="21431" y="13040"/>
                </a:cubicBezTo>
                <a:cubicBezTo>
                  <a:pt x="23676" y="11918"/>
                  <a:pt x="27452" y="8414"/>
                  <a:pt x="28575" y="10659"/>
                </a:cubicBezTo>
                <a:cubicBezTo>
                  <a:pt x="30385" y="14279"/>
                  <a:pt x="26988" y="18596"/>
                  <a:pt x="26194" y="22565"/>
                </a:cubicBezTo>
                <a:cubicBezTo>
                  <a:pt x="22225" y="21771"/>
                  <a:pt x="16532" y="23552"/>
                  <a:pt x="14287" y="20184"/>
                </a:cubicBezTo>
                <a:cubicBezTo>
                  <a:pt x="12699" y="17803"/>
                  <a:pt x="18591" y="15776"/>
                  <a:pt x="21431" y="15421"/>
                </a:cubicBezTo>
                <a:cubicBezTo>
                  <a:pt x="25447" y="14919"/>
                  <a:pt x="29368" y="17008"/>
                  <a:pt x="33337" y="17802"/>
                </a:cubicBezTo>
                <a:cubicBezTo>
                  <a:pt x="40068" y="22850"/>
                  <a:pt x="44326" y="24393"/>
                  <a:pt x="47625" y="32090"/>
                </a:cubicBezTo>
                <a:cubicBezTo>
                  <a:pt x="48914" y="35098"/>
                  <a:pt x="49212" y="38440"/>
                  <a:pt x="50006" y="41615"/>
                </a:cubicBezTo>
                <a:cubicBezTo>
                  <a:pt x="47625" y="43996"/>
                  <a:pt x="46184" y="48205"/>
                  <a:pt x="42862" y="48759"/>
                </a:cubicBezTo>
                <a:cubicBezTo>
                  <a:pt x="32231" y="50531"/>
                  <a:pt x="23607" y="47102"/>
                  <a:pt x="14287" y="43996"/>
                </a:cubicBezTo>
                <a:cubicBezTo>
                  <a:pt x="15081" y="40821"/>
                  <a:pt x="14624" y="37027"/>
                  <a:pt x="16669" y="34471"/>
                </a:cubicBezTo>
                <a:cubicBezTo>
                  <a:pt x="20931" y="29143"/>
                  <a:pt x="39677" y="34356"/>
                  <a:pt x="40481" y="34471"/>
                </a:cubicBezTo>
                <a:cubicBezTo>
                  <a:pt x="39687" y="36852"/>
                  <a:pt x="39668" y="39655"/>
                  <a:pt x="38100" y="41615"/>
                </a:cubicBezTo>
                <a:cubicBezTo>
                  <a:pt x="31818" y="49468"/>
                  <a:pt x="27781" y="45742"/>
                  <a:pt x="19050" y="43996"/>
                </a:cubicBezTo>
                <a:cubicBezTo>
                  <a:pt x="17463" y="39234"/>
                  <a:pt x="14288" y="34471"/>
                  <a:pt x="19050" y="29709"/>
                </a:cubicBezTo>
                <a:cubicBezTo>
                  <a:pt x="20825" y="27934"/>
                  <a:pt x="23813" y="28121"/>
                  <a:pt x="26194" y="27327"/>
                </a:cubicBezTo>
                <a:cubicBezTo>
                  <a:pt x="28575" y="28915"/>
                  <a:pt x="30777" y="30810"/>
                  <a:pt x="33337" y="32090"/>
                </a:cubicBezTo>
                <a:cubicBezTo>
                  <a:pt x="35582" y="33213"/>
                  <a:pt x="38706" y="32696"/>
                  <a:pt x="40481" y="34471"/>
                </a:cubicBezTo>
                <a:cubicBezTo>
                  <a:pt x="42991" y="36981"/>
                  <a:pt x="43656" y="40821"/>
                  <a:pt x="45244" y="43996"/>
                </a:cubicBezTo>
                <a:cubicBezTo>
                  <a:pt x="46038" y="47171"/>
                  <a:pt x="49939" y="51207"/>
                  <a:pt x="47625" y="53521"/>
                </a:cubicBezTo>
                <a:cubicBezTo>
                  <a:pt x="41474" y="59672"/>
                  <a:pt x="34536" y="45795"/>
                  <a:pt x="33337" y="43996"/>
                </a:cubicBezTo>
                <a:cubicBezTo>
                  <a:pt x="37193" y="41426"/>
                  <a:pt x="42482" y="35186"/>
                  <a:pt x="47625" y="41615"/>
                </a:cubicBezTo>
                <a:cubicBezTo>
                  <a:pt x="49669" y="44171"/>
                  <a:pt x="49212" y="47965"/>
                  <a:pt x="50006" y="51140"/>
                </a:cubicBezTo>
                <a:cubicBezTo>
                  <a:pt x="47625" y="52727"/>
                  <a:pt x="45702" y="55547"/>
                  <a:pt x="42862" y="55902"/>
                </a:cubicBezTo>
                <a:cubicBezTo>
                  <a:pt x="38846" y="56404"/>
                  <a:pt x="34640" y="55196"/>
                  <a:pt x="30956" y="53521"/>
                </a:cubicBezTo>
                <a:cubicBezTo>
                  <a:pt x="17378" y="47349"/>
                  <a:pt x="15860" y="42984"/>
                  <a:pt x="7144" y="32090"/>
                </a:cubicBezTo>
                <a:cubicBezTo>
                  <a:pt x="6350" y="28915"/>
                  <a:pt x="4762" y="25838"/>
                  <a:pt x="4762" y="22565"/>
                </a:cubicBezTo>
                <a:cubicBezTo>
                  <a:pt x="4762" y="11981"/>
                  <a:pt x="12701" y="17273"/>
                  <a:pt x="0" y="13040"/>
                </a:cubicBezTo>
                <a:cubicBezTo>
                  <a:pt x="1361" y="10998"/>
                  <a:pt x="7369" y="0"/>
                  <a:pt x="11906" y="1134"/>
                </a:cubicBezTo>
                <a:cubicBezTo>
                  <a:pt x="14341" y="1743"/>
                  <a:pt x="13493" y="5896"/>
                  <a:pt x="14287" y="8277"/>
                </a:cubicBezTo>
                <a:cubicBezTo>
                  <a:pt x="13493" y="13040"/>
                  <a:pt x="14922" y="18795"/>
                  <a:pt x="11906" y="22565"/>
                </a:cubicBezTo>
                <a:cubicBezTo>
                  <a:pt x="10338" y="24525"/>
                  <a:pt x="6722" y="21752"/>
                  <a:pt x="4762" y="20184"/>
                </a:cubicBezTo>
                <a:cubicBezTo>
                  <a:pt x="2527" y="18396"/>
                  <a:pt x="1587" y="15421"/>
                  <a:pt x="0" y="13040"/>
                </a:cubicBezTo>
                <a:cubicBezTo>
                  <a:pt x="3657" y="7554"/>
                  <a:pt x="4237" y="3515"/>
                  <a:pt x="11906" y="3515"/>
                </a:cubicBezTo>
                <a:cubicBezTo>
                  <a:pt x="14416" y="3515"/>
                  <a:pt x="16669" y="5102"/>
                  <a:pt x="19050" y="5896"/>
                </a:cubicBezTo>
                <a:lnTo>
                  <a:pt x="28575" y="20184"/>
                </a:lnTo>
                <a:lnTo>
                  <a:pt x="33337" y="27327"/>
                </a:lnTo>
                <a:cubicBezTo>
                  <a:pt x="32543" y="29708"/>
                  <a:pt x="33287" y="33539"/>
                  <a:pt x="30956" y="34471"/>
                </a:cubicBezTo>
                <a:cubicBezTo>
                  <a:pt x="27917" y="35687"/>
                  <a:pt x="18203" y="31552"/>
                  <a:pt x="21431" y="32090"/>
                </a:cubicBezTo>
                <a:cubicBezTo>
                  <a:pt x="42456" y="35594"/>
                  <a:pt x="39193" y="34834"/>
                  <a:pt x="52387" y="39234"/>
                </a:cubicBezTo>
                <a:cubicBezTo>
                  <a:pt x="53975" y="41615"/>
                  <a:pt x="54915" y="44589"/>
                  <a:pt x="57150" y="46377"/>
                </a:cubicBezTo>
                <a:cubicBezTo>
                  <a:pt x="59110" y="47945"/>
                  <a:pt x="62519" y="46984"/>
                  <a:pt x="64294" y="48759"/>
                </a:cubicBezTo>
                <a:cubicBezTo>
                  <a:pt x="66804" y="51269"/>
                  <a:pt x="67469" y="55109"/>
                  <a:pt x="69056" y="58284"/>
                </a:cubicBezTo>
                <a:cubicBezTo>
                  <a:pt x="68685" y="59954"/>
                  <a:pt x="68423" y="84477"/>
                  <a:pt x="57150" y="84477"/>
                </a:cubicBezTo>
                <a:cubicBezTo>
                  <a:pt x="53600" y="84477"/>
                  <a:pt x="50800" y="81302"/>
                  <a:pt x="47625" y="79715"/>
                </a:cubicBezTo>
                <a:cubicBezTo>
                  <a:pt x="41732" y="73822"/>
                  <a:pt x="34878" y="70930"/>
                  <a:pt x="42862" y="60665"/>
                </a:cubicBezTo>
                <a:cubicBezTo>
                  <a:pt x="46376" y="56147"/>
                  <a:pt x="51720" y="52950"/>
                  <a:pt x="57150" y="51140"/>
                </a:cubicBezTo>
                <a:cubicBezTo>
                  <a:pt x="59531" y="50346"/>
                  <a:pt x="66804" y="48759"/>
                  <a:pt x="64294" y="48759"/>
                </a:cubicBezTo>
                <a:cubicBezTo>
                  <a:pt x="59466" y="48759"/>
                  <a:pt x="54711" y="50054"/>
                  <a:pt x="50006" y="51140"/>
                </a:cubicBezTo>
                <a:cubicBezTo>
                  <a:pt x="44375" y="52439"/>
                  <a:pt x="38893" y="54315"/>
                  <a:pt x="33337" y="55902"/>
                </a:cubicBezTo>
                <a:cubicBezTo>
                  <a:pt x="23812" y="54315"/>
                  <a:pt x="13775" y="54606"/>
                  <a:pt x="4762" y="51140"/>
                </a:cubicBezTo>
                <a:cubicBezTo>
                  <a:pt x="2419" y="50239"/>
                  <a:pt x="1449" y="46327"/>
                  <a:pt x="2381" y="43996"/>
                </a:cubicBezTo>
                <a:cubicBezTo>
                  <a:pt x="3801" y="40447"/>
                  <a:pt x="13663" y="37854"/>
                  <a:pt x="16669" y="36852"/>
                </a:cubicBezTo>
                <a:cubicBezTo>
                  <a:pt x="19050" y="37646"/>
                  <a:pt x="22037" y="37459"/>
                  <a:pt x="23812" y="39234"/>
                </a:cubicBezTo>
                <a:cubicBezTo>
                  <a:pt x="26322" y="41744"/>
                  <a:pt x="26512" y="45870"/>
                  <a:pt x="28575" y="48759"/>
                </a:cubicBezTo>
                <a:cubicBezTo>
                  <a:pt x="30532" y="51499"/>
                  <a:pt x="33338" y="53521"/>
                  <a:pt x="35719" y="55902"/>
                </a:cubicBezTo>
                <a:cubicBezTo>
                  <a:pt x="36513" y="58283"/>
                  <a:pt x="40188" y="61654"/>
                  <a:pt x="38100" y="63046"/>
                </a:cubicBezTo>
                <a:cubicBezTo>
                  <a:pt x="32343" y="66884"/>
                  <a:pt x="23649" y="55739"/>
                  <a:pt x="21431" y="53521"/>
                </a:cubicBezTo>
                <a:cubicBezTo>
                  <a:pt x="19844" y="48759"/>
                  <a:pt x="16669" y="43996"/>
                  <a:pt x="21431" y="39234"/>
                </a:cubicBezTo>
                <a:cubicBezTo>
                  <a:pt x="23206" y="37459"/>
                  <a:pt x="26194" y="37646"/>
                  <a:pt x="28575" y="36852"/>
                </a:cubicBezTo>
                <a:cubicBezTo>
                  <a:pt x="30956" y="38440"/>
                  <a:pt x="33931" y="39380"/>
                  <a:pt x="35719" y="41615"/>
                </a:cubicBezTo>
                <a:cubicBezTo>
                  <a:pt x="38602" y="45219"/>
                  <a:pt x="38100" y="54461"/>
                  <a:pt x="38100" y="43996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6" name="Полилиния 445"/>
          <p:cNvSpPr/>
          <p:nvPr/>
        </p:nvSpPr>
        <p:spPr>
          <a:xfrm>
            <a:off x="932803" y="1672061"/>
            <a:ext cx="81480" cy="44760"/>
          </a:xfrm>
          <a:custGeom>
            <a:gdLst>
              <a:gd name="connsiteX0" fmla="*/ 0 w 112359"/>
              <a:gd name="connsiteY0" fmla="*/ 0 h 85725"/>
              <a:gd name="connsiteX1" fmla="*/ 7144 w 112359"/>
              <a:gd name="connsiteY1" fmla="*/ 4762 h 85725"/>
              <a:gd name="connsiteX2" fmla="*/ 16669 w 112359"/>
              <a:gd name="connsiteY2" fmla="*/ 4762 h 85725"/>
              <a:gd name="connsiteX3" fmla="*/ 28575 w 112359"/>
              <a:gd name="connsiteY3" fmla="*/ 7143 h 85725"/>
              <a:gd name="connsiteX4" fmla="*/ 28575 w 112359"/>
              <a:gd name="connsiteY4" fmla="*/ 26193 h 85725"/>
              <a:gd name="connsiteX5" fmla="*/ 52388 w 112359"/>
              <a:gd name="connsiteY5" fmla="*/ 33337 h 85725"/>
              <a:gd name="connsiteX6" fmla="*/ 54769 w 112359"/>
              <a:gd name="connsiteY6" fmla="*/ 40481 h 85725"/>
              <a:gd name="connsiteX7" fmla="*/ 61913 w 112359"/>
              <a:gd name="connsiteY7" fmla="*/ 35718 h 85725"/>
              <a:gd name="connsiteX8" fmla="*/ 69057 w 112359"/>
              <a:gd name="connsiteY8" fmla="*/ 38100 h 85725"/>
              <a:gd name="connsiteX9" fmla="*/ 69057 w 112359"/>
              <a:gd name="connsiteY9" fmla="*/ 54768 h 85725"/>
              <a:gd name="connsiteX10" fmla="*/ 78582 w 112359"/>
              <a:gd name="connsiteY10" fmla="*/ 50006 h 85725"/>
              <a:gd name="connsiteX11" fmla="*/ 80963 w 112359"/>
              <a:gd name="connsiteY11" fmla="*/ 57150 h 85725"/>
              <a:gd name="connsiteX12" fmla="*/ 78582 w 112359"/>
              <a:gd name="connsiteY12" fmla="*/ 66675 h 85725"/>
              <a:gd name="connsiteX13" fmla="*/ 76200 w 112359"/>
              <a:gd name="connsiteY13" fmla="*/ 73818 h 85725"/>
              <a:gd name="connsiteX14" fmla="*/ 80963 w 112359"/>
              <a:gd name="connsiteY14" fmla="*/ 61912 h 85725"/>
              <a:gd name="connsiteX15" fmla="*/ 88107 w 112359"/>
              <a:gd name="connsiteY15" fmla="*/ 69056 h 85725"/>
              <a:gd name="connsiteX16" fmla="*/ 90488 w 112359"/>
              <a:gd name="connsiteY16" fmla="*/ 76200 h 85725"/>
              <a:gd name="connsiteX17" fmla="*/ 95250 w 112359"/>
              <a:gd name="connsiteY17" fmla="*/ 85725 h 85725"/>
              <a:gd name="connsiteX18" fmla="*/ 88107 w 112359"/>
              <a:gd name="connsiteY18" fmla="*/ 83343 h 85725"/>
              <a:gd name="connsiteX19" fmla="*/ 83344 w 112359"/>
              <a:gd name="connsiteY19" fmla="*/ 78581 h 85725"/>
              <a:gd name="connsiteX20" fmla="*/ 85725 w 112359"/>
              <a:gd name="connsiteY20" fmla="*/ 64293 h 85725"/>
              <a:gd name="connsiteX21" fmla="*/ 92869 w 112359"/>
              <a:gd name="connsiteY21" fmla="*/ 66675 h 85725"/>
              <a:gd name="connsiteX22" fmla="*/ 104775 w 112359"/>
              <a:gd name="connsiteY22" fmla="*/ 66675 h 85725"/>
              <a:gd name="connsiteX23" fmla="*/ 111919 w 112359"/>
              <a:gd name="connsiteY23" fmla="*/ 64293 h 85725"/>
              <a:gd name="connsiteX24" fmla="*/ 107157 w 112359"/>
              <a:gd name="connsiteY24" fmla="*/ 78581 h 85725"/>
              <a:gd name="connsiteX25" fmla="*/ 100013 w 112359"/>
              <a:gd name="connsiteY25" fmla="*/ 76200 h 85725"/>
              <a:gd name="connsiteX26" fmla="*/ 107157 w 112359"/>
              <a:gd name="connsiteY26" fmla="*/ 73818 h 85725"/>
              <a:gd name="connsiteX27" fmla="*/ 111919 w 112359"/>
              <a:gd name="connsiteY27" fmla="*/ 83343 h 857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2359" h="85725">
                <a:moveTo>
                  <a:pt x="0" y="0"/>
                </a:moveTo>
                <a:cubicBezTo>
                  <a:pt x="2381" y="1587"/>
                  <a:pt x="5356" y="2527"/>
                  <a:pt x="7144" y="4762"/>
                </a:cubicBezTo>
                <a:cubicBezTo>
                  <a:pt x="13271" y="12420"/>
                  <a:pt x="4153" y="17278"/>
                  <a:pt x="16669" y="4762"/>
                </a:cubicBezTo>
                <a:cubicBezTo>
                  <a:pt x="20638" y="5556"/>
                  <a:pt x="25466" y="4552"/>
                  <a:pt x="28575" y="7143"/>
                </a:cubicBezTo>
                <a:cubicBezTo>
                  <a:pt x="33832" y="11523"/>
                  <a:pt x="29670" y="21813"/>
                  <a:pt x="28575" y="26193"/>
                </a:cubicBezTo>
                <a:cubicBezTo>
                  <a:pt x="35867" y="27235"/>
                  <a:pt x="46800" y="26352"/>
                  <a:pt x="52388" y="33337"/>
                </a:cubicBezTo>
                <a:cubicBezTo>
                  <a:pt x="53956" y="35297"/>
                  <a:pt x="53975" y="38100"/>
                  <a:pt x="54769" y="40481"/>
                </a:cubicBezTo>
                <a:lnTo>
                  <a:pt x="61913" y="35718"/>
                </a:lnTo>
                <a:cubicBezTo>
                  <a:pt x="64294" y="36512"/>
                  <a:pt x="67282" y="36325"/>
                  <a:pt x="69057" y="38100"/>
                </a:cubicBezTo>
                <a:cubicBezTo>
                  <a:pt x="73839" y="42882"/>
                  <a:pt x="70265" y="49935"/>
                  <a:pt x="69057" y="54768"/>
                </a:cubicBezTo>
                <a:cubicBezTo>
                  <a:pt x="67177" y="49132"/>
                  <a:pt x="61339" y="38511"/>
                  <a:pt x="78582" y="50006"/>
                </a:cubicBezTo>
                <a:cubicBezTo>
                  <a:pt x="80671" y="51398"/>
                  <a:pt x="80169" y="54769"/>
                  <a:pt x="80963" y="57150"/>
                </a:cubicBezTo>
                <a:cubicBezTo>
                  <a:pt x="67268" y="61714"/>
                  <a:pt x="76800" y="55985"/>
                  <a:pt x="78582" y="66675"/>
                </a:cubicBezTo>
                <a:cubicBezTo>
                  <a:pt x="78995" y="69151"/>
                  <a:pt x="76994" y="71437"/>
                  <a:pt x="76200" y="73818"/>
                </a:cubicBezTo>
                <a:cubicBezTo>
                  <a:pt x="75295" y="71103"/>
                  <a:pt x="69015" y="59921"/>
                  <a:pt x="80963" y="61912"/>
                </a:cubicBezTo>
                <a:cubicBezTo>
                  <a:pt x="84285" y="62466"/>
                  <a:pt x="85726" y="66675"/>
                  <a:pt x="88107" y="69056"/>
                </a:cubicBezTo>
                <a:cubicBezTo>
                  <a:pt x="88901" y="71437"/>
                  <a:pt x="88713" y="74425"/>
                  <a:pt x="90488" y="76200"/>
                </a:cubicBezTo>
                <a:cubicBezTo>
                  <a:pt x="98425" y="84137"/>
                  <a:pt x="100014" y="71437"/>
                  <a:pt x="95250" y="85725"/>
                </a:cubicBezTo>
                <a:cubicBezTo>
                  <a:pt x="92869" y="84931"/>
                  <a:pt x="89039" y="85673"/>
                  <a:pt x="88107" y="83343"/>
                </a:cubicBezTo>
                <a:cubicBezTo>
                  <a:pt x="84870" y="75250"/>
                  <a:pt x="98731" y="68322"/>
                  <a:pt x="83344" y="78581"/>
                </a:cubicBezTo>
                <a:cubicBezTo>
                  <a:pt x="81805" y="73962"/>
                  <a:pt x="77579" y="67551"/>
                  <a:pt x="85725" y="64293"/>
                </a:cubicBezTo>
                <a:cubicBezTo>
                  <a:pt x="88056" y="63361"/>
                  <a:pt x="90488" y="65881"/>
                  <a:pt x="92869" y="66675"/>
                </a:cubicBezTo>
                <a:cubicBezTo>
                  <a:pt x="105071" y="78875"/>
                  <a:pt x="95567" y="74042"/>
                  <a:pt x="104775" y="66675"/>
                </a:cubicBezTo>
                <a:cubicBezTo>
                  <a:pt x="106735" y="65107"/>
                  <a:pt x="109538" y="65087"/>
                  <a:pt x="111919" y="64293"/>
                </a:cubicBezTo>
                <a:cubicBezTo>
                  <a:pt x="110332" y="69056"/>
                  <a:pt x="110707" y="75031"/>
                  <a:pt x="107157" y="78581"/>
                </a:cubicBezTo>
                <a:cubicBezTo>
                  <a:pt x="105382" y="80356"/>
                  <a:pt x="100013" y="78710"/>
                  <a:pt x="100013" y="76200"/>
                </a:cubicBezTo>
                <a:cubicBezTo>
                  <a:pt x="100013" y="73690"/>
                  <a:pt x="104776" y="74612"/>
                  <a:pt x="107157" y="73818"/>
                </a:cubicBezTo>
                <a:cubicBezTo>
                  <a:pt x="112359" y="81622"/>
                  <a:pt x="111919" y="78100"/>
                  <a:pt x="111919" y="83343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7" name="Полилиния 446"/>
          <p:cNvSpPr/>
          <p:nvPr/>
        </p:nvSpPr>
        <p:spPr>
          <a:xfrm>
            <a:off x="688373" y="1462192"/>
            <a:ext cx="59003" cy="50729"/>
          </a:xfrm>
          <a:custGeom>
            <a:gdLst>
              <a:gd name="connsiteX0" fmla="*/ 30267 w 82543"/>
              <a:gd name="connsiteY0" fmla="*/ 26193 h 95324"/>
              <a:gd name="connsiteX1" fmla="*/ 25504 w 82543"/>
              <a:gd name="connsiteY1" fmla="*/ 19050 h 95324"/>
              <a:gd name="connsiteX2" fmla="*/ 39792 w 82543"/>
              <a:gd name="connsiteY2" fmla="*/ 7143 h 95324"/>
              <a:gd name="connsiteX3" fmla="*/ 42173 w 82543"/>
              <a:gd name="connsiteY3" fmla="*/ 14287 h 95324"/>
              <a:gd name="connsiteX4" fmla="*/ 32648 w 82543"/>
              <a:gd name="connsiteY4" fmla="*/ 26193 h 95324"/>
              <a:gd name="connsiteX5" fmla="*/ 32648 w 82543"/>
              <a:gd name="connsiteY5" fmla="*/ 11906 h 95324"/>
              <a:gd name="connsiteX6" fmla="*/ 39792 w 82543"/>
              <a:gd name="connsiteY6" fmla="*/ 14287 h 95324"/>
              <a:gd name="connsiteX7" fmla="*/ 42173 w 82543"/>
              <a:gd name="connsiteY7" fmla="*/ 21431 h 95324"/>
              <a:gd name="connsiteX8" fmla="*/ 39792 w 82543"/>
              <a:gd name="connsiteY8" fmla="*/ 28575 h 95324"/>
              <a:gd name="connsiteX9" fmla="*/ 54079 w 82543"/>
              <a:gd name="connsiteY9" fmla="*/ 16668 h 95324"/>
              <a:gd name="connsiteX10" fmla="*/ 46935 w 82543"/>
              <a:gd name="connsiteY10" fmla="*/ 26193 h 95324"/>
              <a:gd name="connsiteX11" fmla="*/ 37410 w 82543"/>
              <a:gd name="connsiteY11" fmla="*/ 28575 h 95324"/>
              <a:gd name="connsiteX12" fmla="*/ 8835 w 82543"/>
              <a:gd name="connsiteY12" fmla="*/ 26193 h 95324"/>
              <a:gd name="connsiteX13" fmla="*/ 6454 w 82543"/>
              <a:gd name="connsiteY13" fmla="*/ 9525 h 95324"/>
              <a:gd name="connsiteX14" fmla="*/ 20742 w 82543"/>
              <a:gd name="connsiteY14" fmla="*/ 4762 h 95324"/>
              <a:gd name="connsiteX15" fmla="*/ 27885 w 82543"/>
              <a:gd name="connsiteY15" fmla="*/ 2381 h 95324"/>
              <a:gd name="connsiteX16" fmla="*/ 35029 w 82543"/>
              <a:gd name="connsiteY16" fmla="*/ 4762 h 95324"/>
              <a:gd name="connsiteX17" fmla="*/ 44554 w 82543"/>
              <a:gd name="connsiteY17" fmla="*/ 19050 h 95324"/>
              <a:gd name="connsiteX18" fmla="*/ 39792 w 82543"/>
              <a:gd name="connsiteY18" fmla="*/ 30956 h 95324"/>
              <a:gd name="connsiteX19" fmla="*/ 27885 w 82543"/>
              <a:gd name="connsiteY19" fmla="*/ 16668 h 95324"/>
              <a:gd name="connsiteX20" fmla="*/ 42173 w 82543"/>
              <a:gd name="connsiteY20" fmla="*/ 9525 h 95324"/>
              <a:gd name="connsiteX21" fmla="*/ 49317 w 82543"/>
              <a:gd name="connsiteY21" fmla="*/ 4762 h 95324"/>
              <a:gd name="connsiteX22" fmla="*/ 46935 w 82543"/>
              <a:gd name="connsiteY22" fmla="*/ 11906 h 95324"/>
              <a:gd name="connsiteX23" fmla="*/ 39792 w 82543"/>
              <a:gd name="connsiteY23" fmla="*/ 21431 h 95324"/>
              <a:gd name="connsiteX24" fmla="*/ 25504 w 82543"/>
              <a:gd name="connsiteY24" fmla="*/ 28575 h 95324"/>
              <a:gd name="connsiteX25" fmla="*/ 20742 w 82543"/>
              <a:gd name="connsiteY25" fmla="*/ 21431 h 95324"/>
              <a:gd name="connsiteX26" fmla="*/ 30267 w 82543"/>
              <a:gd name="connsiteY26" fmla="*/ 7143 h 95324"/>
              <a:gd name="connsiteX27" fmla="*/ 37410 w 82543"/>
              <a:gd name="connsiteY27" fmla="*/ 4762 h 95324"/>
              <a:gd name="connsiteX28" fmla="*/ 44554 w 82543"/>
              <a:gd name="connsiteY28" fmla="*/ 0 h 95324"/>
              <a:gd name="connsiteX29" fmla="*/ 44554 w 82543"/>
              <a:gd name="connsiteY29" fmla="*/ 26193 h 95324"/>
              <a:gd name="connsiteX30" fmla="*/ 39792 w 82543"/>
              <a:gd name="connsiteY30" fmla="*/ 33337 h 95324"/>
              <a:gd name="connsiteX31" fmla="*/ 32648 w 82543"/>
              <a:gd name="connsiteY31" fmla="*/ 35718 h 95324"/>
              <a:gd name="connsiteX32" fmla="*/ 27885 w 82543"/>
              <a:gd name="connsiteY32" fmla="*/ 26193 h 95324"/>
              <a:gd name="connsiteX33" fmla="*/ 42173 w 82543"/>
              <a:gd name="connsiteY33" fmla="*/ 16668 h 95324"/>
              <a:gd name="connsiteX34" fmla="*/ 46935 w 82543"/>
              <a:gd name="connsiteY34" fmla="*/ 54768 h 95324"/>
              <a:gd name="connsiteX35" fmla="*/ 37410 w 82543"/>
              <a:gd name="connsiteY35" fmla="*/ 50006 h 95324"/>
              <a:gd name="connsiteX36" fmla="*/ 39792 w 82543"/>
              <a:gd name="connsiteY36" fmla="*/ 42862 h 95324"/>
              <a:gd name="connsiteX37" fmla="*/ 54079 w 82543"/>
              <a:gd name="connsiteY37" fmla="*/ 35718 h 95324"/>
              <a:gd name="connsiteX38" fmla="*/ 61223 w 82543"/>
              <a:gd name="connsiteY38" fmla="*/ 30956 h 95324"/>
              <a:gd name="connsiteX39" fmla="*/ 65985 w 82543"/>
              <a:gd name="connsiteY39" fmla="*/ 38100 h 95324"/>
              <a:gd name="connsiteX40" fmla="*/ 56460 w 82543"/>
              <a:gd name="connsiteY40" fmla="*/ 61912 h 95324"/>
              <a:gd name="connsiteX41" fmla="*/ 46935 w 82543"/>
              <a:gd name="connsiteY41" fmla="*/ 66675 h 95324"/>
              <a:gd name="connsiteX42" fmla="*/ 27885 w 82543"/>
              <a:gd name="connsiteY42" fmla="*/ 54768 h 95324"/>
              <a:gd name="connsiteX43" fmla="*/ 32648 w 82543"/>
              <a:gd name="connsiteY43" fmla="*/ 47625 h 95324"/>
              <a:gd name="connsiteX44" fmla="*/ 46935 w 82543"/>
              <a:gd name="connsiteY44" fmla="*/ 42862 h 95324"/>
              <a:gd name="connsiteX45" fmla="*/ 51698 w 82543"/>
              <a:gd name="connsiteY45" fmla="*/ 59531 h 95324"/>
              <a:gd name="connsiteX46" fmla="*/ 42173 w 82543"/>
              <a:gd name="connsiteY46" fmla="*/ 83343 h 95324"/>
              <a:gd name="connsiteX47" fmla="*/ 39792 w 82543"/>
              <a:gd name="connsiteY47" fmla="*/ 69056 h 95324"/>
              <a:gd name="connsiteX48" fmla="*/ 46935 w 82543"/>
              <a:gd name="connsiteY48" fmla="*/ 66675 h 95324"/>
              <a:gd name="connsiteX49" fmla="*/ 54079 w 82543"/>
              <a:gd name="connsiteY49" fmla="*/ 69056 h 95324"/>
              <a:gd name="connsiteX50" fmla="*/ 54079 w 82543"/>
              <a:gd name="connsiteY50" fmla="*/ 88106 h 95324"/>
              <a:gd name="connsiteX51" fmla="*/ 56460 w 82543"/>
              <a:gd name="connsiteY51" fmla="*/ 80962 h 95324"/>
              <a:gd name="connsiteX52" fmla="*/ 70748 w 82543"/>
              <a:gd name="connsiteY52" fmla="*/ 73818 h 95324"/>
              <a:gd name="connsiteX53" fmla="*/ 77892 w 82543"/>
              <a:gd name="connsiteY53" fmla="*/ 78581 h 95324"/>
              <a:gd name="connsiteX54" fmla="*/ 77892 w 82543"/>
              <a:gd name="connsiteY54" fmla="*/ 95250 h 95324"/>
              <a:gd name="connsiteX55" fmla="*/ 54079 w 82543"/>
              <a:gd name="connsiteY55" fmla="*/ 88106 h 95324"/>
              <a:gd name="connsiteX56" fmla="*/ 49317 w 82543"/>
              <a:gd name="connsiteY56" fmla="*/ 80962 h 95324"/>
              <a:gd name="connsiteX57" fmla="*/ 46935 w 82543"/>
              <a:gd name="connsiteY57" fmla="*/ 88106 h 95324"/>
              <a:gd name="connsiteX58" fmla="*/ 32648 w 82543"/>
              <a:gd name="connsiteY58" fmla="*/ 88106 h 95324"/>
              <a:gd name="connsiteX59" fmla="*/ 37410 w 82543"/>
              <a:gd name="connsiteY59" fmla="*/ 80962 h 95324"/>
              <a:gd name="connsiteX60" fmla="*/ 46935 w 82543"/>
              <a:gd name="connsiteY60" fmla="*/ 92868 h 95324"/>
              <a:gd name="connsiteX61" fmla="*/ 49317 w 82543"/>
              <a:gd name="connsiteY61" fmla="*/ 95250 h 9532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82543" h="95324">
                <a:moveTo>
                  <a:pt x="30267" y="26193"/>
                </a:moveTo>
                <a:cubicBezTo>
                  <a:pt x="28679" y="23812"/>
                  <a:pt x="25034" y="21873"/>
                  <a:pt x="25504" y="19050"/>
                </a:cubicBezTo>
                <a:cubicBezTo>
                  <a:pt x="26077" y="15613"/>
                  <a:pt x="37150" y="8904"/>
                  <a:pt x="39792" y="7143"/>
                </a:cubicBezTo>
                <a:cubicBezTo>
                  <a:pt x="40586" y="9524"/>
                  <a:pt x="42173" y="11777"/>
                  <a:pt x="42173" y="14287"/>
                </a:cubicBezTo>
                <a:cubicBezTo>
                  <a:pt x="42173" y="21956"/>
                  <a:pt x="38134" y="22536"/>
                  <a:pt x="32648" y="26193"/>
                </a:cubicBezTo>
                <a:cubicBezTo>
                  <a:pt x="29974" y="22182"/>
                  <a:pt x="22621" y="15917"/>
                  <a:pt x="32648" y="11906"/>
                </a:cubicBezTo>
                <a:cubicBezTo>
                  <a:pt x="34979" y="10974"/>
                  <a:pt x="37411" y="13493"/>
                  <a:pt x="39792" y="14287"/>
                </a:cubicBezTo>
                <a:cubicBezTo>
                  <a:pt x="40586" y="16668"/>
                  <a:pt x="42173" y="18921"/>
                  <a:pt x="42173" y="21431"/>
                </a:cubicBezTo>
                <a:cubicBezTo>
                  <a:pt x="42173" y="23941"/>
                  <a:pt x="38017" y="30350"/>
                  <a:pt x="39792" y="28575"/>
                </a:cubicBezTo>
                <a:cubicBezTo>
                  <a:pt x="54321" y="14046"/>
                  <a:pt x="33455" y="21826"/>
                  <a:pt x="54079" y="16668"/>
                </a:cubicBezTo>
                <a:cubicBezTo>
                  <a:pt x="51698" y="19843"/>
                  <a:pt x="50164" y="23886"/>
                  <a:pt x="46935" y="26193"/>
                </a:cubicBezTo>
                <a:cubicBezTo>
                  <a:pt x="44272" y="28095"/>
                  <a:pt x="40683" y="28575"/>
                  <a:pt x="37410" y="28575"/>
                </a:cubicBezTo>
                <a:cubicBezTo>
                  <a:pt x="27852" y="28575"/>
                  <a:pt x="18360" y="26987"/>
                  <a:pt x="8835" y="26193"/>
                </a:cubicBezTo>
                <a:cubicBezTo>
                  <a:pt x="7123" y="22769"/>
                  <a:pt x="0" y="14135"/>
                  <a:pt x="6454" y="9525"/>
                </a:cubicBezTo>
                <a:cubicBezTo>
                  <a:pt x="10539" y="6607"/>
                  <a:pt x="15979" y="6350"/>
                  <a:pt x="20742" y="4762"/>
                </a:cubicBezTo>
                <a:lnTo>
                  <a:pt x="27885" y="2381"/>
                </a:lnTo>
                <a:cubicBezTo>
                  <a:pt x="30266" y="3175"/>
                  <a:pt x="33254" y="2987"/>
                  <a:pt x="35029" y="4762"/>
                </a:cubicBezTo>
                <a:cubicBezTo>
                  <a:pt x="39076" y="8809"/>
                  <a:pt x="44554" y="19050"/>
                  <a:pt x="44554" y="19050"/>
                </a:cubicBezTo>
                <a:cubicBezTo>
                  <a:pt x="42967" y="23019"/>
                  <a:pt x="43615" y="29044"/>
                  <a:pt x="39792" y="30956"/>
                </a:cubicBezTo>
                <a:cubicBezTo>
                  <a:pt x="22086" y="39809"/>
                  <a:pt x="24076" y="23334"/>
                  <a:pt x="27885" y="16668"/>
                </a:cubicBezTo>
                <a:cubicBezTo>
                  <a:pt x="30057" y="12867"/>
                  <a:pt x="38507" y="10747"/>
                  <a:pt x="42173" y="9525"/>
                </a:cubicBezTo>
                <a:cubicBezTo>
                  <a:pt x="44554" y="7937"/>
                  <a:pt x="46757" y="3482"/>
                  <a:pt x="49317" y="4762"/>
                </a:cubicBezTo>
                <a:cubicBezTo>
                  <a:pt x="51562" y="5885"/>
                  <a:pt x="48180" y="9727"/>
                  <a:pt x="46935" y="11906"/>
                </a:cubicBezTo>
                <a:cubicBezTo>
                  <a:pt x="44966" y="15352"/>
                  <a:pt x="42598" y="18625"/>
                  <a:pt x="39792" y="21431"/>
                </a:cubicBezTo>
                <a:cubicBezTo>
                  <a:pt x="35178" y="26045"/>
                  <a:pt x="31312" y="26638"/>
                  <a:pt x="25504" y="28575"/>
                </a:cubicBezTo>
                <a:cubicBezTo>
                  <a:pt x="23917" y="26194"/>
                  <a:pt x="21212" y="24254"/>
                  <a:pt x="20742" y="21431"/>
                </a:cubicBezTo>
                <a:cubicBezTo>
                  <a:pt x="19868" y="16188"/>
                  <a:pt x="27144" y="9225"/>
                  <a:pt x="30267" y="7143"/>
                </a:cubicBezTo>
                <a:cubicBezTo>
                  <a:pt x="32355" y="5751"/>
                  <a:pt x="35165" y="5884"/>
                  <a:pt x="37410" y="4762"/>
                </a:cubicBezTo>
                <a:cubicBezTo>
                  <a:pt x="39970" y="3482"/>
                  <a:pt x="42173" y="1587"/>
                  <a:pt x="44554" y="0"/>
                </a:cubicBezTo>
                <a:cubicBezTo>
                  <a:pt x="48272" y="11155"/>
                  <a:pt x="48996" y="9903"/>
                  <a:pt x="44554" y="26193"/>
                </a:cubicBezTo>
                <a:cubicBezTo>
                  <a:pt x="43801" y="28954"/>
                  <a:pt x="42027" y="31549"/>
                  <a:pt x="39792" y="33337"/>
                </a:cubicBezTo>
                <a:cubicBezTo>
                  <a:pt x="37832" y="34905"/>
                  <a:pt x="35029" y="34924"/>
                  <a:pt x="32648" y="35718"/>
                </a:cubicBezTo>
                <a:cubicBezTo>
                  <a:pt x="31060" y="32543"/>
                  <a:pt x="27383" y="29707"/>
                  <a:pt x="27885" y="26193"/>
                </a:cubicBezTo>
                <a:cubicBezTo>
                  <a:pt x="28777" y="19952"/>
                  <a:pt x="37818" y="18120"/>
                  <a:pt x="42173" y="16668"/>
                </a:cubicBezTo>
                <a:cubicBezTo>
                  <a:pt x="51675" y="29337"/>
                  <a:pt x="57779" y="33081"/>
                  <a:pt x="46935" y="54768"/>
                </a:cubicBezTo>
                <a:cubicBezTo>
                  <a:pt x="45347" y="57943"/>
                  <a:pt x="40585" y="51593"/>
                  <a:pt x="37410" y="50006"/>
                </a:cubicBezTo>
                <a:cubicBezTo>
                  <a:pt x="38204" y="47625"/>
                  <a:pt x="38224" y="44822"/>
                  <a:pt x="39792" y="42862"/>
                </a:cubicBezTo>
                <a:cubicBezTo>
                  <a:pt x="44340" y="37177"/>
                  <a:pt x="48329" y="38593"/>
                  <a:pt x="54079" y="35718"/>
                </a:cubicBezTo>
                <a:cubicBezTo>
                  <a:pt x="56639" y="34438"/>
                  <a:pt x="58842" y="32543"/>
                  <a:pt x="61223" y="30956"/>
                </a:cubicBezTo>
                <a:cubicBezTo>
                  <a:pt x="62810" y="33337"/>
                  <a:pt x="65700" y="35252"/>
                  <a:pt x="65985" y="38100"/>
                </a:cubicBezTo>
                <a:cubicBezTo>
                  <a:pt x="67167" y="49926"/>
                  <a:pt x="65149" y="55706"/>
                  <a:pt x="56460" y="61912"/>
                </a:cubicBezTo>
                <a:cubicBezTo>
                  <a:pt x="53571" y="63975"/>
                  <a:pt x="50110" y="65087"/>
                  <a:pt x="46935" y="66675"/>
                </a:cubicBezTo>
                <a:cubicBezTo>
                  <a:pt x="41727" y="65187"/>
                  <a:pt x="26068" y="65671"/>
                  <a:pt x="27885" y="54768"/>
                </a:cubicBezTo>
                <a:cubicBezTo>
                  <a:pt x="28355" y="51945"/>
                  <a:pt x="30221" y="49142"/>
                  <a:pt x="32648" y="47625"/>
                </a:cubicBezTo>
                <a:cubicBezTo>
                  <a:pt x="36905" y="44964"/>
                  <a:pt x="46935" y="42862"/>
                  <a:pt x="46935" y="42862"/>
                </a:cubicBezTo>
                <a:cubicBezTo>
                  <a:pt x="47895" y="45741"/>
                  <a:pt x="51912" y="57179"/>
                  <a:pt x="51698" y="59531"/>
                </a:cubicBezTo>
                <a:cubicBezTo>
                  <a:pt x="50530" y="72380"/>
                  <a:pt x="47971" y="74646"/>
                  <a:pt x="42173" y="83343"/>
                </a:cubicBezTo>
                <a:cubicBezTo>
                  <a:pt x="39015" y="78606"/>
                  <a:pt x="33876" y="74972"/>
                  <a:pt x="39792" y="69056"/>
                </a:cubicBezTo>
                <a:cubicBezTo>
                  <a:pt x="41567" y="67281"/>
                  <a:pt x="44554" y="67469"/>
                  <a:pt x="46935" y="66675"/>
                </a:cubicBezTo>
                <a:cubicBezTo>
                  <a:pt x="49316" y="67469"/>
                  <a:pt x="52511" y="67096"/>
                  <a:pt x="54079" y="69056"/>
                </a:cubicBezTo>
                <a:cubicBezTo>
                  <a:pt x="60428" y="76993"/>
                  <a:pt x="54079" y="80169"/>
                  <a:pt x="54079" y="88106"/>
                </a:cubicBezTo>
                <a:cubicBezTo>
                  <a:pt x="54079" y="90616"/>
                  <a:pt x="54892" y="82922"/>
                  <a:pt x="56460" y="80962"/>
                </a:cubicBezTo>
                <a:cubicBezTo>
                  <a:pt x="59816" y="76767"/>
                  <a:pt x="66044" y="75387"/>
                  <a:pt x="70748" y="73818"/>
                </a:cubicBezTo>
                <a:cubicBezTo>
                  <a:pt x="73129" y="75406"/>
                  <a:pt x="76304" y="76200"/>
                  <a:pt x="77892" y="78581"/>
                </a:cubicBezTo>
                <a:cubicBezTo>
                  <a:pt x="82543" y="85557"/>
                  <a:pt x="80034" y="88824"/>
                  <a:pt x="77892" y="95250"/>
                </a:cubicBezTo>
                <a:cubicBezTo>
                  <a:pt x="67404" y="93751"/>
                  <a:pt x="61297" y="95324"/>
                  <a:pt x="54079" y="88106"/>
                </a:cubicBezTo>
                <a:cubicBezTo>
                  <a:pt x="52055" y="86082"/>
                  <a:pt x="50904" y="83343"/>
                  <a:pt x="49317" y="80962"/>
                </a:cubicBezTo>
                <a:cubicBezTo>
                  <a:pt x="48523" y="83343"/>
                  <a:pt x="48710" y="86331"/>
                  <a:pt x="46935" y="88106"/>
                </a:cubicBezTo>
                <a:cubicBezTo>
                  <a:pt x="42173" y="92868"/>
                  <a:pt x="37410" y="89693"/>
                  <a:pt x="32648" y="88106"/>
                </a:cubicBezTo>
                <a:cubicBezTo>
                  <a:pt x="34235" y="85725"/>
                  <a:pt x="34753" y="82025"/>
                  <a:pt x="37410" y="80962"/>
                </a:cubicBezTo>
                <a:cubicBezTo>
                  <a:pt x="46254" y="77424"/>
                  <a:pt x="45777" y="89974"/>
                  <a:pt x="46935" y="92868"/>
                </a:cubicBezTo>
                <a:cubicBezTo>
                  <a:pt x="47352" y="93911"/>
                  <a:pt x="48523" y="94456"/>
                  <a:pt x="49317" y="95250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8" name="Полилиния 447"/>
          <p:cNvSpPr/>
          <p:nvPr/>
        </p:nvSpPr>
        <p:spPr>
          <a:xfrm>
            <a:off x="620932" y="2076896"/>
            <a:ext cx="51979" cy="25862"/>
          </a:xfrm>
          <a:custGeom>
            <a:gdLst>
              <a:gd name="connsiteX0" fmla="*/ 19463 w 73318"/>
              <a:gd name="connsiteY0" fmla="*/ 4763 h 49860"/>
              <a:gd name="connsiteX1" fmla="*/ 12319 w 73318"/>
              <a:gd name="connsiteY1" fmla="*/ 9525 h 49860"/>
              <a:gd name="connsiteX2" fmla="*/ 2794 w 73318"/>
              <a:gd name="connsiteY2" fmla="*/ 19050 h 49860"/>
              <a:gd name="connsiteX3" fmla="*/ 413 w 73318"/>
              <a:gd name="connsiteY3" fmla="*/ 11906 h 49860"/>
              <a:gd name="connsiteX4" fmla="*/ 12319 w 73318"/>
              <a:gd name="connsiteY4" fmla="*/ 2381 h 49860"/>
              <a:gd name="connsiteX5" fmla="*/ 9938 w 73318"/>
              <a:gd name="connsiteY5" fmla="*/ 23813 h 49860"/>
              <a:gd name="connsiteX6" fmla="*/ 7557 w 73318"/>
              <a:gd name="connsiteY6" fmla="*/ 16669 h 49860"/>
              <a:gd name="connsiteX7" fmla="*/ 17082 w 73318"/>
              <a:gd name="connsiteY7" fmla="*/ 14288 h 49860"/>
              <a:gd name="connsiteX8" fmla="*/ 31369 w 73318"/>
              <a:gd name="connsiteY8" fmla="*/ 7144 h 49860"/>
              <a:gd name="connsiteX9" fmla="*/ 38513 w 73318"/>
              <a:gd name="connsiteY9" fmla="*/ 16669 h 49860"/>
              <a:gd name="connsiteX10" fmla="*/ 33751 w 73318"/>
              <a:gd name="connsiteY10" fmla="*/ 28575 h 49860"/>
              <a:gd name="connsiteX11" fmla="*/ 26607 w 73318"/>
              <a:gd name="connsiteY11" fmla="*/ 30956 h 49860"/>
              <a:gd name="connsiteX12" fmla="*/ 28988 w 73318"/>
              <a:gd name="connsiteY12" fmla="*/ 19050 h 49860"/>
              <a:gd name="connsiteX13" fmla="*/ 36132 w 73318"/>
              <a:gd name="connsiteY13" fmla="*/ 14288 h 49860"/>
              <a:gd name="connsiteX14" fmla="*/ 40894 w 73318"/>
              <a:gd name="connsiteY14" fmla="*/ 23813 h 49860"/>
              <a:gd name="connsiteX15" fmla="*/ 33751 w 73318"/>
              <a:gd name="connsiteY15" fmla="*/ 28575 h 49860"/>
              <a:gd name="connsiteX16" fmla="*/ 31369 w 73318"/>
              <a:gd name="connsiteY16" fmla="*/ 21431 h 49860"/>
              <a:gd name="connsiteX17" fmla="*/ 38513 w 73318"/>
              <a:gd name="connsiteY17" fmla="*/ 16669 h 49860"/>
              <a:gd name="connsiteX18" fmla="*/ 43276 w 73318"/>
              <a:gd name="connsiteY18" fmla="*/ 30956 h 49860"/>
              <a:gd name="connsiteX19" fmla="*/ 55182 w 73318"/>
              <a:gd name="connsiteY19" fmla="*/ 21431 h 49860"/>
              <a:gd name="connsiteX20" fmla="*/ 62326 w 73318"/>
              <a:gd name="connsiteY20" fmla="*/ 23813 h 49860"/>
              <a:gd name="connsiteX21" fmla="*/ 64707 w 73318"/>
              <a:gd name="connsiteY21" fmla="*/ 47625 h 49860"/>
              <a:gd name="connsiteX22" fmla="*/ 57563 w 73318"/>
              <a:gd name="connsiteY22" fmla="*/ 42863 h 49860"/>
              <a:gd name="connsiteX23" fmla="*/ 55182 w 73318"/>
              <a:gd name="connsiteY23" fmla="*/ 35719 h 49860"/>
              <a:gd name="connsiteX24" fmla="*/ 50419 w 73318"/>
              <a:gd name="connsiteY24" fmla="*/ 33338 h 49860"/>
              <a:gd name="connsiteX25" fmla="*/ 36132 w 73318"/>
              <a:gd name="connsiteY25" fmla="*/ 23813 h 49860"/>
              <a:gd name="connsiteX26" fmla="*/ 40894 w 73318"/>
              <a:gd name="connsiteY26" fmla="*/ 16669 h 49860"/>
              <a:gd name="connsiteX27" fmla="*/ 45657 w 73318"/>
              <a:gd name="connsiteY27" fmla="*/ 23813 h 49860"/>
              <a:gd name="connsiteX28" fmla="*/ 17082 w 73318"/>
              <a:gd name="connsiteY28" fmla="*/ 28575 h 49860"/>
              <a:gd name="connsiteX29" fmla="*/ 14701 w 73318"/>
              <a:gd name="connsiteY29" fmla="*/ 0 h 49860"/>
              <a:gd name="connsiteX30" fmla="*/ 19463 w 73318"/>
              <a:gd name="connsiteY30" fmla="*/ 4763 h 498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318" h="49860">
                <a:moveTo>
                  <a:pt x="19463" y="4763"/>
                </a:moveTo>
                <a:cubicBezTo>
                  <a:pt x="17082" y="6350"/>
                  <a:pt x="14107" y="7290"/>
                  <a:pt x="12319" y="9525"/>
                </a:cubicBezTo>
                <a:cubicBezTo>
                  <a:pt x="3082" y="21071"/>
                  <a:pt x="18381" y="13855"/>
                  <a:pt x="2794" y="19050"/>
                </a:cubicBezTo>
                <a:cubicBezTo>
                  <a:pt x="2000" y="16669"/>
                  <a:pt x="0" y="14382"/>
                  <a:pt x="413" y="11906"/>
                </a:cubicBezTo>
                <a:cubicBezTo>
                  <a:pt x="1680" y="4305"/>
                  <a:pt x="6748" y="4239"/>
                  <a:pt x="12319" y="2381"/>
                </a:cubicBezTo>
                <a:cubicBezTo>
                  <a:pt x="11525" y="9525"/>
                  <a:pt x="12211" y="16994"/>
                  <a:pt x="9938" y="23813"/>
                </a:cubicBezTo>
                <a:cubicBezTo>
                  <a:pt x="9144" y="26194"/>
                  <a:pt x="6051" y="18677"/>
                  <a:pt x="7557" y="16669"/>
                </a:cubicBezTo>
                <a:cubicBezTo>
                  <a:pt x="9521" y="14051"/>
                  <a:pt x="13907" y="15082"/>
                  <a:pt x="17082" y="14288"/>
                </a:cubicBezTo>
                <a:cubicBezTo>
                  <a:pt x="18285" y="13486"/>
                  <a:pt x="28552" y="5735"/>
                  <a:pt x="31369" y="7144"/>
                </a:cubicBezTo>
                <a:cubicBezTo>
                  <a:pt x="34919" y="8919"/>
                  <a:pt x="36132" y="13494"/>
                  <a:pt x="38513" y="16669"/>
                </a:cubicBezTo>
                <a:cubicBezTo>
                  <a:pt x="36926" y="20638"/>
                  <a:pt x="36487" y="25291"/>
                  <a:pt x="33751" y="28575"/>
                </a:cubicBezTo>
                <a:cubicBezTo>
                  <a:pt x="32144" y="30503"/>
                  <a:pt x="27730" y="33201"/>
                  <a:pt x="26607" y="30956"/>
                </a:cubicBezTo>
                <a:cubicBezTo>
                  <a:pt x="24797" y="27336"/>
                  <a:pt x="26980" y="22564"/>
                  <a:pt x="28988" y="19050"/>
                </a:cubicBezTo>
                <a:cubicBezTo>
                  <a:pt x="30408" y="16565"/>
                  <a:pt x="33751" y="15875"/>
                  <a:pt x="36132" y="14288"/>
                </a:cubicBezTo>
                <a:cubicBezTo>
                  <a:pt x="37719" y="17463"/>
                  <a:pt x="41478" y="20312"/>
                  <a:pt x="40894" y="23813"/>
                </a:cubicBezTo>
                <a:cubicBezTo>
                  <a:pt x="40424" y="26636"/>
                  <a:pt x="36527" y="29269"/>
                  <a:pt x="33751" y="28575"/>
                </a:cubicBezTo>
                <a:cubicBezTo>
                  <a:pt x="31316" y="27966"/>
                  <a:pt x="32163" y="23812"/>
                  <a:pt x="31369" y="21431"/>
                </a:cubicBezTo>
                <a:cubicBezTo>
                  <a:pt x="33750" y="19844"/>
                  <a:pt x="36278" y="14881"/>
                  <a:pt x="38513" y="16669"/>
                </a:cubicBezTo>
                <a:cubicBezTo>
                  <a:pt x="42433" y="19805"/>
                  <a:pt x="43276" y="30956"/>
                  <a:pt x="43276" y="30956"/>
                </a:cubicBezTo>
                <a:cubicBezTo>
                  <a:pt x="46932" y="25472"/>
                  <a:pt x="47515" y="21431"/>
                  <a:pt x="55182" y="21431"/>
                </a:cubicBezTo>
                <a:cubicBezTo>
                  <a:pt x="57692" y="21431"/>
                  <a:pt x="59945" y="23019"/>
                  <a:pt x="62326" y="23813"/>
                </a:cubicBezTo>
                <a:cubicBezTo>
                  <a:pt x="67231" y="31171"/>
                  <a:pt x="73318" y="36861"/>
                  <a:pt x="64707" y="47625"/>
                </a:cubicBezTo>
                <a:cubicBezTo>
                  <a:pt x="62919" y="49860"/>
                  <a:pt x="59944" y="44450"/>
                  <a:pt x="57563" y="42863"/>
                </a:cubicBezTo>
                <a:cubicBezTo>
                  <a:pt x="56769" y="40482"/>
                  <a:pt x="55182" y="38229"/>
                  <a:pt x="55182" y="35719"/>
                </a:cubicBezTo>
                <a:cubicBezTo>
                  <a:pt x="55182" y="28051"/>
                  <a:pt x="63398" y="24685"/>
                  <a:pt x="50419" y="33338"/>
                </a:cubicBezTo>
                <a:cubicBezTo>
                  <a:pt x="45640" y="32143"/>
                  <a:pt x="36132" y="32034"/>
                  <a:pt x="36132" y="23813"/>
                </a:cubicBezTo>
                <a:cubicBezTo>
                  <a:pt x="36132" y="20951"/>
                  <a:pt x="39307" y="19050"/>
                  <a:pt x="40894" y="16669"/>
                </a:cubicBezTo>
                <a:cubicBezTo>
                  <a:pt x="42482" y="19050"/>
                  <a:pt x="46443" y="21061"/>
                  <a:pt x="45657" y="23813"/>
                </a:cubicBezTo>
                <a:cubicBezTo>
                  <a:pt x="40940" y="40326"/>
                  <a:pt x="26733" y="30988"/>
                  <a:pt x="17082" y="28575"/>
                </a:cubicBezTo>
                <a:cubicBezTo>
                  <a:pt x="10792" y="9707"/>
                  <a:pt x="11493" y="19240"/>
                  <a:pt x="14701" y="0"/>
                </a:cubicBezTo>
                <a:lnTo>
                  <a:pt x="19463" y="4763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49" name="Полилиния 448"/>
          <p:cNvSpPr/>
          <p:nvPr/>
        </p:nvSpPr>
        <p:spPr>
          <a:xfrm>
            <a:off x="980576" y="2077892"/>
            <a:ext cx="54789" cy="37798"/>
          </a:xfrm>
          <a:custGeom>
            <a:gdLst>
              <a:gd name="connsiteX0" fmla="*/ 794 w 76617"/>
              <a:gd name="connsiteY0" fmla="*/ 23813 h 69057"/>
              <a:gd name="connsiteX1" fmla="*/ 12701 w 76617"/>
              <a:gd name="connsiteY1" fmla="*/ 9525 h 69057"/>
              <a:gd name="connsiteX2" fmla="*/ 19844 w 76617"/>
              <a:gd name="connsiteY2" fmla="*/ 7144 h 69057"/>
              <a:gd name="connsiteX3" fmla="*/ 22226 w 76617"/>
              <a:gd name="connsiteY3" fmla="*/ 14288 h 69057"/>
              <a:gd name="connsiteX4" fmla="*/ 31751 w 76617"/>
              <a:gd name="connsiteY4" fmla="*/ 11907 h 69057"/>
              <a:gd name="connsiteX5" fmla="*/ 29369 w 76617"/>
              <a:gd name="connsiteY5" fmla="*/ 21432 h 69057"/>
              <a:gd name="connsiteX6" fmla="*/ 31751 w 76617"/>
              <a:gd name="connsiteY6" fmla="*/ 19050 h 69057"/>
              <a:gd name="connsiteX7" fmla="*/ 38894 w 76617"/>
              <a:gd name="connsiteY7" fmla="*/ 16669 h 69057"/>
              <a:gd name="connsiteX8" fmla="*/ 36513 w 76617"/>
              <a:gd name="connsiteY8" fmla="*/ 33338 h 69057"/>
              <a:gd name="connsiteX9" fmla="*/ 34132 w 76617"/>
              <a:gd name="connsiteY9" fmla="*/ 26194 h 69057"/>
              <a:gd name="connsiteX10" fmla="*/ 41276 w 76617"/>
              <a:gd name="connsiteY10" fmla="*/ 21432 h 69057"/>
              <a:gd name="connsiteX11" fmla="*/ 46038 w 76617"/>
              <a:gd name="connsiteY11" fmla="*/ 28575 h 69057"/>
              <a:gd name="connsiteX12" fmla="*/ 48419 w 76617"/>
              <a:gd name="connsiteY12" fmla="*/ 21432 h 69057"/>
              <a:gd name="connsiteX13" fmla="*/ 55563 w 76617"/>
              <a:gd name="connsiteY13" fmla="*/ 16669 h 69057"/>
              <a:gd name="connsiteX14" fmla="*/ 41276 w 76617"/>
              <a:gd name="connsiteY14" fmla="*/ 26194 h 69057"/>
              <a:gd name="connsiteX15" fmla="*/ 36513 w 76617"/>
              <a:gd name="connsiteY15" fmla="*/ 19050 h 69057"/>
              <a:gd name="connsiteX16" fmla="*/ 46038 w 76617"/>
              <a:gd name="connsiteY16" fmla="*/ 7144 h 69057"/>
              <a:gd name="connsiteX17" fmla="*/ 48419 w 76617"/>
              <a:gd name="connsiteY17" fmla="*/ 28575 h 69057"/>
              <a:gd name="connsiteX18" fmla="*/ 41276 w 76617"/>
              <a:gd name="connsiteY18" fmla="*/ 23813 h 69057"/>
              <a:gd name="connsiteX19" fmla="*/ 43657 w 76617"/>
              <a:gd name="connsiteY19" fmla="*/ 16669 h 69057"/>
              <a:gd name="connsiteX20" fmla="*/ 60326 w 76617"/>
              <a:gd name="connsiteY20" fmla="*/ 19050 h 69057"/>
              <a:gd name="connsiteX21" fmla="*/ 65088 w 76617"/>
              <a:gd name="connsiteY21" fmla="*/ 28575 h 69057"/>
              <a:gd name="connsiteX22" fmla="*/ 67469 w 76617"/>
              <a:gd name="connsiteY22" fmla="*/ 38100 h 69057"/>
              <a:gd name="connsiteX23" fmla="*/ 69851 w 76617"/>
              <a:gd name="connsiteY23" fmla="*/ 45244 h 69057"/>
              <a:gd name="connsiteX24" fmla="*/ 67469 w 76617"/>
              <a:gd name="connsiteY24" fmla="*/ 57150 h 69057"/>
              <a:gd name="connsiteX25" fmla="*/ 65088 w 76617"/>
              <a:gd name="connsiteY25" fmla="*/ 50007 h 69057"/>
              <a:gd name="connsiteX26" fmla="*/ 67469 w 76617"/>
              <a:gd name="connsiteY26" fmla="*/ 42863 h 69057"/>
              <a:gd name="connsiteX27" fmla="*/ 69851 w 76617"/>
              <a:gd name="connsiteY27" fmla="*/ 66675 h 69057"/>
              <a:gd name="connsiteX28" fmla="*/ 62707 w 76617"/>
              <a:gd name="connsiteY28" fmla="*/ 69057 h 69057"/>
              <a:gd name="connsiteX29" fmla="*/ 65088 w 76617"/>
              <a:gd name="connsiteY29" fmla="*/ 57150 h 69057"/>
              <a:gd name="connsiteX30" fmla="*/ 69851 w 76617"/>
              <a:gd name="connsiteY30" fmla="*/ 50007 h 69057"/>
              <a:gd name="connsiteX31" fmla="*/ 72232 w 76617"/>
              <a:gd name="connsiteY31" fmla="*/ 42863 h 69057"/>
              <a:gd name="connsiteX32" fmla="*/ 60326 w 76617"/>
              <a:gd name="connsiteY32" fmla="*/ 38100 h 69057"/>
              <a:gd name="connsiteX33" fmla="*/ 53182 w 76617"/>
              <a:gd name="connsiteY33" fmla="*/ 33338 h 69057"/>
              <a:gd name="connsiteX34" fmla="*/ 48419 w 76617"/>
              <a:gd name="connsiteY34" fmla="*/ 26194 h 69057"/>
              <a:gd name="connsiteX35" fmla="*/ 46038 w 76617"/>
              <a:gd name="connsiteY35" fmla="*/ 11907 h 69057"/>
              <a:gd name="connsiteX36" fmla="*/ 31751 w 76617"/>
              <a:gd name="connsiteY36" fmla="*/ 16669 h 69057"/>
              <a:gd name="connsiteX37" fmla="*/ 17463 w 76617"/>
              <a:gd name="connsiteY37" fmla="*/ 14288 h 69057"/>
              <a:gd name="connsiteX38" fmla="*/ 26988 w 76617"/>
              <a:gd name="connsiteY38" fmla="*/ 0 h 69057"/>
              <a:gd name="connsiteX39" fmla="*/ 24607 w 76617"/>
              <a:gd name="connsiteY39" fmla="*/ 28575 h 69057"/>
              <a:gd name="connsiteX40" fmla="*/ 17463 w 76617"/>
              <a:gd name="connsiteY40" fmla="*/ 30957 h 69057"/>
              <a:gd name="connsiteX41" fmla="*/ 794 w 76617"/>
              <a:gd name="connsiteY41" fmla="*/ 23813 h 690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6617" h="69057">
                <a:moveTo>
                  <a:pt x="794" y="23813"/>
                </a:moveTo>
                <a:cubicBezTo>
                  <a:pt x="0" y="20241"/>
                  <a:pt x="7201" y="13192"/>
                  <a:pt x="12701" y="9525"/>
                </a:cubicBezTo>
                <a:cubicBezTo>
                  <a:pt x="14789" y="8133"/>
                  <a:pt x="17463" y="7938"/>
                  <a:pt x="19844" y="7144"/>
                </a:cubicBezTo>
                <a:cubicBezTo>
                  <a:pt x="20638" y="9525"/>
                  <a:pt x="19895" y="13356"/>
                  <a:pt x="22226" y="14288"/>
                </a:cubicBezTo>
                <a:cubicBezTo>
                  <a:pt x="25265" y="15503"/>
                  <a:pt x="29437" y="9593"/>
                  <a:pt x="31751" y="11907"/>
                </a:cubicBezTo>
                <a:cubicBezTo>
                  <a:pt x="34065" y="14221"/>
                  <a:pt x="31184" y="18709"/>
                  <a:pt x="29369" y="21432"/>
                </a:cubicBezTo>
                <a:cubicBezTo>
                  <a:pt x="26660" y="25496"/>
                  <a:pt x="9208" y="31932"/>
                  <a:pt x="31751" y="19050"/>
                </a:cubicBezTo>
                <a:cubicBezTo>
                  <a:pt x="33930" y="17805"/>
                  <a:pt x="36513" y="17463"/>
                  <a:pt x="38894" y="16669"/>
                </a:cubicBezTo>
                <a:cubicBezTo>
                  <a:pt x="38100" y="22225"/>
                  <a:pt x="39023" y="28318"/>
                  <a:pt x="36513" y="33338"/>
                </a:cubicBezTo>
                <a:cubicBezTo>
                  <a:pt x="35391" y="35583"/>
                  <a:pt x="33200" y="28525"/>
                  <a:pt x="34132" y="26194"/>
                </a:cubicBezTo>
                <a:cubicBezTo>
                  <a:pt x="35195" y="23537"/>
                  <a:pt x="38895" y="23019"/>
                  <a:pt x="41276" y="21432"/>
                </a:cubicBezTo>
                <a:cubicBezTo>
                  <a:pt x="42863" y="23813"/>
                  <a:pt x="43176" y="28575"/>
                  <a:pt x="46038" y="28575"/>
                </a:cubicBezTo>
                <a:cubicBezTo>
                  <a:pt x="48548" y="28575"/>
                  <a:pt x="46851" y="23392"/>
                  <a:pt x="48419" y="21432"/>
                </a:cubicBezTo>
                <a:cubicBezTo>
                  <a:pt x="50207" y="19197"/>
                  <a:pt x="55563" y="13807"/>
                  <a:pt x="55563" y="16669"/>
                </a:cubicBezTo>
                <a:cubicBezTo>
                  <a:pt x="55563" y="22615"/>
                  <a:pt x="44967" y="24964"/>
                  <a:pt x="41276" y="26194"/>
                </a:cubicBezTo>
                <a:cubicBezTo>
                  <a:pt x="39688" y="23813"/>
                  <a:pt x="36984" y="21873"/>
                  <a:pt x="36513" y="19050"/>
                </a:cubicBezTo>
                <a:cubicBezTo>
                  <a:pt x="35363" y="12150"/>
                  <a:pt x="41865" y="9926"/>
                  <a:pt x="46038" y="7144"/>
                </a:cubicBezTo>
                <a:cubicBezTo>
                  <a:pt x="48440" y="11947"/>
                  <a:pt x="56253" y="22699"/>
                  <a:pt x="48419" y="28575"/>
                </a:cubicBezTo>
                <a:cubicBezTo>
                  <a:pt x="46130" y="30292"/>
                  <a:pt x="43657" y="25400"/>
                  <a:pt x="41276" y="23813"/>
                </a:cubicBezTo>
                <a:cubicBezTo>
                  <a:pt x="42070" y="21432"/>
                  <a:pt x="41882" y="18444"/>
                  <a:pt x="43657" y="16669"/>
                </a:cubicBezTo>
                <a:cubicBezTo>
                  <a:pt x="49496" y="10830"/>
                  <a:pt x="55163" y="16469"/>
                  <a:pt x="60326" y="19050"/>
                </a:cubicBezTo>
                <a:cubicBezTo>
                  <a:pt x="61913" y="22225"/>
                  <a:pt x="63842" y="25251"/>
                  <a:pt x="65088" y="28575"/>
                </a:cubicBezTo>
                <a:cubicBezTo>
                  <a:pt x="66237" y="31639"/>
                  <a:pt x="66570" y="34953"/>
                  <a:pt x="67469" y="38100"/>
                </a:cubicBezTo>
                <a:cubicBezTo>
                  <a:pt x="68159" y="40514"/>
                  <a:pt x="69057" y="42863"/>
                  <a:pt x="69851" y="45244"/>
                </a:cubicBezTo>
                <a:cubicBezTo>
                  <a:pt x="69057" y="49213"/>
                  <a:pt x="70331" y="54288"/>
                  <a:pt x="67469" y="57150"/>
                </a:cubicBezTo>
                <a:cubicBezTo>
                  <a:pt x="65694" y="58925"/>
                  <a:pt x="65088" y="52517"/>
                  <a:pt x="65088" y="50007"/>
                </a:cubicBezTo>
                <a:cubicBezTo>
                  <a:pt x="65088" y="47497"/>
                  <a:pt x="66675" y="45244"/>
                  <a:pt x="67469" y="42863"/>
                </a:cubicBezTo>
                <a:cubicBezTo>
                  <a:pt x="73316" y="51632"/>
                  <a:pt x="76617" y="53143"/>
                  <a:pt x="69851" y="66675"/>
                </a:cubicBezTo>
                <a:cubicBezTo>
                  <a:pt x="68728" y="68920"/>
                  <a:pt x="65088" y="68263"/>
                  <a:pt x="62707" y="69057"/>
                </a:cubicBezTo>
                <a:cubicBezTo>
                  <a:pt x="63501" y="65088"/>
                  <a:pt x="63667" y="60940"/>
                  <a:pt x="65088" y="57150"/>
                </a:cubicBezTo>
                <a:cubicBezTo>
                  <a:pt x="66093" y="54470"/>
                  <a:pt x="68571" y="52567"/>
                  <a:pt x="69851" y="50007"/>
                </a:cubicBezTo>
                <a:cubicBezTo>
                  <a:pt x="70974" y="47762"/>
                  <a:pt x="71438" y="45244"/>
                  <a:pt x="72232" y="42863"/>
                </a:cubicBezTo>
                <a:cubicBezTo>
                  <a:pt x="61861" y="27307"/>
                  <a:pt x="73881" y="40359"/>
                  <a:pt x="60326" y="38100"/>
                </a:cubicBezTo>
                <a:cubicBezTo>
                  <a:pt x="57503" y="37630"/>
                  <a:pt x="55563" y="34925"/>
                  <a:pt x="53182" y="33338"/>
                </a:cubicBezTo>
                <a:cubicBezTo>
                  <a:pt x="51594" y="30957"/>
                  <a:pt x="49324" y="28909"/>
                  <a:pt x="48419" y="26194"/>
                </a:cubicBezTo>
                <a:cubicBezTo>
                  <a:pt x="46892" y="21614"/>
                  <a:pt x="50230" y="14302"/>
                  <a:pt x="46038" y="11907"/>
                </a:cubicBezTo>
                <a:cubicBezTo>
                  <a:pt x="41680" y="9416"/>
                  <a:pt x="31751" y="16669"/>
                  <a:pt x="31751" y="16669"/>
                </a:cubicBezTo>
                <a:cubicBezTo>
                  <a:pt x="26988" y="15875"/>
                  <a:pt x="20554" y="17997"/>
                  <a:pt x="17463" y="14288"/>
                </a:cubicBezTo>
                <a:cubicBezTo>
                  <a:pt x="8718" y="3795"/>
                  <a:pt x="23211" y="1259"/>
                  <a:pt x="26988" y="0"/>
                </a:cubicBezTo>
                <a:cubicBezTo>
                  <a:pt x="26194" y="9525"/>
                  <a:pt x="27418" y="19440"/>
                  <a:pt x="24607" y="28575"/>
                </a:cubicBezTo>
                <a:cubicBezTo>
                  <a:pt x="23869" y="30974"/>
                  <a:pt x="19794" y="31889"/>
                  <a:pt x="17463" y="30957"/>
                </a:cubicBezTo>
                <a:cubicBezTo>
                  <a:pt x="12261" y="28876"/>
                  <a:pt x="1588" y="27385"/>
                  <a:pt x="794" y="23813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50" name="Полилиния 449"/>
          <p:cNvSpPr/>
          <p:nvPr/>
        </p:nvSpPr>
        <p:spPr>
          <a:xfrm>
            <a:off x="1050809" y="2152491"/>
            <a:ext cx="23882" cy="15915"/>
          </a:xfrm>
          <a:custGeom>
            <a:gdLst>
              <a:gd name="connsiteX0" fmla="*/ 9525 w 33153"/>
              <a:gd name="connsiteY0" fmla="*/ 16669 h 31579"/>
              <a:gd name="connsiteX1" fmla="*/ 7143 w 33153"/>
              <a:gd name="connsiteY1" fmla="*/ 23812 h 31579"/>
              <a:gd name="connsiteX2" fmla="*/ 4762 w 33153"/>
              <a:gd name="connsiteY2" fmla="*/ 16669 h 31579"/>
              <a:gd name="connsiteX3" fmla="*/ 7143 w 33153"/>
              <a:gd name="connsiteY3" fmla="*/ 4762 h 31579"/>
              <a:gd name="connsiteX4" fmla="*/ 14287 w 33153"/>
              <a:gd name="connsiteY4" fmla="*/ 0 h 31579"/>
              <a:gd name="connsiteX5" fmla="*/ 26193 w 33153"/>
              <a:gd name="connsiteY5" fmla="*/ 11906 h 31579"/>
              <a:gd name="connsiteX6" fmla="*/ 28575 w 33153"/>
              <a:gd name="connsiteY6" fmla="*/ 19050 h 31579"/>
              <a:gd name="connsiteX7" fmla="*/ 21431 w 33153"/>
              <a:gd name="connsiteY7" fmla="*/ 16669 h 31579"/>
              <a:gd name="connsiteX8" fmla="*/ 21431 w 33153"/>
              <a:gd name="connsiteY8" fmla="*/ 30956 h 31579"/>
              <a:gd name="connsiteX9" fmla="*/ 7143 w 33153"/>
              <a:gd name="connsiteY9" fmla="*/ 26194 h 31579"/>
              <a:gd name="connsiteX10" fmla="*/ 0 w 33153"/>
              <a:gd name="connsiteY10" fmla="*/ 16669 h 31579"/>
              <a:gd name="connsiteX11" fmla="*/ 7143 w 33153"/>
              <a:gd name="connsiteY11" fmla="*/ 28575 h 31579"/>
              <a:gd name="connsiteX12" fmla="*/ 19050 w 33153"/>
              <a:gd name="connsiteY12" fmla="*/ 14287 h 31579"/>
              <a:gd name="connsiteX13" fmla="*/ 9525 w 33153"/>
              <a:gd name="connsiteY13" fmla="*/ 16669 h 315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53" h="31579">
                <a:moveTo>
                  <a:pt x="9525" y="16669"/>
                </a:moveTo>
                <a:cubicBezTo>
                  <a:pt x="7541" y="18256"/>
                  <a:pt x="9653" y="23812"/>
                  <a:pt x="7143" y="23812"/>
                </a:cubicBezTo>
                <a:cubicBezTo>
                  <a:pt x="4633" y="23812"/>
                  <a:pt x="4762" y="19179"/>
                  <a:pt x="4762" y="16669"/>
                </a:cubicBezTo>
                <a:cubicBezTo>
                  <a:pt x="4762" y="12621"/>
                  <a:pt x="5135" y="8276"/>
                  <a:pt x="7143" y="4762"/>
                </a:cubicBezTo>
                <a:cubicBezTo>
                  <a:pt x="8563" y="2277"/>
                  <a:pt x="11906" y="1587"/>
                  <a:pt x="14287" y="0"/>
                </a:cubicBezTo>
                <a:cubicBezTo>
                  <a:pt x="21432" y="4763"/>
                  <a:pt x="22224" y="3967"/>
                  <a:pt x="26193" y="11906"/>
                </a:cubicBezTo>
                <a:cubicBezTo>
                  <a:pt x="27316" y="14151"/>
                  <a:pt x="30350" y="17275"/>
                  <a:pt x="28575" y="19050"/>
                </a:cubicBezTo>
                <a:cubicBezTo>
                  <a:pt x="26800" y="20825"/>
                  <a:pt x="23812" y="17463"/>
                  <a:pt x="21431" y="16669"/>
                </a:cubicBezTo>
                <a:cubicBezTo>
                  <a:pt x="22408" y="18135"/>
                  <a:pt x="33153" y="29490"/>
                  <a:pt x="21431" y="30956"/>
                </a:cubicBezTo>
                <a:cubicBezTo>
                  <a:pt x="16450" y="31579"/>
                  <a:pt x="11906" y="27781"/>
                  <a:pt x="7143" y="26194"/>
                </a:cubicBezTo>
                <a:cubicBezTo>
                  <a:pt x="4762" y="23019"/>
                  <a:pt x="0" y="12700"/>
                  <a:pt x="0" y="16669"/>
                </a:cubicBezTo>
                <a:cubicBezTo>
                  <a:pt x="0" y="21297"/>
                  <a:pt x="2752" y="27112"/>
                  <a:pt x="7143" y="28575"/>
                </a:cubicBezTo>
                <a:cubicBezTo>
                  <a:pt x="11629" y="30070"/>
                  <a:pt x="16398" y="15171"/>
                  <a:pt x="19050" y="14287"/>
                </a:cubicBezTo>
                <a:cubicBezTo>
                  <a:pt x="20734" y="13726"/>
                  <a:pt x="11509" y="15082"/>
                  <a:pt x="9525" y="16669"/>
                </a:cubicBezTo>
                <a:close/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>
            <a:outerShdw blurRad="63500" dist="63500" dir="4800000" sx="102000" sy="102000" algn="ctr" rotWithShape="0">
              <a:srgbClr val="FF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451" name="Полилиния 450"/>
          <p:cNvSpPr/>
          <p:nvPr/>
        </p:nvSpPr>
        <p:spPr>
          <a:xfrm>
            <a:off x="1379540" y="2162439"/>
            <a:ext cx="296418" cy="37798"/>
          </a:xfrm>
          <a:custGeom>
            <a:gdLst>
              <a:gd name="connsiteX0" fmla="*/ 17364 w 417439"/>
              <a:gd name="connsiteY0" fmla="*/ 7273 h 69480"/>
              <a:gd name="connsiteX1" fmla="*/ 10220 w 417439"/>
              <a:gd name="connsiteY1" fmla="*/ 12035 h 69480"/>
              <a:gd name="connsiteX2" fmla="*/ 3076 w 417439"/>
              <a:gd name="connsiteY2" fmla="*/ 14416 h 69480"/>
              <a:gd name="connsiteX3" fmla="*/ 14982 w 417439"/>
              <a:gd name="connsiteY3" fmla="*/ 4891 h 69480"/>
              <a:gd name="connsiteX4" fmla="*/ 19745 w 417439"/>
              <a:gd name="connsiteY4" fmla="*/ 7273 h 69480"/>
              <a:gd name="connsiteX5" fmla="*/ 26889 w 417439"/>
              <a:gd name="connsiteY5" fmla="*/ 9654 h 69480"/>
              <a:gd name="connsiteX6" fmla="*/ 36414 w 417439"/>
              <a:gd name="connsiteY6" fmla="*/ 7273 h 69480"/>
              <a:gd name="connsiteX7" fmla="*/ 43557 w 417439"/>
              <a:gd name="connsiteY7" fmla="*/ 2510 h 69480"/>
              <a:gd name="connsiteX8" fmla="*/ 36414 w 417439"/>
              <a:gd name="connsiteY8" fmla="*/ 4891 h 69480"/>
              <a:gd name="connsiteX9" fmla="*/ 26889 w 417439"/>
              <a:gd name="connsiteY9" fmla="*/ 2510 h 69480"/>
              <a:gd name="connsiteX10" fmla="*/ 34032 w 417439"/>
              <a:gd name="connsiteY10" fmla="*/ 129 h 69480"/>
              <a:gd name="connsiteX11" fmla="*/ 41176 w 417439"/>
              <a:gd name="connsiteY11" fmla="*/ 2510 h 69480"/>
              <a:gd name="connsiteX12" fmla="*/ 31651 w 417439"/>
              <a:gd name="connsiteY12" fmla="*/ 7273 h 69480"/>
              <a:gd name="connsiteX13" fmla="*/ 24507 w 417439"/>
              <a:gd name="connsiteY13" fmla="*/ 4891 h 69480"/>
              <a:gd name="connsiteX14" fmla="*/ 34032 w 417439"/>
              <a:gd name="connsiteY14" fmla="*/ 2510 h 69480"/>
              <a:gd name="connsiteX15" fmla="*/ 67370 w 417439"/>
              <a:gd name="connsiteY15" fmla="*/ 4891 h 69480"/>
              <a:gd name="connsiteX16" fmla="*/ 24507 w 417439"/>
              <a:gd name="connsiteY16" fmla="*/ 129 h 69480"/>
              <a:gd name="connsiteX17" fmla="*/ 84039 w 417439"/>
              <a:gd name="connsiteY17" fmla="*/ 2510 h 69480"/>
              <a:gd name="connsiteX18" fmla="*/ 91182 w 417439"/>
              <a:gd name="connsiteY18" fmla="*/ 4891 h 69480"/>
              <a:gd name="connsiteX19" fmla="*/ 76895 w 417439"/>
              <a:gd name="connsiteY19" fmla="*/ 7273 h 69480"/>
              <a:gd name="connsiteX20" fmla="*/ 53082 w 417439"/>
              <a:gd name="connsiteY20" fmla="*/ 9654 h 69480"/>
              <a:gd name="connsiteX21" fmla="*/ 76895 w 417439"/>
              <a:gd name="connsiteY21" fmla="*/ 14416 h 69480"/>
              <a:gd name="connsiteX22" fmla="*/ 98326 w 417439"/>
              <a:gd name="connsiteY22" fmla="*/ 16798 h 69480"/>
              <a:gd name="connsiteX23" fmla="*/ 84039 w 417439"/>
              <a:gd name="connsiteY23" fmla="*/ 14416 h 69480"/>
              <a:gd name="connsiteX24" fmla="*/ 74514 w 417439"/>
              <a:gd name="connsiteY24" fmla="*/ 12035 h 69480"/>
              <a:gd name="connsiteX25" fmla="*/ 88801 w 417439"/>
              <a:gd name="connsiteY25" fmla="*/ 7273 h 69480"/>
              <a:gd name="connsiteX26" fmla="*/ 148332 w 417439"/>
              <a:gd name="connsiteY26" fmla="*/ 9654 h 69480"/>
              <a:gd name="connsiteX27" fmla="*/ 124520 w 417439"/>
              <a:gd name="connsiteY27" fmla="*/ 12035 h 69480"/>
              <a:gd name="connsiteX28" fmla="*/ 67370 w 417439"/>
              <a:gd name="connsiteY28" fmla="*/ 9654 h 69480"/>
              <a:gd name="connsiteX29" fmla="*/ 81657 w 417439"/>
              <a:gd name="connsiteY29" fmla="*/ 7273 h 69480"/>
              <a:gd name="connsiteX30" fmla="*/ 157857 w 417439"/>
              <a:gd name="connsiteY30" fmla="*/ 9654 h 69480"/>
              <a:gd name="connsiteX31" fmla="*/ 143570 w 417439"/>
              <a:gd name="connsiteY31" fmla="*/ 12035 h 69480"/>
              <a:gd name="connsiteX32" fmla="*/ 160239 w 417439"/>
              <a:gd name="connsiteY32" fmla="*/ 14416 h 69480"/>
              <a:gd name="connsiteX33" fmla="*/ 143570 w 417439"/>
              <a:gd name="connsiteY33" fmla="*/ 16798 h 69480"/>
              <a:gd name="connsiteX34" fmla="*/ 169764 w 417439"/>
              <a:gd name="connsiteY34" fmla="*/ 23941 h 69480"/>
              <a:gd name="connsiteX35" fmla="*/ 162620 w 417439"/>
              <a:gd name="connsiteY35" fmla="*/ 21560 h 69480"/>
              <a:gd name="connsiteX36" fmla="*/ 215007 w 417439"/>
              <a:gd name="connsiteY36" fmla="*/ 19179 h 69480"/>
              <a:gd name="connsiteX37" fmla="*/ 153095 w 417439"/>
              <a:gd name="connsiteY37" fmla="*/ 16798 h 69480"/>
              <a:gd name="connsiteX38" fmla="*/ 226914 w 417439"/>
              <a:gd name="connsiteY38" fmla="*/ 19179 h 69480"/>
              <a:gd name="connsiteX39" fmla="*/ 212626 w 417439"/>
              <a:gd name="connsiteY39" fmla="*/ 21560 h 69480"/>
              <a:gd name="connsiteX40" fmla="*/ 165001 w 417439"/>
              <a:gd name="connsiteY40" fmla="*/ 16798 h 69480"/>
              <a:gd name="connsiteX41" fmla="*/ 155476 w 417439"/>
              <a:gd name="connsiteY41" fmla="*/ 14416 h 69480"/>
              <a:gd name="connsiteX42" fmla="*/ 141189 w 417439"/>
              <a:gd name="connsiteY42" fmla="*/ 9654 h 69480"/>
              <a:gd name="connsiteX43" fmla="*/ 165001 w 417439"/>
              <a:gd name="connsiteY43" fmla="*/ 12035 h 69480"/>
              <a:gd name="connsiteX44" fmla="*/ 195957 w 417439"/>
              <a:gd name="connsiteY44" fmla="*/ 16798 h 69480"/>
              <a:gd name="connsiteX45" fmla="*/ 215007 w 417439"/>
              <a:gd name="connsiteY45" fmla="*/ 19179 h 69480"/>
              <a:gd name="connsiteX46" fmla="*/ 229295 w 417439"/>
              <a:gd name="connsiteY46" fmla="*/ 23941 h 69480"/>
              <a:gd name="connsiteX47" fmla="*/ 248345 w 417439"/>
              <a:gd name="connsiteY47" fmla="*/ 26323 h 69480"/>
              <a:gd name="connsiteX48" fmla="*/ 257870 w 417439"/>
              <a:gd name="connsiteY48" fmla="*/ 28704 h 69480"/>
              <a:gd name="connsiteX49" fmla="*/ 281682 w 417439"/>
              <a:gd name="connsiteY49" fmla="*/ 33466 h 69480"/>
              <a:gd name="connsiteX50" fmla="*/ 243582 w 417439"/>
              <a:gd name="connsiteY50" fmla="*/ 35848 h 69480"/>
              <a:gd name="connsiteX51" fmla="*/ 250726 w 417439"/>
              <a:gd name="connsiteY51" fmla="*/ 33466 h 69480"/>
              <a:gd name="connsiteX52" fmla="*/ 243582 w 417439"/>
              <a:gd name="connsiteY52" fmla="*/ 31085 h 69480"/>
              <a:gd name="connsiteX53" fmla="*/ 307876 w 417439"/>
              <a:gd name="connsiteY53" fmla="*/ 33466 h 69480"/>
              <a:gd name="connsiteX54" fmla="*/ 298351 w 417439"/>
              <a:gd name="connsiteY54" fmla="*/ 35848 h 69480"/>
              <a:gd name="connsiteX55" fmla="*/ 291207 w 417439"/>
              <a:gd name="connsiteY55" fmla="*/ 38229 h 69480"/>
              <a:gd name="connsiteX56" fmla="*/ 272157 w 417439"/>
              <a:gd name="connsiteY56" fmla="*/ 35848 h 69480"/>
              <a:gd name="connsiteX57" fmla="*/ 293589 w 417439"/>
              <a:gd name="connsiteY57" fmla="*/ 38229 h 69480"/>
              <a:gd name="connsiteX58" fmla="*/ 319782 w 417439"/>
              <a:gd name="connsiteY58" fmla="*/ 40610 h 69480"/>
              <a:gd name="connsiteX59" fmla="*/ 307876 w 417439"/>
              <a:gd name="connsiteY59" fmla="*/ 42991 h 69480"/>
              <a:gd name="connsiteX60" fmla="*/ 317401 w 417439"/>
              <a:gd name="connsiteY60" fmla="*/ 45373 h 69480"/>
              <a:gd name="connsiteX61" fmla="*/ 357882 w 417439"/>
              <a:gd name="connsiteY61" fmla="*/ 47754 h 69480"/>
              <a:gd name="connsiteX62" fmla="*/ 331689 w 417439"/>
              <a:gd name="connsiteY62" fmla="*/ 50135 h 69480"/>
              <a:gd name="connsiteX63" fmla="*/ 322164 w 417439"/>
              <a:gd name="connsiteY63" fmla="*/ 52516 h 69480"/>
              <a:gd name="connsiteX64" fmla="*/ 362645 w 417439"/>
              <a:gd name="connsiteY64" fmla="*/ 54898 h 69480"/>
              <a:gd name="connsiteX65" fmla="*/ 353120 w 417439"/>
              <a:gd name="connsiteY65" fmla="*/ 59660 h 69480"/>
              <a:gd name="connsiteX66" fmla="*/ 362645 w 417439"/>
              <a:gd name="connsiteY66" fmla="*/ 62041 h 69480"/>
              <a:gd name="connsiteX67" fmla="*/ 374551 w 417439"/>
              <a:gd name="connsiteY67" fmla="*/ 64423 h 69480"/>
              <a:gd name="connsiteX68" fmla="*/ 388839 w 417439"/>
              <a:gd name="connsiteY68" fmla="*/ 69185 h 69480"/>
              <a:gd name="connsiteX69" fmla="*/ 348357 w 417439"/>
              <a:gd name="connsiteY69" fmla="*/ 66804 h 69480"/>
              <a:gd name="connsiteX70" fmla="*/ 369789 w 417439"/>
              <a:gd name="connsiteY70" fmla="*/ 64423 h 69480"/>
              <a:gd name="connsiteX71" fmla="*/ 405507 w 417439"/>
              <a:gd name="connsiteY71" fmla="*/ 66804 h 69480"/>
              <a:gd name="connsiteX72" fmla="*/ 355501 w 417439"/>
              <a:gd name="connsiteY72" fmla="*/ 64423 h 69480"/>
              <a:gd name="connsiteX73" fmla="*/ 362645 w 417439"/>
              <a:gd name="connsiteY73" fmla="*/ 59660 h 69480"/>
              <a:gd name="connsiteX74" fmla="*/ 350739 w 417439"/>
              <a:gd name="connsiteY74" fmla="*/ 57279 h 69480"/>
              <a:gd name="connsiteX75" fmla="*/ 310257 w 417439"/>
              <a:gd name="connsiteY75" fmla="*/ 59660 h 69480"/>
              <a:gd name="connsiteX76" fmla="*/ 381695 w 417439"/>
              <a:gd name="connsiteY76" fmla="*/ 64423 h 69480"/>
              <a:gd name="connsiteX77" fmla="*/ 353120 w 417439"/>
              <a:gd name="connsiteY77" fmla="*/ 62041 h 69480"/>
              <a:gd name="connsiteX78" fmla="*/ 365026 w 417439"/>
              <a:gd name="connsiteY78" fmla="*/ 57279 h 69480"/>
              <a:gd name="connsiteX79" fmla="*/ 384076 w 417439"/>
              <a:gd name="connsiteY79" fmla="*/ 54898 h 69480"/>
              <a:gd name="connsiteX80" fmla="*/ 293589 w 417439"/>
              <a:gd name="connsiteY80" fmla="*/ 52516 h 69480"/>
              <a:gd name="connsiteX81" fmla="*/ 281682 w 417439"/>
              <a:gd name="connsiteY81" fmla="*/ 50135 h 69480"/>
              <a:gd name="connsiteX82" fmla="*/ 262632 w 417439"/>
              <a:gd name="connsiteY82" fmla="*/ 40610 h 69480"/>
              <a:gd name="connsiteX83" fmla="*/ 245964 w 417439"/>
              <a:gd name="connsiteY83" fmla="*/ 38229 h 69480"/>
              <a:gd name="connsiteX84" fmla="*/ 236439 w 417439"/>
              <a:gd name="connsiteY84" fmla="*/ 31085 h 69480"/>
              <a:gd name="connsiteX85" fmla="*/ 229295 w 417439"/>
              <a:gd name="connsiteY85" fmla="*/ 28704 h 69480"/>
              <a:gd name="connsiteX86" fmla="*/ 215007 w 417439"/>
              <a:gd name="connsiteY86" fmla="*/ 26323 h 69480"/>
              <a:gd name="connsiteX87" fmla="*/ 217389 w 417439"/>
              <a:gd name="connsiteY87" fmla="*/ 19179 h 69480"/>
              <a:gd name="connsiteX88" fmla="*/ 224532 w 417439"/>
              <a:gd name="connsiteY88" fmla="*/ 21560 h 69480"/>
              <a:gd name="connsiteX89" fmla="*/ 198339 w 417439"/>
              <a:gd name="connsiteY89" fmla="*/ 19179 h 69480"/>
              <a:gd name="connsiteX90" fmla="*/ 191195 w 417439"/>
              <a:gd name="connsiteY90" fmla="*/ 19179 h 694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17439" h="69480">
                <a:moveTo>
                  <a:pt x="17364" y="7273"/>
                </a:moveTo>
                <a:lnTo>
                  <a:pt x="10220" y="12035"/>
                </a:lnTo>
                <a:cubicBezTo>
                  <a:pt x="7839" y="12829"/>
                  <a:pt x="4199" y="16661"/>
                  <a:pt x="3076" y="14416"/>
                </a:cubicBezTo>
                <a:cubicBezTo>
                  <a:pt x="0" y="8263"/>
                  <a:pt x="13221" y="5478"/>
                  <a:pt x="14982" y="4891"/>
                </a:cubicBezTo>
                <a:cubicBezTo>
                  <a:pt x="10268" y="19036"/>
                  <a:pt x="12141" y="8540"/>
                  <a:pt x="19745" y="7273"/>
                </a:cubicBezTo>
                <a:cubicBezTo>
                  <a:pt x="22221" y="6860"/>
                  <a:pt x="24508" y="8860"/>
                  <a:pt x="26889" y="9654"/>
                </a:cubicBezTo>
                <a:cubicBezTo>
                  <a:pt x="30064" y="8860"/>
                  <a:pt x="33406" y="8562"/>
                  <a:pt x="36414" y="7273"/>
                </a:cubicBezTo>
                <a:cubicBezTo>
                  <a:pt x="39044" y="6146"/>
                  <a:pt x="43557" y="5372"/>
                  <a:pt x="43557" y="2510"/>
                </a:cubicBezTo>
                <a:cubicBezTo>
                  <a:pt x="43557" y="0"/>
                  <a:pt x="38795" y="4097"/>
                  <a:pt x="36414" y="4891"/>
                </a:cubicBezTo>
                <a:cubicBezTo>
                  <a:pt x="33239" y="4097"/>
                  <a:pt x="28353" y="5437"/>
                  <a:pt x="26889" y="2510"/>
                </a:cubicBezTo>
                <a:cubicBezTo>
                  <a:pt x="25766" y="265"/>
                  <a:pt x="31522" y="129"/>
                  <a:pt x="34032" y="129"/>
                </a:cubicBezTo>
                <a:cubicBezTo>
                  <a:pt x="36542" y="129"/>
                  <a:pt x="38795" y="1716"/>
                  <a:pt x="41176" y="2510"/>
                </a:cubicBezTo>
                <a:cubicBezTo>
                  <a:pt x="38001" y="4098"/>
                  <a:pt x="35165" y="6771"/>
                  <a:pt x="31651" y="7273"/>
                </a:cubicBezTo>
                <a:cubicBezTo>
                  <a:pt x="29166" y="7628"/>
                  <a:pt x="23385" y="7136"/>
                  <a:pt x="24507" y="4891"/>
                </a:cubicBezTo>
                <a:cubicBezTo>
                  <a:pt x="25970" y="1964"/>
                  <a:pt x="30857" y="3304"/>
                  <a:pt x="34032" y="2510"/>
                </a:cubicBezTo>
                <a:cubicBezTo>
                  <a:pt x="45145" y="3304"/>
                  <a:pt x="78511" y="4891"/>
                  <a:pt x="67370" y="4891"/>
                </a:cubicBezTo>
                <a:cubicBezTo>
                  <a:pt x="7356" y="4891"/>
                  <a:pt x="2661" y="7411"/>
                  <a:pt x="24507" y="129"/>
                </a:cubicBezTo>
                <a:cubicBezTo>
                  <a:pt x="44351" y="923"/>
                  <a:pt x="64230" y="1095"/>
                  <a:pt x="84039" y="2510"/>
                </a:cubicBezTo>
                <a:cubicBezTo>
                  <a:pt x="86542" y="2689"/>
                  <a:pt x="93270" y="3499"/>
                  <a:pt x="91182" y="4891"/>
                </a:cubicBezTo>
                <a:cubicBezTo>
                  <a:pt x="87165" y="7569"/>
                  <a:pt x="81686" y="6674"/>
                  <a:pt x="76895" y="7273"/>
                </a:cubicBezTo>
                <a:cubicBezTo>
                  <a:pt x="68979" y="8263"/>
                  <a:pt x="61020" y="8860"/>
                  <a:pt x="53082" y="9654"/>
                </a:cubicBezTo>
                <a:cubicBezTo>
                  <a:pt x="64818" y="13565"/>
                  <a:pt x="59381" y="12226"/>
                  <a:pt x="76895" y="14416"/>
                </a:cubicBezTo>
                <a:cubicBezTo>
                  <a:pt x="84027" y="15308"/>
                  <a:pt x="91138" y="16798"/>
                  <a:pt x="98326" y="16798"/>
                </a:cubicBezTo>
                <a:cubicBezTo>
                  <a:pt x="103154" y="16798"/>
                  <a:pt x="88773" y="15363"/>
                  <a:pt x="84039" y="14416"/>
                </a:cubicBezTo>
                <a:cubicBezTo>
                  <a:pt x="80830" y="13774"/>
                  <a:pt x="77689" y="12829"/>
                  <a:pt x="74514" y="12035"/>
                </a:cubicBezTo>
                <a:cubicBezTo>
                  <a:pt x="79276" y="10448"/>
                  <a:pt x="83784" y="7435"/>
                  <a:pt x="88801" y="7273"/>
                </a:cubicBezTo>
                <a:cubicBezTo>
                  <a:pt x="108650" y="6633"/>
                  <a:pt x="128647" y="7030"/>
                  <a:pt x="148332" y="9654"/>
                </a:cubicBezTo>
                <a:cubicBezTo>
                  <a:pt x="156239" y="10708"/>
                  <a:pt x="132457" y="11241"/>
                  <a:pt x="124520" y="12035"/>
                </a:cubicBezTo>
                <a:cubicBezTo>
                  <a:pt x="105470" y="11241"/>
                  <a:pt x="86320" y="11759"/>
                  <a:pt x="67370" y="9654"/>
                </a:cubicBezTo>
                <a:cubicBezTo>
                  <a:pt x="62572" y="9121"/>
                  <a:pt x="76829" y="7273"/>
                  <a:pt x="81657" y="7273"/>
                </a:cubicBezTo>
                <a:cubicBezTo>
                  <a:pt x="107069" y="7273"/>
                  <a:pt x="132457" y="8860"/>
                  <a:pt x="157857" y="9654"/>
                </a:cubicBezTo>
                <a:cubicBezTo>
                  <a:pt x="153095" y="10448"/>
                  <a:pt x="141410" y="7717"/>
                  <a:pt x="143570" y="12035"/>
                </a:cubicBezTo>
                <a:cubicBezTo>
                  <a:pt x="146081" y="17055"/>
                  <a:pt x="160239" y="8803"/>
                  <a:pt x="160239" y="14416"/>
                </a:cubicBezTo>
                <a:cubicBezTo>
                  <a:pt x="160239" y="20029"/>
                  <a:pt x="149126" y="16004"/>
                  <a:pt x="143570" y="16798"/>
                </a:cubicBezTo>
                <a:cubicBezTo>
                  <a:pt x="149175" y="18666"/>
                  <a:pt x="163031" y="23941"/>
                  <a:pt x="169764" y="23941"/>
                </a:cubicBezTo>
                <a:cubicBezTo>
                  <a:pt x="172274" y="23941"/>
                  <a:pt x="165001" y="22354"/>
                  <a:pt x="162620" y="21560"/>
                </a:cubicBezTo>
                <a:cubicBezTo>
                  <a:pt x="180082" y="20766"/>
                  <a:pt x="230642" y="26996"/>
                  <a:pt x="215007" y="19179"/>
                </a:cubicBezTo>
                <a:cubicBezTo>
                  <a:pt x="196534" y="9944"/>
                  <a:pt x="132442" y="16798"/>
                  <a:pt x="153095" y="16798"/>
                </a:cubicBezTo>
                <a:cubicBezTo>
                  <a:pt x="177714" y="16798"/>
                  <a:pt x="202308" y="18385"/>
                  <a:pt x="226914" y="19179"/>
                </a:cubicBezTo>
                <a:cubicBezTo>
                  <a:pt x="222151" y="19973"/>
                  <a:pt x="217454" y="21560"/>
                  <a:pt x="212626" y="21560"/>
                </a:cubicBezTo>
                <a:cubicBezTo>
                  <a:pt x="206561" y="21560"/>
                  <a:pt x="172775" y="17662"/>
                  <a:pt x="165001" y="16798"/>
                </a:cubicBezTo>
                <a:cubicBezTo>
                  <a:pt x="161826" y="16004"/>
                  <a:pt x="158611" y="15356"/>
                  <a:pt x="155476" y="14416"/>
                </a:cubicBezTo>
                <a:cubicBezTo>
                  <a:pt x="150668" y="12973"/>
                  <a:pt x="136194" y="9155"/>
                  <a:pt x="141189" y="9654"/>
                </a:cubicBezTo>
                <a:lnTo>
                  <a:pt x="165001" y="12035"/>
                </a:lnTo>
                <a:cubicBezTo>
                  <a:pt x="186808" y="14600"/>
                  <a:pt x="175826" y="13922"/>
                  <a:pt x="195957" y="16798"/>
                </a:cubicBezTo>
                <a:cubicBezTo>
                  <a:pt x="202292" y="17703"/>
                  <a:pt x="208657" y="18385"/>
                  <a:pt x="215007" y="19179"/>
                </a:cubicBezTo>
                <a:cubicBezTo>
                  <a:pt x="219770" y="20766"/>
                  <a:pt x="224386" y="22889"/>
                  <a:pt x="229295" y="23941"/>
                </a:cubicBezTo>
                <a:cubicBezTo>
                  <a:pt x="235552" y="25282"/>
                  <a:pt x="242033" y="25271"/>
                  <a:pt x="248345" y="26323"/>
                </a:cubicBezTo>
                <a:cubicBezTo>
                  <a:pt x="251573" y="26861"/>
                  <a:pt x="254670" y="28018"/>
                  <a:pt x="257870" y="28704"/>
                </a:cubicBezTo>
                <a:cubicBezTo>
                  <a:pt x="265785" y="30400"/>
                  <a:pt x="281682" y="33466"/>
                  <a:pt x="281682" y="33466"/>
                </a:cubicBezTo>
                <a:cubicBezTo>
                  <a:pt x="268982" y="34260"/>
                  <a:pt x="256307" y="35848"/>
                  <a:pt x="243582" y="35848"/>
                </a:cubicBezTo>
                <a:cubicBezTo>
                  <a:pt x="241072" y="35848"/>
                  <a:pt x="250726" y="35976"/>
                  <a:pt x="250726" y="33466"/>
                </a:cubicBezTo>
                <a:cubicBezTo>
                  <a:pt x="250726" y="30956"/>
                  <a:pt x="241072" y="31085"/>
                  <a:pt x="243582" y="31085"/>
                </a:cubicBezTo>
                <a:cubicBezTo>
                  <a:pt x="265028" y="31085"/>
                  <a:pt x="286445" y="32672"/>
                  <a:pt x="307876" y="33466"/>
                </a:cubicBezTo>
                <a:cubicBezTo>
                  <a:pt x="304701" y="34260"/>
                  <a:pt x="301498" y="34949"/>
                  <a:pt x="298351" y="35848"/>
                </a:cubicBezTo>
                <a:cubicBezTo>
                  <a:pt x="295937" y="36538"/>
                  <a:pt x="293717" y="38229"/>
                  <a:pt x="291207" y="38229"/>
                </a:cubicBezTo>
                <a:cubicBezTo>
                  <a:pt x="284808" y="38229"/>
                  <a:pt x="265758" y="35848"/>
                  <a:pt x="272157" y="35848"/>
                </a:cubicBezTo>
                <a:cubicBezTo>
                  <a:pt x="279345" y="35848"/>
                  <a:pt x="286437" y="37514"/>
                  <a:pt x="293589" y="38229"/>
                </a:cubicBezTo>
                <a:lnTo>
                  <a:pt x="319782" y="40610"/>
                </a:lnTo>
                <a:cubicBezTo>
                  <a:pt x="315813" y="41404"/>
                  <a:pt x="309686" y="39371"/>
                  <a:pt x="307876" y="42991"/>
                </a:cubicBezTo>
                <a:cubicBezTo>
                  <a:pt x="306413" y="45918"/>
                  <a:pt x="314143" y="45063"/>
                  <a:pt x="317401" y="45373"/>
                </a:cubicBezTo>
                <a:cubicBezTo>
                  <a:pt x="330857" y="46655"/>
                  <a:pt x="344388" y="46960"/>
                  <a:pt x="357882" y="47754"/>
                </a:cubicBezTo>
                <a:cubicBezTo>
                  <a:pt x="349151" y="48548"/>
                  <a:pt x="340379" y="48976"/>
                  <a:pt x="331689" y="50135"/>
                </a:cubicBezTo>
                <a:cubicBezTo>
                  <a:pt x="328445" y="50567"/>
                  <a:pt x="318929" y="52018"/>
                  <a:pt x="322164" y="52516"/>
                </a:cubicBezTo>
                <a:cubicBezTo>
                  <a:pt x="335524" y="54572"/>
                  <a:pt x="349151" y="54104"/>
                  <a:pt x="362645" y="54898"/>
                </a:cubicBezTo>
                <a:cubicBezTo>
                  <a:pt x="281156" y="58778"/>
                  <a:pt x="310545" y="55606"/>
                  <a:pt x="353120" y="59660"/>
                </a:cubicBezTo>
                <a:cubicBezTo>
                  <a:pt x="356378" y="59970"/>
                  <a:pt x="359450" y="61331"/>
                  <a:pt x="362645" y="62041"/>
                </a:cubicBezTo>
                <a:cubicBezTo>
                  <a:pt x="366596" y="62919"/>
                  <a:pt x="370646" y="63358"/>
                  <a:pt x="374551" y="64423"/>
                </a:cubicBezTo>
                <a:cubicBezTo>
                  <a:pt x="379394" y="65744"/>
                  <a:pt x="393851" y="69480"/>
                  <a:pt x="388839" y="69185"/>
                </a:cubicBezTo>
                <a:lnTo>
                  <a:pt x="348357" y="66804"/>
                </a:lnTo>
                <a:cubicBezTo>
                  <a:pt x="355501" y="66010"/>
                  <a:pt x="362601" y="64423"/>
                  <a:pt x="369789" y="64423"/>
                </a:cubicBezTo>
                <a:cubicBezTo>
                  <a:pt x="381721" y="64423"/>
                  <a:pt x="417439" y="66804"/>
                  <a:pt x="405507" y="66804"/>
                </a:cubicBezTo>
                <a:cubicBezTo>
                  <a:pt x="388819" y="66804"/>
                  <a:pt x="372170" y="65217"/>
                  <a:pt x="355501" y="64423"/>
                </a:cubicBezTo>
                <a:cubicBezTo>
                  <a:pt x="357882" y="62835"/>
                  <a:pt x="364232" y="62041"/>
                  <a:pt x="362645" y="59660"/>
                </a:cubicBezTo>
                <a:cubicBezTo>
                  <a:pt x="360400" y="56292"/>
                  <a:pt x="354786" y="57279"/>
                  <a:pt x="350739" y="57279"/>
                </a:cubicBezTo>
                <a:cubicBezTo>
                  <a:pt x="337222" y="57279"/>
                  <a:pt x="323751" y="58866"/>
                  <a:pt x="310257" y="59660"/>
                </a:cubicBezTo>
                <a:cubicBezTo>
                  <a:pt x="338229" y="66652"/>
                  <a:pt x="326544" y="64423"/>
                  <a:pt x="381695" y="64423"/>
                </a:cubicBezTo>
                <a:cubicBezTo>
                  <a:pt x="391253" y="64423"/>
                  <a:pt x="362645" y="62835"/>
                  <a:pt x="353120" y="62041"/>
                </a:cubicBezTo>
                <a:cubicBezTo>
                  <a:pt x="357089" y="60454"/>
                  <a:pt x="360861" y="58240"/>
                  <a:pt x="365026" y="57279"/>
                </a:cubicBezTo>
                <a:cubicBezTo>
                  <a:pt x="371262" y="55840"/>
                  <a:pt x="390461" y="55324"/>
                  <a:pt x="384076" y="54898"/>
                </a:cubicBezTo>
                <a:cubicBezTo>
                  <a:pt x="353970" y="52891"/>
                  <a:pt x="323751" y="53310"/>
                  <a:pt x="293589" y="52516"/>
                </a:cubicBezTo>
                <a:cubicBezTo>
                  <a:pt x="289620" y="51722"/>
                  <a:pt x="285460" y="51588"/>
                  <a:pt x="281682" y="50135"/>
                </a:cubicBezTo>
                <a:cubicBezTo>
                  <a:pt x="275056" y="47587"/>
                  <a:pt x="269660" y="41614"/>
                  <a:pt x="262632" y="40610"/>
                </a:cubicBezTo>
                <a:lnTo>
                  <a:pt x="245964" y="38229"/>
                </a:lnTo>
                <a:cubicBezTo>
                  <a:pt x="262256" y="30082"/>
                  <a:pt x="257131" y="34847"/>
                  <a:pt x="236439" y="31085"/>
                </a:cubicBezTo>
                <a:cubicBezTo>
                  <a:pt x="233969" y="30636"/>
                  <a:pt x="231745" y="29248"/>
                  <a:pt x="229295" y="28704"/>
                </a:cubicBezTo>
                <a:cubicBezTo>
                  <a:pt x="224582" y="27657"/>
                  <a:pt x="219770" y="27117"/>
                  <a:pt x="215007" y="26323"/>
                </a:cubicBezTo>
                <a:cubicBezTo>
                  <a:pt x="215801" y="23942"/>
                  <a:pt x="215144" y="20302"/>
                  <a:pt x="217389" y="19179"/>
                </a:cubicBezTo>
                <a:cubicBezTo>
                  <a:pt x="219634" y="18056"/>
                  <a:pt x="227042" y="21560"/>
                  <a:pt x="224532" y="21560"/>
                </a:cubicBezTo>
                <a:cubicBezTo>
                  <a:pt x="215765" y="21560"/>
                  <a:pt x="207070" y="19973"/>
                  <a:pt x="198339" y="19179"/>
                </a:cubicBezTo>
                <a:cubicBezTo>
                  <a:pt x="184691" y="16450"/>
                  <a:pt x="182812" y="14988"/>
                  <a:pt x="191195" y="19179"/>
                </a:cubicBezTo>
              </a:path>
            </a:pathLst>
          </a:custGeom>
          <a:solidFill>
            <a:schemeClr val="bg1">
              <a:alpha val="36000"/>
            </a:schemeClr>
          </a:solidFill>
          <a:ln w="381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520" name="Text Box 2010"/>
          <p:cNvSpPr txBox="1">
            <a:spLocks noChangeArrowheads="1"/>
          </p:cNvSpPr>
          <p:nvPr/>
        </p:nvSpPr>
        <p:spPr bwMode="auto">
          <a:xfrm>
            <a:off x="2712634" y="3634127"/>
            <a:ext cx="534134" cy="192778"/>
          </a:xfrm>
          <a:prstGeom prst="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9392" tIns="11637" rIns="19392" bIns="11637">
            <a:spAutoFit/>
          </a:bodyPr>
          <a:lstStyle/>
          <a:p>
            <a:pPr defTabSz="984670" fontAlgn="auto">
              <a:spcAft>
                <a:spcPct val="0"/>
              </a:spcAft>
              <a:defRPr/>
            </a:pPr>
            <a:r>
              <a:rPr lang="ru-RU" sz="1100" b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ОМСК</a:t>
            </a:r>
          </a:p>
        </p:txBody>
      </p:sp>
      <p:grpSp>
        <p:nvGrpSpPr>
          <p:cNvPr id="3034247" name="Группа 587"/>
          <p:cNvGrpSpPr/>
          <p:nvPr/>
        </p:nvGrpSpPr>
        <p:grpSpPr>
          <a:xfrm>
            <a:off x="324517" y="627644"/>
            <a:ext cx="359635" cy="366043"/>
            <a:chOff x="5543544" y="6943740"/>
            <a:chExt cx="642942" cy="928694"/>
          </a:xfrm>
        </p:grpSpPr>
        <p:pic>
          <p:nvPicPr>
            <p:cNvPr id="3034248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2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</a:t>
              </a:r>
            </a:p>
          </p:txBody>
        </p:sp>
      </p:grpSp>
      <p:grpSp>
        <p:nvGrpSpPr>
          <p:cNvPr id="3034250" name="Группа 611"/>
          <p:cNvGrpSpPr/>
          <p:nvPr/>
        </p:nvGrpSpPr>
        <p:grpSpPr>
          <a:xfrm>
            <a:off x="5970502" y="1546740"/>
            <a:ext cx="459378" cy="418761"/>
            <a:chOff x="5543544" y="6943740"/>
            <a:chExt cx="642942" cy="928694"/>
          </a:xfrm>
        </p:grpSpPr>
        <p:pic>
          <p:nvPicPr>
            <p:cNvPr id="3034251" name="Рисунок 612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614" name="Овал 613"/>
            <p:cNvSpPr>
              <a:spLocks noChangeArrowheads="1"/>
            </p:cNvSpPr>
            <p:nvPr/>
          </p:nvSpPr>
          <p:spPr bwMode="auto">
            <a:xfrm>
              <a:off x="5543544" y="7372571"/>
              <a:ext cx="642942" cy="499863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1000" b="0">
                  <a:solidFill>
                    <a:srgbClr val="000000"/>
                  </a:solidFill>
                  <a:latin typeface="Arial"/>
                </a:rPr>
                <a:t>7</a:t>
              </a:r>
            </a:p>
          </p:txBody>
        </p:sp>
      </p:grpSp>
      <p:sp>
        <p:nvSpPr>
          <p:cNvPr id="3034253" name="Text Box 274"/>
          <p:cNvSpPr txBox="1">
            <a:spLocks noChangeArrowheads="1"/>
          </p:cNvSpPr>
          <p:nvPr/>
        </p:nvSpPr>
        <p:spPr bwMode="auto">
          <a:xfrm>
            <a:off x="6480456" y="1796401"/>
            <a:ext cx="612503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Лесхоз;</a:t>
            </a:r>
          </a:p>
        </p:txBody>
      </p:sp>
      <p:sp>
        <p:nvSpPr>
          <p:cNvPr id="3034254" name="Text Box 274"/>
          <p:cNvSpPr txBox="1">
            <a:spLocks noChangeArrowheads="1"/>
          </p:cNvSpPr>
          <p:nvPr/>
        </p:nvSpPr>
        <p:spPr bwMode="auto">
          <a:xfrm>
            <a:off x="7664721" y="1796401"/>
            <a:ext cx="921565" cy="1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Арендатор леса;</a:t>
            </a:r>
          </a:p>
        </p:txBody>
      </p:sp>
      <p:sp>
        <p:nvSpPr>
          <p:cNvPr id="3034255" name="Oval 259"/>
          <p:cNvSpPr>
            <a:spLocks noChangeArrowheads="1"/>
          </p:cNvSpPr>
          <p:nvPr/>
        </p:nvSpPr>
        <p:spPr bwMode="auto">
          <a:xfrm>
            <a:off x="7265750" y="1775508"/>
            <a:ext cx="365254" cy="164122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200" b="0">
                <a:solidFill>
                  <a:srgbClr val="000000"/>
                </a:solidFill>
                <a:latin typeface="Calibri" panose="020f05020202040a0204" pitchFamily="34" charset="0"/>
              </a:rPr>
              <a:t>22</a:t>
            </a:r>
          </a:p>
        </p:txBody>
      </p:sp>
      <p:sp>
        <p:nvSpPr>
          <p:cNvPr id="3034257" name="Freeform 292"/>
          <p:cNvSpPr/>
          <p:nvPr/>
        </p:nvSpPr>
        <p:spPr bwMode="auto">
          <a:xfrm>
            <a:off x="3299941" y="1442289"/>
            <a:ext cx="786701" cy="111404"/>
          </a:xfrm>
          <a:custGeom>
            <a:gdLst>
              <a:gd name="T0" fmla="*/ 0 w 495"/>
              <a:gd name="T1" fmla="*/ 2147483647 h 93"/>
              <a:gd name="T2" fmla="*/ 2147483647 w 495"/>
              <a:gd name="T3" fmla="*/ 2147483647 h 93"/>
              <a:gd name="T4" fmla="*/ 2147483647 w 495"/>
              <a:gd name="T5" fmla="*/ 2147483647 h 93"/>
              <a:gd name="T6" fmla="*/ 2147483647 w 495"/>
              <a:gd name="T7" fmla="*/ 0 h 93"/>
              <a:gd name="T8" fmla="*/ 0 60000 65536"/>
              <a:gd name="T9" fmla="*/ 0 60000 65536"/>
              <a:gd name="T10" fmla="*/ 0 60000 65536"/>
              <a:gd name="T11" fmla="*/ 0 60000 65536"/>
              <a:gd name="T12" fmla="*/ 0 w 495"/>
              <a:gd name="T13" fmla="*/ 0 h 93"/>
              <a:gd name="T14" fmla="*/ 495 w 495"/>
              <a:gd name="T15" fmla="*/ 93 h 93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5" h="93">
                <a:moveTo>
                  <a:pt x="0" y="93"/>
                </a:moveTo>
                <a:lnTo>
                  <a:pt x="166" y="86"/>
                </a:lnTo>
                <a:lnTo>
                  <a:pt x="347" y="41"/>
                </a:lnTo>
                <a:lnTo>
                  <a:pt x="495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grpSp>
        <p:nvGrpSpPr>
          <p:cNvPr id="3034258" name="Группа 587"/>
          <p:cNvGrpSpPr/>
          <p:nvPr/>
        </p:nvGrpSpPr>
        <p:grpSpPr>
          <a:xfrm>
            <a:off x="3492393" y="787797"/>
            <a:ext cx="361040" cy="369027"/>
            <a:chOff x="5543544" y="6943740"/>
            <a:chExt cx="642942" cy="928694"/>
          </a:xfrm>
        </p:grpSpPr>
        <p:pic>
          <p:nvPicPr>
            <p:cNvPr id="3034259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3</a:t>
              </a:r>
            </a:p>
          </p:txBody>
        </p:sp>
      </p:grpSp>
      <p:grpSp>
        <p:nvGrpSpPr>
          <p:cNvPr id="3034261" name="Группа 587"/>
          <p:cNvGrpSpPr/>
          <p:nvPr/>
        </p:nvGrpSpPr>
        <p:grpSpPr>
          <a:xfrm>
            <a:off x="3635685" y="1654166"/>
            <a:ext cx="359635" cy="367037"/>
            <a:chOff x="5543544" y="6943740"/>
            <a:chExt cx="642942" cy="928694"/>
          </a:xfrm>
        </p:grpSpPr>
        <p:pic>
          <p:nvPicPr>
            <p:cNvPr id="3034262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4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4</a:t>
              </a:r>
            </a:p>
          </p:txBody>
        </p:sp>
      </p:grpSp>
      <p:sp>
        <p:nvSpPr>
          <p:cNvPr id="3034264" name="Text Box 79"/>
          <p:cNvSpPr txBox="1">
            <a:spLocks noChangeArrowheads="1"/>
          </p:cNvSpPr>
          <p:nvPr/>
        </p:nvSpPr>
        <p:spPr bwMode="auto">
          <a:xfrm>
            <a:off x="5703595" y="2690615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Тарский лесхоз № 2</a:t>
            </a:r>
          </a:p>
        </p:txBody>
      </p:sp>
      <p:grpSp>
        <p:nvGrpSpPr>
          <p:cNvPr id="3034265" name="Группа 587"/>
          <p:cNvGrpSpPr/>
          <p:nvPr/>
        </p:nvGrpSpPr>
        <p:grpSpPr>
          <a:xfrm>
            <a:off x="2988061" y="1654166"/>
            <a:ext cx="359635" cy="367037"/>
            <a:chOff x="5543544" y="6943740"/>
            <a:chExt cx="642942" cy="928694"/>
          </a:xfrm>
        </p:grpSpPr>
        <p:pic>
          <p:nvPicPr>
            <p:cNvPr id="3034266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5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5</a:t>
              </a:r>
            </a:p>
          </p:txBody>
        </p:sp>
      </p:grpSp>
      <p:sp>
        <p:nvSpPr>
          <p:cNvPr id="3034268" name="Freeform 309"/>
          <p:cNvSpPr/>
          <p:nvPr/>
        </p:nvSpPr>
        <p:spPr bwMode="auto">
          <a:xfrm>
            <a:off x="3347706" y="1764575"/>
            <a:ext cx="278155" cy="328245"/>
          </a:xfrm>
          <a:custGeom>
            <a:gdLst>
              <a:gd name="T0" fmla="*/ 0 w 174"/>
              <a:gd name="T1" fmla="*/ 0 h 276"/>
              <a:gd name="T2" fmla="*/ 2147483647 w 174"/>
              <a:gd name="T3" fmla="*/ 2147483647 h 276"/>
              <a:gd name="T4" fmla="*/ 2147483647 w 174"/>
              <a:gd name="T5" fmla="*/ 2147483647 h 276"/>
              <a:gd name="T6" fmla="*/ 0 60000 65536"/>
              <a:gd name="T7" fmla="*/ 0 60000 65536"/>
              <a:gd name="T8" fmla="*/ 0 60000 65536"/>
              <a:gd name="T9" fmla="*/ 0 w 174"/>
              <a:gd name="T10" fmla="*/ 0 h 276"/>
              <a:gd name="T11" fmla="*/ 174 w 174"/>
              <a:gd name="T12" fmla="*/ 276 h 27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" h="276">
                <a:moveTo>
                  <a:pt x="0" y="0"/>
                </a:moveTo>
                <a:lnTo>
                  <a:pt x="138" y="135"/>
                </a:lnTo>
                <a:lnTo>
                  <a:pt x="174" y="276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269" name="Text Box 79"/>
          <p:cNvSpPr txBox="1">
            <a:spLocks noChangeArrowheads="1"/>
          </p:cNvSpPr>
          <p:nvPr/>
        </p:nvSpPr>
        <p:spPr bwMode="auto">
          <a:xfrm>
            <a:off x="5712024" y="2800030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Знаменский лесхоз</a:t>
            </a:r>
          </a:p>
        </p:txBody>
      </p:sp>
      <p:grpSp>
        <p:nvGrpSpPr>
          <p:cNvPr id="3034270" name="Группа 587"/>
          <p:cNvGrpSpPr/>
          <p:nvPr/>
        </p:nvGrpSpPr>
        <p:grpSpPr>
          <a:xfrm>
            <a:off x="2627021" y="1275182"/>
            <a:ext cx="361040" cy="367038"/>
            <a:chOff x="5543544" y="6943740"/>
            <a:chExt cx="642942" cy="928694"/>
          </a:xfrm>
        </p:grpSpPr>
        <p:pic>
          <p:nvPicPr>
            <p:cNvPr id="3034271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6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6</a:t>
              </a:r>
            </a:p>
          </p:txBody>
        </p:sp>
      </p:grpSp>
      <p:grpSp>
        <p:nvGrpSpPr>
          <p:cNvPr id="3034273" name="Группа 587"/>
          <p:cNvGrpSpPr/>
          <p:nvPr/>
        </p:nvGrpSpPr>
        <p:grpSpPr>
          <a:xfrm>
            <a:off x="1476470" y="1491037"/>
            <a:ext cx="359635" cy="369027"/>
            <a:chOff x="5543544" y="6943740"/>
            <a:chExt cx="642942" cy="928694"/>
          </a:xfrm>
        </p:grpSpPr>
        <p:pic>
          <p:nvPicPr>
            <p:cNvPr id="3034274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7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7</a:t>
              </a:r>
            </a:p>
          </p:txBody>
        </p:sp>
      </p:grpSp>
      <p:sp>
        <p:nvSpPr>
          <p:cNvPr id="3034276" name="Text Box 79"/>
          <p:cNvSpPr txBox="1">
            <a:spLocks noChangeArrowheads="1"/>
          </p:cNvSpPr>
          <p:nvPr/>
        </p:nvSpPr>
        <p:spPr bwMode="auto">
          <a:xfrm>
            <a:off x="5721849" y="2890546"/>
            <a:ext cx="1060642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Большеуковский лесхоз</a:t>
            </a:r>
          </a:p>
        </p:txBody>
      </p:sp>
      <p:grpSp>
        <p:nvGrpSpPr>
          <p:cNvPr id="3034277" name="Группа 587"/>
          <p:cNvGrpSpPr/>
          <p:nvPr/>
        </p:nvGrpSpPr>
        <p:grpSpPr>
          <a:xfrm>
            <a:off x="4066976" y="1329890"/>
            <a:ext cx="361039" cy="368032"/>
            <a:chOff x="5543544" y="6943740"/>
            <a:chExt cx="642942" cy="928694"/>
          </a:xfrm>
        </p:grpSpPr>
        <p:pic>
          <p:nvPicPr>
            <p:cNvPr id="3034278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8" name="Овал 589"/>
            <p:cNvSpPr>
              <a:spLocks noChangeArrowheads="1"/>
            </p:cNvSpPr>
            <p:nvPr/>
          </p:nvSpPr>
          <p:spPr bwMode="auto">
            <a:xfrm>
              <a:off x="5543544" y="7370519"/>
              <a:ext cx="642942" cy="501915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8</a:t>
              </a:r>
            </a:p>
          </p:txBody>
        </p:sp>
      </p:grpSp>
      <p:sp>
        <p:nvSpPr>
          <p:cNvPr id="3034280" name="Text Box 79"/>
          <p:cNvSpPr txBox="1">
            <a:spLocks noChangeArrowheads="1"/>
          </p:cNvSpPr>
          <p:nvPr/>
        </p:nvSpPr>
        <p:spPr bwMode="auto">
          <a:xfrm>
            <a:off x="5712024" y="2985042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Седельниковский лесхоз</a:t>
            </a:r>
          </a:p>
        </p:txBody>
      </p:sp>
      <p:grpSp>
        <p:nvGrpSpPr>
          <p:cNvPr id="3034281" name="Группа 587"/>
          <p:cNvGrpSpPr/>
          <p:nvPr/>
        </p:nvGrpSpPr>
        <p:grpSpPr>
          <a:xfrm>
            <a:off x="900494" y="2194268"/>
            <a:ext cx="359635" cy="367038"/>
            <a:chOff x="5543544" y="6943740"/>
            <a:chExt cx="642942" cy="928694"/>
          </a:xfrm>
        </p:grpSpPr>
        <p:pic>
          <p:nvPicPr>
            <p:cNvPr id="3034282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9" name="Овал 589"/>
            <p:cNvSpPr>
              <a:spLocks noChangeArrowheads="1"/>
            </p:cNvSpPr>
            <p:nvPr/>
          </p:nvSpPr>
          <p:spPr bwMode="auto">
            <a:xfrm>
              <a:off x="5543544" y="7370518"/>
              <a:ext cx="642942" cy="50191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9</a:t>
              </a:r>
            </a:p>
          </p:txBody>
        </p:sp>
      </p:grpSp>
      <p:sp>
        <p:nvSpPr>
          <p:cNvPr id="3034284" name="Text Box 79"/>
          <p:cNvSpPr txBox="1">
            <a:spLocks noChangeArrowheads="1"/>
          </p:cNvSpPr>
          <p:nvPr/>
        </p:nvSpPr>
        <p:spPr bwMode="auto">
          <a:xfrm>
            <a:off x="5730287" y="3084509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Крутинский лесхоз</a:t>
            </a:r>
          </a:p>
        </p:txBody>
      </p:sp>
      <p:grpSp>
        <p:nvGrpSpPr>
          <p:cNvPr id="3034285" name="Группа 587"/>
          <p:cNvGrpSpPr/>
          <p:nvPr/>
        </p:nvGrpSpPr>
        <p:grpSpPr>
          <a:xfrm>
            <a:off x="1694227" y="2410115"/>
            <a:ext cx="358231" cy="368032"/>
            <a:chOff x="5543544" y="6943740"/>
            <a:chExt cx="642942" cy="928694"/>
          </a:xfrm>
        </p:grpSpPr>
        <p:pic>
          <p:nvPicPr>
            <p:cNvPr id="3034286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287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10</a:t>
              </a:r>
            </a:p>
          </p:txBody>
        </p:sp>
      </p:grpSp>
      <p:sp>
        <p:nvSpPr>
          <p:cNvPr id="3034288" name="Text Box 79"/>
          <p:cNvSpPr txBox="1">
            <a:spLocks noChangeArrowheads="1"/>
          </p:cNvSpPr>
          <p:nvPr/>
        </p:nvSpPr>
        <p:spPr bwMode="auto">
          <a:xfrm>
            <a:off x="5730287" y="3204865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Тюкалинский лесхоз</a:t>
            </a:r>
          </a:p>
        </p:txBody>
      </p:sp>
      <p:grpSp>
        <p:nvGrpSpPr>
          <p:cNvPr id="3034289" name="Группа 587"/>
          <p:cNvGrpSpPr/>
          <p:nvPr/>
        </p:nvGrpSpPr>
        <p:grpSpPr>
          <a:xfrm>
            <a:off x="2469681" y="2211178"/>
            <a:ext cx="361040" cy="368032"/>
            <a:chOff x="5543544" y="6943740"/>
            <a:chExt cx="642942" cy="928694"/>
          </a:xfrm>
        </p:grpSpPr>
        <p:pic>
          <p:nvPicPr>
            <p:cNvPr id="3034290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291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11</a:t>
              </a:r>
            </a:p>
          </p:txBody>
        </p:sp>
      </p:grpSp>
      <p:sp>
        <p:nvSpPr>
          <p:cNvPr id="3034292" name="Text Box 79"/>
          <p:cNvSpPr txBox="1">
            <a:spLocks noChangeArrowheads="1"/>
          </p:cNvSpPr>
          <p:nvPr/>
        </p:nvSpPr>
        <p:spPr bwMode="auto">
          <a:xfrm>
            <a:off x="5745740" y="3326216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Колосовский лесхоз</a:t>
            </a:r>
          </a:p>
        </p:txBody>
      </p:sp>
      <p:grpSp>
        <p:nvGrpSpPr>
          <p:cNvPr id="3034293" name="Группа 587"/>
          <p:cNvGrpSpPr/>
          <p:nvPr/>
        </p:nvGrpSpPr>
        <p:grpSpPr>
          <a:xfrm>
            <a:off x="3276050" y="2410115"/>
            <a:ext cx="359635" cy="368032"/>
            <a:chOff x="5543544" y="6943740"/>
            <a:chExt cx="642942" cy="928694"/>
          </a:xfrm>
        </p:grpSpPr>
        <p:pic>
          <p:nvPicPr>
            <p:cNvPr id="3034294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295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12</a:t>
              </a:r>
            </a:p>
          </p:txBody>
        </p:sp>
      </p:grpSp>
      <p:sp>
        <p:nvSpPr>
          <p:cNvPr id="3034296" name="Text Box 79"/>
          <p:cNvSpPr txBox="1">
            <a:spLocks noChangeArrowheads="1"/>
          </p:cNvSpPr>
          <p:nvPr/>
        </p:nvSpPr>
        <p:spPr bwMode="auto">
          <a:xfrm>
            <a:off x="5738707" y="3438616"/>
            <a:ext cx="106204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Большереченский лесхоз</a:t>
            </a:r>
          </a:p>
        </p:txBody>
      </p:sp>
      <p:grpSp>
        <p:nvGrpSpPr>
          <p:cNvPr id="3034297" name="Группа 587"/>
          <p:cNvGrpSpPr/>
          <p:nvPr/>
        </p:nvGrpSpPr>
        <p:grpSpPr>
          <a:xfrm>
            <a:off x="3923683" y="2194268"/>
            <a:ext cx="362445" cy="367038"/>
            <a:chOff x="5543544" y="6943740"/>
            <a:chExt cx="642942" cy="928694"/>
          </a:xfrm>
        </p:grpSpPr>
        <p:pic>
          <p:nvPicPr>
            <p:cNvPr id="3034298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299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13</a:t>
              </a:r>
            </a:p>
          </p:txBody>
        </p:sp>
      </p:grpSp>
      <p:sp>
        <p:nvSpPr>
          <p:cNvPr id="3034300" name="Text Box 79"/>
          <p:cNvSpPr txBox="1">
            <a:spLocks noChangeArrowheads="1"/>
          </p:cNvSpPr>
          <p:nvPr/>
        </p:nvSpPr>
        <p:spPr bwMode="auto">
          <a:xfrm>
            <a:off x="5745740" y="3559966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Муромцевский лесхоз</a:t>
            </a:r>
          </a:p>
        </p:txBody>
      </p:sp>
      <p:grpSp>
        <p:nvGrpSpPr>
          <p:cNvPr id="3034301" name="Группа 587"/>
          <p:cNvGrpSpPr/>
          <p:nvPr/>
        </p:nvGrpSpPr>
        <p:grpSpPr>
          <a:xfrm>
            <a:off x="394766" y="2949241"/>
            <a:ext cx="361039" cy="369027"/>
            <a:chOff x="5543544" y="6943740"/>
            <a:chExt cx="642942" cy="928694"/>
          </a:xfrm>
        </p:grpSpPr>
        <p:pic>
          <p:nvPicPr>
            <p:cNvPr id="3034302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03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14</a:t>
              </a:r>
            </a:p>
          </p:txBody>
        </p:sp>
      </p:grpSp>
      <p:sp>
        <p:nvSpPr>
          <p:cNvPr id="3034304" name="Text Box 79"/>
          <p:cNvSpPr txBox="1">
            <a:spLocks noChangeArrowheads="1"/>
          </p:cNvSpPr>
          <p:nvPr/>
        </p:nvSpPr>
        <p:spPr bwMode="auto">
          <a:xfrm>
            <a:off x="5754159" y="3672365"/>
            <a:ext cx="106204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Называевский лесхоз</a:t>
            </a:r>
          </a:p>
        </p:txBody>
      </p:sp>
      <p:grpSp>
        <p:nvGrpSpPr>
          <p:cNvPr id="3034305" name="Группа 587"/>
          <p:cNvGrpSpPr/>
          <p:nvPr/>
        </p:nvGrpSpPr>
        <p:grpSpPr>
          <a:xfrm>
            <a:off x="2412083" y="2733386"/>
            <a:ext cx="359635" cy="367038"/>
            <a:chOff x="5543544" y="6943740"/>
            <a:chExt cx="642942" cy="928694"/>
          </a:xfrm>
        </p:grpSpPr>
        <p:pic>
          <p:nvPicPr>
            <p:cNvPr id="3034306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07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15</a:t>
              </a:r>
            </a:p>
          </p:txBody>
        </p:sp>
      </p:grpSp>
      <p:sp>
        <p:nvSpPr>
          <p:cNvPr id="3034308" name="Text Box 79"/>
          <p:cNvSpPr txBox="1">
            <a:spLocks noChangeArrowheads="1"/>
          </p:cNvSpPr>
          <p:nvPr/>
        </p:nvSpPr>
        <p:spPr bwMode="auto">
          <a:xfrm>
            <a:off x="5759788" y="3787749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Саргатский лесхоз</a:t>
            </a:r>
          </a:p>
        </p:txBody>
      </p:sp>
      <p:grpSp>
        <p:nvGrpSpPr>
          <p:cNvPr id="3034309" name="Группа 587"/>
          <p:cNvGrpSpPr/>
          <p:nvPr/>
        </p:nvGrpSpPr>
        <p:grpSpPr>
          <a:xfrm>
            <a:off x="3132758" y="3057652"/>
            <a:ext cx="359635" cy="368032"/>
            <a:chOff x="5543544" y="6943740"/>
            <a:chExt cx="642942" cy="928694"/>
          </a:xfrm>
        </p:grpSpPr>
        <p:pic>
          <p:nvPicPr>
            <p:cNvPr id="3034310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11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16</a:t>
              </a:r>
            </a:p>
          </p:txBody>
        </p:sp>
      </p:grpSp>
      <p:sp>
        <p:nvSpPr>
          <p:cNvPr id="3034312" name="Text Box 79"/>
          <p:cNvSpPr txBox="1">
            <a:spLocks noChangeArrowheads="1"/>
          </p:cNvSpPr>
          <p:nvPr/>
        </p:nvSpPr>
        <p:spPr bwMode="auto">
          <a:xfrm>
            <a:off x="5759788" y="3910094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Горьковский лесхоз</a:t>
            </a:r>
          </a:p>
        </p:txBody>
      </p:sp>
      <p:grpSp>
        <p:nvGrpSpPr>
          <p:cNvPr id="3034313" name="Группа 587"/>
          <p:cNvGrpSpPr/>
          <p:nvPr/>
        </p:nvGrpSpPr>
        <p:grpSpPr>
          <a:xfrm>
            <a:off x="3807073" y="2842801"/>
            <a:ext cx="359635" cy="368032"/>
            <a:chOff x="5543544" y="6943740"/>
            <a:chExt cx="642942" cy="928694"/>
          </a:xfrm>
        </p:grpSpPr>
        <p:pic>
          <p:nvPicPr>
            <p:cNvPr id="3034314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15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17</a:t>
              </a:r>
            </a:p>
          </p:txBody>
        </p:sp>
      </p:grpSp>
      <p:sp>
        <p:nvSpPr>
          <p:cNvPr id="3034316" name="Text Box 79"/>
          <p:cNvSpPr txBox="1">
            <a:spLocks noChangeArrowheads="1"/>
          </p:cNvSpPr>
          <p:nvPr/>
        </p:nvSpPr>
        <p:spPr bwMode="auto">
          <a:xfrm>
            <a:off x="5749945" y="4032441"/>
            <a:ext cx="1060642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Нижнеомский лесхоз</a:t>
            </a:r>
          </a:p>
        </p:txBody>
      </p:sp>
      <p:grpSp>
        <p:nvGrpSpPr>
          <p:cNvPr id="3034317" name="Группа 587"/>
          <p:cNvGrpSpPr/>
          <p:nvPr/>
        </p:nvGrpSpPr>
        <p:grpSpPr>
          <a:xfrm>
            <a:off x="900494" y="3868318"/>
            <a:ext cx="359635" cy="368032"/>
            <a:chOff x="5543544" y="6943740"/>
            <a:chExt cx="642942" cy="928694"/>
          </a:xfrm>
        </p:grpSpPr>
        <p:pic>
          <p:nvPicPr>
            <p:cNvPr id="3034318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19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18</a:t>
              </a:r>
            </a:p>
          </p:txBody>
        </p:sp>
      </p:grpSp>
      <p:sp>
        <p:nvSpPr>
          <p:cNvPr id="3034320" name="Text Box 79"/>
          <p:cNvSpPr txBox="1">
            <a:spLocks noChangeArrowheads="1"/>
          </p:cNvSpPr>
          <p:nvPr/>
        </p:nvSpPr>
        <p:spPr bwMode="auto">
          <a:xfrm>
            <a:off x="5754159" y="4157770"/>
            <a:ext cx="106204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Исилькульский лесхоз</a:t>
            </a:r>
          </a:p>
        </p:txBody>
      </p:sp>
      <p:sp>
        <p:nvSpPr>
          <p:cNvPr id="3034321" name="Freeform 368"/>
          <p:cNvSpPr/>
          <p:nvPr/>
        </p:nvSpPr>
        <p:spPr bwMode="auto">
          <a:xfrm>
            <a:off x="1331782" y="3436627"/>
            <a:ext cx="362445" cy="861394"/>
          </a:xfrm>
          <a:custGeom>
            <a:gdLst>
              <a:gd name="T0" fmla="*/ 0 w 227"/>
              <a:gd name="T1" fmla="*/ 0 h 724"/>
              <a:gd name="T2" fmla="*/ 2147483647 w 227"/>
              <a:gd name="T3" fmla="*/ 0 h 724"/>
              <a:gd name="T4" fmla="*/ 2147483647 w 227"/>
              <a:gd name="T5" fmla="*/ 2147483647 h 724"/>
              <a:gd name="T6" fmla="*/ 2147483647 w 227"/>
              <a:gd name="T7" fmla="*/ 2147483647 h 724"/>
              <a:gd name="T8" fmla="*/ 2147483647 w 227"/>
              <a:gd name="T9" fmla="*/ 2147483647 h 724"/>
              <a:gd name="T10" fmla="*/ 2147483647 w 227"/>
              <a:gd name="T11" fmla="*/ 2147483647 h 724"/>
              <a:gd name="T12" fmla="*/ 2147483647 w 227"/>
              <a:gd name="T13" fmla="*/ 2147483647 h 724"/>
              <a:gd name="T14" fmla="*/ 2147483647 w 227"/>
              <a:gd name="T15" fmla="*/ 2147483647 h 724"/>
              <a:gd name="T16" fmla="*/ 2147483647 w 227"/>
              <a:gd name="T17" fmla="*/ 2147483647 h 724"/>
              <a:gd name="T18" fmla="*/ 2147483647 w 227"/>
              <a:gd name="T19" fmla="*/ 2147483647 h 724"/>
              <a:gd name="T20" fmla="*/ 2147483647 w 227"/>
              <a:gd name="T21" fmla="*/ 2147483647 h 724"/>
              <a:gd name="T22" fmla="*/ 2147483647 w 227"/>
              <a:gd name="T23" fmla="*/ 2147483647 h 724"/>
              <a:gd name="T24" fmla="*/ 2147483647 w 227"/>
              <a:gd name="T25" fmla="*/ 2147483647 h 724"/>
              <a:gd name="T26" fmla="*/ 2147483647 w 227"/>
              <a:gd name="T27" fmla="*/ 2147483647 h 724"/>
              <a:gd name="T28" fmla="*/ 2147483647 w 227"/>
              <a:gd name="T29" fmla="*/ 2147483647 h 724"/>
              <a:gd name="T30" fmla="*/ 2147483647 w 227"/>
              <a:gd name="T31" fmla="*/ 2147483647 h 724"/>
              <a:gd name="T32" fmla="*/ 2147483647 w 227"/>
              <a:gd name="T33" fmla="*/ 2147483647 h 7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7"/>
              <a:gd name="T52" fmla="*/ 0 h 724"/>
              <a:gd name="T53" fmla="*/ 227 w 227"/>
              <a:gd name="T54" fmla="*/ 724 h 724"/>
            </a:gdLst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6" h="724">
                <a:moveTo>
                  <a:pt x="0" y="0"/>
                </a:moveTo>
                <a:lnTo>
                  <a:pt x="91" y="0"/>
                </a:lnTo>
                <a:lnTo>
                  <a:pt x="91" y="90"/>
                </a:lnTo>
                <a:lnTo>
                  <a:pt x="181" y="90"/>
                </a:lnTo>
                <a:lnTo>
                  <a:pt x="227" y="181"/>
                </a:lnTo>
                <a:lnTo>
                  <a:pt x="181" y="272"/>
                </a:lnTo>
                <a:lnTo>
                  <a:pt x="136" y="317"/>
                </a:lnTo>
                <a:lnTo>
                  <a:pt x="91" y="363"/>
                </a:lnTo>
                <a:lnTo>
                  <a:pt x="91" y="408"/>
                </a:lnTo>
                <a:lnTo>
                  <a:pt x="136" y="408"/>
                </a:lnTo>
                <a:lnTo>
                  <a:pt x="136" y="453"/>
                </a:lnTo>
                <a:lnTo>
                  <a:pt x="136" y="499"/>
                </a:lnTo>
                <a:lnTo>
                  <a:pt x="136" y="544"/>
                </a:lnTo>
                <a:lnTo>
                  <a:pt x="91" y="544"/>
                </a:lnTo>
                <a:lnTo>
                  <a:pt x="55" y="612"/>
                </a:lnTo>
                <a:lnTo>
                  <a:pt x="91" y="622"/>
                </a:lnTo>
                <a:lnTo>
                  <a:pt x="95" y="724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322" name="Freeform 369"/>
          <p:cNvSpPr/>
          <p:nvPr/>
        </p:nvSpPr>
        <p:spPr bwMode="auto">
          <a:xfrm>
            <a:off x="2060877" y="3813610"/>
            <a:ext cx="566144" cy="813650"/>
          </a:xfrm>
          <a:custGeom>
            <a:gdLst>
              <a:gd name="T0" fmla="*/ 2147483647 w 357"/>
              <a:gd name="T1" fmla="*/ 0 h 683"/>
              <a:gd name="T2" fmla="*/ 2147483647 w 357"/>
              <a:gd name="T3" fmla="*/ 0 h 683"/>
              <a:gd name="T4" fmla="*/ 2147483647 w 357"/>
              <a:gd name="T5" fmla="*/ 2147483647 h 683"/>
              <a:gd name="T6" fmla="*/ 2147483647 w 357"/>
              <a:gd name="T7" fmla="*/ 2147483647 h 683"/>
              <a:gd name="T8" fmla="*/ 2147483647 w 357"/>
              <a:gd name="T9" fmla="*/ 2147483647 h 683"/>
              <a:gd name="T10" fmla="*/ 2147483647 w 357"/>
              <a:gd name="T11" fmla="*/ 2147483647 h 683"/>
              <a:gd name="T12" fmla="*/ 0 w 357"/>
              <a:gd name="T13" fmla="*/ 2147483647 h 683"/>
              <a:gd name="T14" fmla="*/ 2147483647 w 357"/>
              <a:gd name="T15" fmla="*/ 2147483647 h 683"/>
              <a:gd name="T16" fmla="*/ 2147483647 w 357"/>
              <a:gd name="T17" fmla="*/ 2147483647 h 683"/>
              <a:gd name="T18" fmla="*/ 2147483647 w 357"/>
              <a:gd name="T19" fmla="*/ 2147483647 h 683"/>
              <a:gd name="T20" fmla="*/ 2147483647 w 357"/>
              <a:gd name="T21" fmla="*/ 2147483647 h 683"/>
              <a:gd name="T22" fmla="*/ 2147483647 w 357"/>
              <a:gd name="T23" fmla="*/ 2147483647 h 683"/>
              <a:gd name="T24" fmla="*/ 2147483647 w 357"/>
              <a:gd name="T25" fmla="*/ 2147483647 h 683"/>
              <a:gd name="T26" fmla="*/ 2147483647 w 357"/>
              <a:gd name="T27" fmla="*/ 2147483647 h 683"/>
              <a:gd name="T28" fmla="*/ 2147483647 w 357"/>
              <a:gd name="T29" fmla="*/ 2147483647 h 683"/>
              <a:gd name="T30" fmla="*/ 2147483647 w 357"/>
              <a:gd name="T31" fmla="*/ 2147483647 h 683"/>
              <a:gd name="T32" fmla="*/ 2147483647 w 357"/>
              <a:gd name="T33" fmla="*/ 2147483647 h 683"/>
              <a:gd name="T34" fmla="*/ 2147483647 w 357"/>
              <a:gd name="T35" fmla="*/ 2147483647 h 683"/>
              <a:gd name="T36" fmla="*/ 2147483647 w 357"/>
              <a:gd name="T37" fmla="*/ 2147483647 h 683"/>
              <a:gd name="T38" fmla="*/ 2147483647 w 357"/>
              <a:gd name="T39" fmla="*/ 2147483647 h 683"/>
              <a:gd name="T40" fmla="*/ 2147483647 w 357"/>
              <a:gd name="T41" fmla="*/ 2147483647 h 68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57"/>
              <a:gd name="T64" fmla="*/ 0 h 683"/>
              <a:gd name="T65" fmla="*/ 357 w 357"/>
              <a:gd name="T66" fmla="*/ 683 h 683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57" h="683">
                <a:moveTo>
                  <a:pt x="131" y="0"/>
                </a:moveTo>
                <a:lnTo>
                  <a:pt x="85" y="0"/>
                </a:lnTo>
                <a:lnTo>
                  <a:pt x="70" y="69"/>
                </a:lnTo>
                <a:lnTo>
                  <a:pt x="96" y="85"/>
                </a:lnTo>
                <a:lnTo>
                  <a:pt x="78" y="133"/>
                </a:lnTo>
                <a:lnTo>
                  <a:pt x="18" y="223"/>
                </a:lnTo>
                <a:lnTo>
                  <a:pt x="0" y="253"/>
                </a:lnTo>
                <a:lnTo>
                  <a:pt x="16" y="327"/>
                </a:lnTo>
                <a:lnTo>
                  <a:pt x="64" y="337"/>
                </a:lnTo>
                <a:lnTo>
                  <a:pt x="78" y="375"/>
                </a:lnTo>
                <a:lnTo>
                  <a:pt x="40" y="409"/>
                </a:lnTo>
                <a:lnTo>
                  <a:pt x="52" y="435"/>
                </a:lnTo>
                <a:lnTo>
                  <a:pt x="86" y="407"/>
                </a:lnTo>
                <a:lnTo>
                  <a:pt x="202" y="383"/>
                </a:lnTo>
                <a:lnTo>
                  <a:pt x="278" y="393"/>
                </a:lnTo>
                <a:lnTo>
                  <a:pt x="312" y="409"/>
                </a:lnTo>
                <a:lnTo>
                  <a:pt x="302" y="495"/>
                </a:lnTo>
                <a:lnTo>
                  <a:pt x="312" y="545"/>
                </a:lnTo>
                <a:lnTo>
                  <a:pt x="357" y="545"/>
                </a:lnTo>
                <a:lnTo>
                  <a:pt x="316" y="661"/>
                </a:lnTo>
                <a:lnTo>
                  <a:pt x="212" y="683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grpSp>
        <p:nvGrpSpPr>
          <p:cNvPr id="3034323" name="Группа 587"/>
          <p:cNvGrpSpPr/>
          <p:nvPr/>
        </p:nvGrpSpPr>
        <p:grpSpPr>
          <a:xfrm>
            <a:off x="1618357" y="3596779"/>
            <a:ext cx="361040" cy="369027"/>
            <a:chOff x="5543544" y="6943740"/>
            <a:chExt cx="642942" cy="928694"/>
          </a:xfrm>
        </p:grpSpPr>
        <p:pic>
          <p:nvPicPr>
            <p:cNvPr id="3034324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25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19</a:t>
              </a:r>
            </a:p>
          </p:txBody>
        </p:sp>
      </p:grpSp>
      <p:sp>
        <p:nvSpPr>
          <p:cNvPr id="3034326" name="Text Box 79"/>
          <p:cNvSpPr txBox="1">
            <a:spLocks noChangeArrowheads="1"/>
          </p:cNvSpPr>
          <p:nvPr/>
        </p:nvSpPr>
        <p:spPr bwMode="auto">
          <a:xfrm>
            <a:off x="5759788" y="4268180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Любинский лесхоз</a:t>
            </a:r>
          </a:p>
        </p:txBody>
      </p:sp>
      <p:sp>
        <p:nvSpPr>
          <p:cNvPr id="3034327" name="Text Box 79"/>
          <p:cNvSpPr txBox="1">
            <a:spLocks noChangeArrowheads="1"/>
          </p:cNvSpPr>
          <p:nvPr/>
        </p:nvSpPr>
        <p:spPr bwMode="auto">
          <a:xfrm>
            <a:off x="5769622" y="4385554"/>
            <a:ext cx="1059237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Омский лесхоз</a:t>
            </a:r>
          </a:p>
        </p:txBody>
      </p:sp>
      <p:grpSp>
        <p:nvGrpSpPr>
          <p:cNvPr id="3034328" name="Группа 587"/>
          <p:cNvGrpSpPr/>
          <p:nvPr/>
        </p:nvGrpSpPr>
        <p:grpSpPr>
          <a:xfrm>
            <a:off x="2268791" y="3436635"/>
            <a:ext cx="359635" cy="367037"/>
            <a:chOff x="5543544" y="6943740"/>
            <a:chExt cx="642942" cy="928694"/>
          </a:xfrm>
        </p:grpSpPr>
        <p:pic>
          <p:nvPicPr>
            <p:cNvPr id="3034329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30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20</a:t>
              </a:r>
            </a:p>
          </p:txBody>
        </p:sp>
      </p:grpSp>
      <p:grpSp>
        <p:nvGrpSpPr>
          <p:cNvPr id="3034331" name="Группа 587"/>
          <p:cNvGrpSpPr/>
          <p:nvPr/>
        </p:nvGrpSpPr>
        <p:grpSpPr>
          <a:xfrm>
            <a:off x="3132758" y="3436635"/>
            <a:ext cx="359635" cy="367037"/>
            <a:chOff x="5543544" y="6943740"/>
            <a:chExt cx="642942" cy="928694"/>
          </a:xfrm>
        </p:grpSpPr>
        <p:pic>
          <p:nvPicPr>
            <p:cNvPr id="3034332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33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21</a:t>
              </a:r>
            </a:p>
          </p:txBody>
        </p:sp>
      </p:grpSp>
      <p:sp>
        <p:nvSpPr>
          <p:cNvPr id="3034334" name="Text Box 79"/>
          <p:cNvSpPr txBox="1">
            <a:spLocks noChangeArrowheads="1"/>
          </p:cNvSpPr>
          <p:nvPr/>
        </p:nvSpPr>
        <p:spPr bwMode="auto">
          <a:xfrm>
            <a:off x="5759788" y="4503919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Подгородный лесхоз</a:t>
            </a:r>
          </a:p>
        </p:txBody>
      </p:sp>
      <p:grpSp>
        <p:nvGrpSpPr>
          <p:cNvPr id="3034335" name="Группа 587"/>
          <p:cNvGrpSpPr/>
          <p:nvPr/>
        </p:nvGrpSpPr>
        <p:grpSpPr>
          <a:xfrm>
            <a:off x="3708735" y="3652472"/>
            <a:ext cx="359635" cy="367038"/>
            <a:chOff x="5543544" y="6943740"/>
            <a:chExt cx="642942" cy="928694"/>
          </a:xfrm>
        </p:grpSpPr>
        <p:pic>
          <p:nvPicPr>
            <p:cNvPr id="3034336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37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22</a:t>
              </a:r>
            </a:p>
          </p:txBody>
        </p:sp>
      </p:grpSp>
      <p:sp>
        <p:nvSpPr>
          <p:cNvPr id="3034338" name="Text Box 79"/>
          <p:cNvSpPr txBox="1">
            <a:spLocks noChangeArrowheads="1"/>
          </p:cNvSpPr>
          <p:nvPr/>
        </p:nvSpPr>
        <p:spPr bwMode="auto">
          <a:xfrm>
            <a:off x="5759788" y="4623282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Калачинский лесхоз</a:t>
            </a:r>
          </a:p>
        </p:txBody>
      </p:sp>
      <p:grpSp>
        <p:nvGrpSpPr>
          <p:cNvPr id="3034339" name="Группа 587"/>
          <p:cNvGrpSpPr/>
          <p:nvPr/>
        </p:nvGrpSpPr>
        <p:grpSpPr>
          <a:xfrm>
            <a:off x="3233908" y="4421361"/>
            <a:ext cx="359635" cy="368032"/>
            <a:chOff x="5543544" y="6943740"/>
            <a:chExt cx="642942" cy="928694"/>
          </a:xfrm>
        </p:grpSpPr>
        <p:pic>
          <p:nvPicPr>
            <p:cNvPr id="3034340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41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23</a:t>
              </a:r>
            </a:p>
          </p:txBody>
        </p:sp>
      </p:grpSp>
      <p:sp>
        <p:nvSpPr>
          <p:cNvPr id="3034342" name="Oval 74"/>
          <p:cNvSpPr>
            <a:spLocks noChangeArrowheads="1"/>
          </p:cNvSpPr>
          <p:nvPr/>
        </p:nvSpPr>
        <p:spPr bwMode="auto">
          <a:xfrm>
            <a:off x="5606653" y="4743638"/>
            <a:ext cx="129244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</a:t>
            </a:r>
            <a:r>
              <a:rPr lang="ru-RU" sz="600" b="0">
                <a:solidFill>
                  <a:srgbClr val="000000"/>
                </a:solidFill>
                <a:latin typeface="Arial"/>
              </a:rPr>
              <a:t>3</a:t>
            </a:r>
          </a:p>
        </p:txBody>
      </p:sp>
      <p:sp>
        <p:nvSpPr>
          <p:cNvPr id="3034343" name="Text Box 79"/>
          <p:cNvSpPr txBox="1">
            <a:spLocks noChangeArrowheads="1"/>
          </p:cNvSpPr>
          <p:nvPr/>
        </p:nvSpPr>
        <p:spPr bwMode="auto">
          <a:xfrm>
            <a:off x="5759788" y="4733692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Степной лесхоз</a:t>
            </a:r>
          </a:p>
        </p:txBody>
      </p:sp>
      <p:sp>
        <p:nvSpPr>
          <p:cNvPr id="3034344" name="Oval 74"/>
          <p:cNvSpPr>
            <a:spLocks noChangeArrowheads="1"/>
          </p:cNvSpPr>
          <p:nvPr/>
        </p:nvSpPr>
        <p:spPr bwMode="auto">
          <a:xfrm>
            <a:off x="5606653" y="4845096"/>
            <a:ext cx="129244" cy="96484"/>
          </a:xfrm>
          <a:prstGeom prst="ellipse">
            <a:avLst/>
          </a:prstGeom>
          <a:noFill/>
          <a:ln w="25400">
            <a:solidFill>
              <a:srgbClr val="92D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581589"/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2</a:t>
            </a:r>
            <a:r>
              <a:rPr lang="ru-RU" sz="600" b="0">
                <a:solidFill>
                  <a:srgbClr val="000000"/>
                </a:solidFill>
                <a:latin typeface="Arial"/>
              </a:rPr>
              <a:t>4</a:t>
            </a:r>
          </a:p>
        </p:txBody>
      </p:sp>
      <p:sp>
        <p:nvSpPr>
          <p:cNvPr id="3034345" name="Text Box 79"/>
          <p:cNvSpPr txBox="1">
            <a:spLocks noChangeArrowheads="1"/>
          </p:cNvSpPr>
          <p:nvPr/>
        </p:nvSpPr>
        <p:spPr bwMode="auto">
          <a:xfrm>
            <a:off x="5759788" y="4835149"/>
            <a:ext cx="1060643" cy="1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>
            <a:spAutoFit/>
          </a:bodyPr>
          <a:lstStyle>
            <a:lvl1pPr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755650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755650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500" b="0">
                <a:solidFill>
                  <a:srgbClr val="000000"/>
                </a:solidFill>
                <a:latin typeface="Arial"/>
              </a:rPr>
              <a:t>Черлакский лесхоз</a:t>
            </a:r>
          </a:p>
        </p:txBody>
      </p:sp>
      <p:sp>
        <p:nvSpPr>
          <p:cNvPr id="375" name="Полилиния 374"/>
          <p:cNvSpPr/>
          <p:nvPr/>
        </p:nvSpPr>
        <p:spPr>
          <a:xfrm>
            <a:off x="3377197" y="306362"/>
            <a:ext cx="1343012" cy="735070"/>
          </a:xfrm>
          <a:custGeom>
            <a:gdLst>
              <a:gd name="connsiteX0" fmla="*/ 1777284 w 1879269"/>
              <a:gd name="connsiteY0" fmla="*/ 1365160 h 1373932"/>
              <a:gd name="connsiteX1" fmla="*/ 1712890 w 1879269"/>
              <a:gd name="connsiteY1" fmla="*/ 1352281 h 1373932"/>
              <a:gd name="connsiteX2" fmla="*/ 1648496 w 1879269"/>
              <a:gd name="connsiteY2" fmla="*/ 746974 h 1373932"/>
              <a:gd name="connsiteX3" fmla="*/ 1584101 w 1879269"/>
              <a:gd name="connsiteY3" fmla="*/ 695459 h 1373932"/>
              <a:gd name="connsiteX4" fmla="*/ 1545465 w 1879269"/>
              <a:gd name="connsiteY4" fmla="*/ 669701 h 1373932"/>
              <a:gd name="connsiteX5" fmla="*/ 1493949 w 1879269"/>
              <a:gd name="connsiteY5" fmla="*/ 643943 h 1373932"/>
              <a:gd name="connsiteX6" fmla="*/ 1455313 w 1879269"/>
              <a:gd name="connsiteY6" fmla="*/ 618186 h 1373932"/>
              <a:gd name="connsiteX7" fmla="*/ 1378039 w 1879269"/>
              <a:gd name="connsiteY7" fmla="*/ 592428 h 1373932"/>
              <a:gd name="connsiteX8" fmla="*/ 1300766 w 1879269"/>
              <a:gd name="connsiteY8" fmla="*/ 566670 h 1373932"/>
              <a:gd name="connsiteX9" fmla="*/ 1262129 w 1879269"/>
              <a:gd name="connsiteY9" fmla="*/ 553791 h 1373932"/>
              <a:gd name="connsiteX10" fmla="*/ 1184856 w 1879269"/>
              <a:gd name="connsiteY10" fmla="*/ 502276 h 1373932"/>
              <a:gd name="connsiteX11" fmla="*/ 1146220 w 1879269"/>
              <a:gd name="connsiteY11" fmla="*/ 476518 h 1373932"/>
              <a:gd name="connsiteX12" fmla="*/ 1171977 w 1879269"/>
              <a:gd name="connsiteY12" fmla="*/ 360608 h 1373932"/>
              <a:gd name="connsiteX13" fmla="*/ 1249251 w 1879269"/>
              <a:gd name="connsiteY13" fmla="*/ 309093 h 1373932"/>
              <a:gd name="connsiteX14" fmla="*/ 1275008 w 1879269"/>
              <a:gd name="connsiteY14" fmla="*/ 270456 h 1373932"/>
              <a:gd name="connsiteX15" fmla="*/ 1313645 w 1879269"/>
              <a:gd name="connsiteY15" fmla="*/ 244698 h 1373932"/>
              <a:gd name="connsiteX16" fmla="*/ 1249251 w 1879269"/>
              <a:gd name="connsiteY16" fmla="*/ 193183 h 1373932"/>
              <a:gd name="connsiteX17" fmla="*/ 1210614 w 1879269"/>
              <a:gd name="connsiteY17" fmla="*/ 154546 h 1373932"/>
              <a:gd name="connsiteX18" fmla="*/ 1184856 w 1879269"/>
              <a:gd name="connsiteY18" fmla="*/ 115910 h 1373932"/>
              <a:gd name="connsiteX19" fmla="*/ 1107583 w 1879269"/>
              <a:gd name="connsiteY19" fmla="*/ 77273 h 1373932"/>
              <a:gd name="connsiteX20" fmla="*/ 991673 w 1879269"/>
              <a:gd name="connsiteY20" fmla="*/ 12879 h 1373932"/>
              <a:gd name="connsiteX21" fmla="*/ 914400 w 1879269"/>
              <a:gd name="connsiteY21" fmla="*/ 0 h 1373932"/>
              <a:gd name="connsiteX22" fmla="*/ 618186 w 1879269"/>
              <a:gd name="connsiteY22" fmla="*/ 12879 h 1373932"/>
              <a:gd name="connsiteX23" fmla="*/ 476518 w 1879269"/>
              <a:gd name="connsiteY23" fmla="*/ 25757 h 1373932"/>
              <a:gd name="connsiteX24" fmla="*/ 437882 w 1879269"/>
              <a:gd name="connsiteY24" fmla="*/ 64394 h 1373932"/>
              <a:gd name="connsiteX25" fmla="*/ 399245 w 1879269"/>
              <a:gd name="connsiteY25" fmla="*/ 90152 h 1373932"/>
              <a:gd name="connsiteX26" fmla="*/ 373487 w 1879269"/>
              <a:gd name="connsiteY26" fmla="*/ 128788 h 1373932"/>
              <a:gd name="connsiteX27" fmla="*/ 334851 w 1879269"/>
              <a:gd name="connsiteY27" fmla="*/ 206062 h 1373932"/>
              <a:gd name="connsiteX28" fmla="*/ 244698 w 1879269"/>
              <a:gd name="connsiteY28" fmla="*/ 231819 h 1373932"/>
              <a:gd name="connsiteX29" fmla="*/ 206062 w 1879269"/>
              <a:gd name="connsiteY29" fmla="*/ 257577 h 1373932"/>
              <a:gd name="connsiteX30" fmla="*/ 115910 w 1879269"/>
              <a:gd name="connsiteY30" fmla="*/ 283335 h 1373932"/>
              <a:gd name="connsiteX31" fmla="*/ 38636 w 1879269"/>
              <a:gd name="connsiteY31" fmla="*/ 321971 h 1373932"/>
              <a:gd name="connsiteX32" fmla="*/ 0 w 1879269"/>
              <a:gd name="connsiteY32" fmla="*/ 373487 h 13739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79269" h="1373932">
                <a:moveTo>
                  <a:pt x="1777284" y="1365160"/>
                </a:moveTo>
                <a:cubicBezTo>
                  <a:pt x="1755819" y="1360867"/>
                  <a:pt x="1716115" y="1373932"/>
                  <a:pt x="1712890" y="1352281"/>
                </a:cubicBezTo>
                <a:cubicBezTo>
                  <a:pt x="1619298" y="723875"/>
                  <a:pt x="1879269" y="823900"/>
                  <a:pt x="1648496" y="746974"/>
                </a:cubicBezTo>
                <a:cubicBezTo>
                  <a:pt x="1605074" y="681843"/>
                  <a:pt x="1646310" y="726564"/>
                  <a:pt x="1584101" y="695459"/>
                </a:cubicBezTo>
                <a:cubicBezTo>
                  <a:pt x="1570257" y="688537"/>
                  <a:pt x="1558904" y="677380"/>
                  <a:pt x="1545465" y="669701"/>
                </a:cubicBezTo>
                <a:cubicBezTo>
                  <a:pt x="1528796" y="660176"/>
                  <a:pt x="1510618" y="653468"/>
                  <a:pt x="1493949" y="643943"/>
                </a:cubicBezTo>
                <a:cubicBezTo>
                  <a:pt x="1480510" y="636264"/>
                  <a:pt x="1469457" y="624472"/>
                  <a:pt x="1455313" y="618186"/>
                </a:cubicBezTo>
                <a:cubicBezTo>
                  <a:pt x="1430502" y="607159"/>
                  <a:pt x="1403797" y="601014"/>
                  <a:pt x="1378039" y="592428"/>
                </a:cubicBezTo>
                <a:lnTo>
                  <a:pt x="1300766" y="566670"/>
                </a:lnTo>
                <a:lnTo>
                  <a:pt x="1262129" y="553791"/>
                </a:lnTo>
                <a:lnTo>
                  <a:pt x="1184856" y="502276"/>
                </a:lnTo>
                <a:lnTo>
                  <a:pt x="1146220" y="476518"/>
                </a:lnTo>
                <a:cubicBezTo>
                  <a:pt x="1114849" y="429461"/>
                  <a:pt x="1088760" y="416085"/>
                  <a:pt x="1171977" y="360608"/>
                </a:cubicBezTo>
                <a:lnTo>
                  <a:pt x="1249251" y="309093"/>
                </a:lnTo>
                <a:cubicBezTo>
                  <a:pt x="1257837" y="296214"/>
                  <a:pt x="1264063" y="281401"/>
                  <a:pt x="1275008" y="270456"/>
                </a:cubicBezTo>
                <a:cubicBezTo>
                  <a:pt x="1285953" y="259511"/>
                  <a:pt x="1310609" y="259876"/>
                  <a:pt x="1313645" y="244698"/>
                </a:cubicBezTo>
                <a:cubicBezTo>
                  <a:pt x="1320927" y="208290"/>
                  <a:pt x="1266989" y="199096"/>
                  <a:pt x="1249251" y="193183"/>
                </a:cubicBezTo>
                <a:cubicBezTo>
                  <a:pt x="1236372" y="180304"/>
                  <a:pt x="1222274" y="168538"/>
                  <a:pt x="1210614" y="154546"/>
                </a:cubicBezTo>
                <a:cubicBezTo>
                  <a:pt x="1200705" y="142655"/>
                  <a:pt x="1195801" y="126855"/>
                  <a:pt x="1184856" y="115910"/>
                </a:cubicBezTo>
                <a:cubicBezTo>
                  <a:pt x="1141973" y="73027"/>
                  <a:pt x="1154722" y="103461"/>
                  <a:pt x="1107583" y="77273"/>
                </a:cubicBezTo>
                <a:cubicBezTo>
                  <a:pt x="1041173" y="40378"/>
                  <a:pt x="1049961" y="25832"/>
                  <a:pt x="991673" y="12879"/>
                </a:cubicBezTo>
                <a:cubicBezTo>
                  <a:pt x="966182" y="7214"/>
                  <a:pt x="940158" y="4293"/>
                  <a:pt x="914400" y="0"/>
                </a:cubicBezTo>
                <a:lnTo>
                  <a:pt x="618186" y="12879"/>
                </a:lnTo>
                <a:cubicBezTo>
                  <a:pt x="570850" y="15663"/>
                  <a:pt x="522111" y="12731"/>
                  <a:pt x="476518" y="25757"/>
                </a:cubicBezTo>
                <a:cubicBezTo>
                  <a:pt x="459005" y="30761"/>
                  <a:pt x="451874" y="52734"/>
                  <a:pt x="437882" y="64394"/>
                </a:cubicBezTo>
                <a:cubicBezTo>
                  <a:pt x="425991" y="74303"/>
                  <a:pt x="412124" y="81566"/>
                  <a:pt x="399245" y="90152"/>
                </a:cubicBezTo>
                <a:cubicBezTo>
                  <a:pt x="390659" y="103031"/>
                  <a:pt x="380409" y="114944"/>
                  <a:pt x="373487" y="128788"/>
                </a:cubicBezTo>
                <a:cubicBezTo>
                  <a:pt x="357933" y="159895"/>
                  <a:pt x="365607" y="181457"/>
                  <a:pt x="334851" y="206062"/>
                </a:cubicBezTo>
                <a:cubicBezTo>
                  <a:pt x="326451" y="212782"/>
                  <a:pt x="248066" y="230977"/>
                  <a:pt x="244698" y="231819"/>
                </a:cubicBezTo>
                <a:cubicBezTo>
                  <a:pt x="231819" y="240405"/>
                  <a:pt x="220289" y="251480"/>
                  <a:pt x="206062" y="257577"/>
                </a:cubicBezTo>
                <a:cubicBezTo>
                  <a:pt x="148287" y="282338"/>
                  <a:pt x="166038" y="258271"/>
                  <a:pt x="115910" y="283335"/>
                </a:cubicBezTo>
                <a:cubicBezTo>
                  <a:pt x="16057" y="333262"/>
                  <a:pt x="135741" y="289605"/>
                  <a:pt x="38636" y="321971"/>
                </a:cubicBezTo>
                <a:cubicBezTo>
                  <a:pt x="9511" y="365660"/>
                  <a:pt x="23824" y="349663"/>
                  <a:pt x="0" y="373487"/>
                </a:cubicBezTo>
              </a:path>
            </a:pathLst>
          </a:custGeom>
          <a:noFill/>
          <a:ln w="10160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368" tIns="35185" rIns="70368" bIns="35185"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900" b="0">
              <a:solidFill>
                <a:srgbClr val="FFFFFF"/>
              </a:solidFill>
            </a:endParaRPr>
          </a:p>
        </p:txBody>
      </p:sp>
      <p:sp>
        <p:nvSpPr>
          <p:cNvPr id="3034347" name="Freeform 396"/>
          <p:cNvSpPr>
            <a:spLocks noChangeAspect="1"/>
          </p:cNvSpPr>
          <p:nvPr/>
        </p:nvSpPr>
        <p:spPr bwMode="auto">
          <a:xfrm>
            <a:off x="1907751" y="23882"/>
            <a:ext cx="2487944" cy="768889"/>
          </a:xfrm>
          <a:custGeom>
            <a:gdLst>
              <a:gd name="T0" fmla="*/ 2147483647 w 2666"/>
              <a:gd name="T1" fmla="*/ 2147483647 h 1100"/>
              <a:gd name="T2" fmla="*/ 0 w 2666"/>
              <a:gd name="T3" fmla="*/ 2147483647 h 1100"/>
              <a:gd name="T4" fmla="*/ 2147483647 w 2666"/>
              <a:gd name="T5" fmla="*/ 2147483647 h 1100"/>
              <a:gd name="T6" fmla="*/ 2147483647 w 2666"/>
              <a:gd name="T7" fmla="*/ 2147483647 h 1100"/>
              <a:gd name="T8" fmla="*/ 2147483647 w 2666"/>
              <a:gd name="T9" fmla="*/ 2147483647 h 1100"/>
              <a:gd name="T10" fmla="*/ 2147483647 w 2666"/>
              <a:gd name="T11" fmla="*/ 2147483647 h 1100"/>
              <a:gd name="T12" fmla="*/ 2147483647 w 2666"/>
              <a:gd name="T13" fmla="*/ 2147483647 h 1100"/>
              <a:gd name="T14" fmla="*/ 2147483647 w 2666"/>
              <a:gd name="T15" fmla="*/ 2147483647 h 1100"/>
              <a:gd name="T16" fmla="*/ 2147483647 w 2666"/>
              <a:gd name="T17" fmla="*/ 2147483647 h 1100"/>
              <a:gd name="T18" fmla="*/ 2147483647 w 2666"/>
              <a:gd name="T19" fmla="*/ 2147483647 h 1100"/>
              <a:gd name="T20" fmla="*/ 2147483647 w 2666"/>
              <a:gd name="T21" fmla="*/ 2147483647 h 1100"/>
              <a:gd name="T22" fmla="*/ 2147483647 w 2666"/>
              <a:gd name="T23" fmla="*/ 2147483647 h 1100"/>
              <a:gd name="T24" fmla="*/ 2147483647 w 2666"/>
              <a:gd name="T25" fmla="*/ 2147483647 h 1100"/>
              <a:gd name="T26" fmla="*/ 2147483647 w 2666"/>
              <a:gd name="T27" fmla="*/ 2147483647 h 1100"/>
              <a:gd name="T28" fmla="*/ 2147483647 w 2666"/>
              <a:gd name="T29" fmla="*/ 2147483647 h 1100"/>
              <a:gd name="T30" fmla="*/ 2147483647 w 2666"/>
              <a:gd name="T31" fmla="*/ 2147483647 h 1100"/>
              <a:gd name="T32" fmla="*/ 2147483647 w 2666"/>
              <a:gd name="T33" fmla="*/ 2147483647 h 1100"/>
              <a:gd name="T34" fmla="*/ 2147483647 w 2666"/>
              <a:gd name="T35" fmla="*/ 2147483647 h 1100"/>
              <a:gd name="T36" fmla="*/ 2147483647 w 2666"/>
              <a:gd name="T37" fmla="*/ 2147483647 h 1100"/>
              <a:gd name="T38" fmla="*/ 2147483647 w 2666"/>
              <a:gd name="T39" fmla="*/ 0 h 1100"/>
              <a:gd name="T40" fmla="*/ 2147483647 w 2666"/>
              <a:gd name="T41" fmla="*/ 2147483647 h 1100"/>
              <a:gd name="T42" fmla="*/ 2147483647 w 2666"/>
              <a:gd name="T43" fmla="*/ 2147483647 h 1100"/>
              <a:gd name="T44" fmla="*/ 2147483647 w 2666"/>
              <a:gd name="T45" fmla="*/ 2147483647 h 1100"/>
              <a:gd name="T46" fmla="*/ 2147483647 w 2666"/>
              <a:gd name="T47" fmla="*/ 2147483647 h 1100"/>
              <a:gd name="T48" fmla="*/ 2147483647 w 2666"/>
              <a:gd name="T49" fmla="*/ 2147483647 h 1100"/>
              <a:gd name="T50" fmla="*/ 2147483647 w 2666"/>
              <a:gd name="T51" fmla="*/ 2147483647 h 1100"/>
              <a:gd name="T52" fmla="*/ 2147483647 w 2666"/>
              <a:gd name="T53" fmla="*/ 2147483647 h 1100"/>
              <a:gd name="T54" fmla="*/ 2147483647 w 2666"/>
              <a:gd name="T55" fmla="*/ 2147483647 h 1100"/>
              <a:gd name="T56" fmla="*/ 2147483647 w 2666"/>
              <a:gd name="T57" fmla="*/ 2147483647 h 1100"/>
              <a:gd name="T58" fmla="*/ 2147483647 w 2666"/>
              <a:gd name="T59" fmla="*/ 2147483647 h 1100"/>
              <a:gd name="T60" fmla="*/ 2147483647 w 2666"/>
              <a:gd name="T61" fmla="*/ 2147483647 h 1100"/>
              <a:gd name="T62" fmla="*/ 2147483647 w 2666"/>
              <a:gd name="T63" fmla="*/ 2147483647 h 1100"/>
              <a:gd name="T64" fmla="*/ 2147483647 w 2666"/>
              <a:gd name="T65" fmla="*/ 2147483647 h 1100"/>
              <a:gd name="T66" fmla="*/ 2147483647 w 2666"/>
              <a:gd name="T67" fmla="*/ 2147483647 h 1100"/>
              <a:gd name="T68" fmla="*/ 2147483647 w 2666"/>
              <a:gd name="T69" fmla="*/ 2147483647 h 1100"/>
              <a:gd name="T70" fmla="*/ 2147483647 w 2666"/>
              <a:gd name="T71" fmla="*/ 2147483647 h 1100"/>
              <a:gd name="T72" fmla="*/ 2147483647 w 2666"/>
              <a:gd name="T73" fmla="*/ 2147483647 h 1100"/>
              <a:gd name="T74" fmla="*/ 2147483647 w 2666"/>
              <a:gd name="T75" fmla="*/ 2147483647 h 1100"/>
              <a:gd name="T76" fmla="*/ 2147483647 w 2666"/>
              <a:gd name="T77" fmla="*/ 2147483647 h 1100"/>
              <a:gd name="T78" fmla="*/ 2147483647 w 2666"/>
              <a:gd name="T79" fmla="*/ 2147483647 h 1100"/>
              <a:gd name="T80" fmla="*/ 2147483647 w 2666"/>
              <a:gd name="T81" fmla="*/ 2147483647 h 1100"/>
              <a:gd name="T82" fmla="*/ 2147483647 w 2666"/>
              <a:gd name="T83" fmla="*/ 2147483647 h 1100"/>
              <a:gd name="T84" fmla="*/ 2147483647 w 2666"/>
              <a:gd name="T85" fmla="*/ 2147483647 h 1100"/>
              <a:gd name="T86" fmla="*/ 2147483647 w 2666"/>
              <a:gd name="T87" fmla="*/ 2147483647 h 1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666"/>
              <a:gd name="T133" fmla="*/ 0 h 1100"/>
              <a:gd name="T134" fmla="*/ 2666 w 2666"/>
              <a:gd name="T135" fmla="*/ 1100 h 1100"/>
            </a:gdLst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666" h="1100">
                <a:moveTo>
                  <a:pt x="5" y="879"/>
                </a:moveTo>
                <a:lnTo>
                  <a:pt x="0" y="999"/>
                </a:lnTo>
                <a:cubicBezTo>
                  <a:pt x="50" y="1032"/>
                  <a:pt x="195" y="1100"/>
                  <a:pt x="307" y="1075"/>
                </a:cubicBezTo>
                <a:cubicBezTo>
                  <a:pt x="419" y="1050"/>
                  <a:pt x="592" y="870"/>
                  <a:pt x="671" y="847"/>
                </a:cubicBezTo>
                <a:cubicBezTo>
                  <a:pt x="750" y="824"/>
                  <a:pt x="736" y="925"/>
                  <a:pt x="783" y="935"/>
                </a:cubicBezTo>
                <a:cubicBezTo>
                  <a:pt x="830" y="945"/>
                  <a:pt x="888" y="913"/>
                  <a:pt x="952" y="908"/>
                </a:cubicBezTo>
                <a:cubicBezTo>
                  <a:pt x="1016" y="903"/>
                  <a:pt x="1110" y="913"/>
                  <a:pt x="1167" y="907"/>
                </a:cubicBezTo>
                <a:lnTo>
                  <a:pt x="1295" y="871"/>
                </a:lnTo>
                <a:cubicBezTo>
                  <a:pt x="1349" y="861"/>
                  <a:pt x="1436" y="860"/>
                  <a:pt x="1490" y="847"/>
                </a:cubicBezTo>
                <a:cubicBezTo>
                  <a:pt x="1544" y="834"/>
                  <a:pt x="1550" y="811"/>
                  <a:pt x="1619" y="791"/>
                </a:cubicBezTo>
                <a:cubicBezTo>
                  <a:pt x="1688" y="771"/>
                  <a:pt x="1816" y="735"/>
                  <a:pt x="1905" y="727"/>
                </a:cubicBezTo>
                <a:cubicBezTo>
                  <a:pt x="1994" y="719"/>
                  <a:pt x="2075" y="720"/>
                  <a:pt x="2151" y="743"/>
                </a:cubicBezTo>
                <a:lnTo>
                  <a:pt x="2359" y="863"/>
                </a:lnTo>
                <a:cubicBezTo>
                  <a:pt x="2422" y="889"/>
                  <a:pt x="2483" y="903"/>
                  <a:pt x="2527" y="899"/>
                </a:cubicBezTo>
                <a:cubicBezTo>
                  <a:pt x="2571" y="895"/>
                  <a:pt x="2647" y="872"/>
                  <a:pt x="2624" y="838"/>
                </a:cubicBezTo>
                <a:lnTo>
                  <a:pt x="2390" y="694"/>
                </a:lnTo>
                <a:lnTo>
                  <a:pt x="2540" y="573"/>
                </a:lnTo>
                <a:lnTo>
                  <a:pt x="2373" y="358"/>
                </a:lnTo>
                <a:lnTo>
                  <a:pt x="2666" y="180"/>
                </a:lnTo>
                <a:lnTo>
                  <a:pt x="2420" y="0"/>
                </a:lnTo>
                <a:lnTo>
                  <a:pt x="2267" y="133"/>
                </a:lnTo>
                <a:lnTo>
                  <a:pt x="2262" y="150"/>
                </a:lnTo>
                <a:lnTo>
                  <a:pt x="2244" y="150"/>
                </a:lnTo>
                <a:lnTo>
                  <a:pt x="2226" y="166"/>
                </a:lnTo>
                <a:lnTo>
                  <a:pt x="2225" y="207"/>
                </a:lnTo>
                <a:lnTo>
                  <a:pt x="2151" y="241"/>
                </a:lnTo>
                <a:lnTo>
                  <a:pt x="2087" y="288"/>
                </a:lnTo>
                <a:lnTo>
                  <a:pt x="2016" y="315"/>
                </a:lnTo>
                <a:lnTo>
                  <a:pt x="1974" y="369"/>
                </a:lnTo>
                <a:lnTo>
                  <a:pt x="1959" y="423"/>
                </a:lnTo>
                <a:lnTo>
                  <a:pt x="1863" y="481"/>
                </a:lnTo>
                <a:lnTo>
                  <a:pt x="1812" y="492"/>
                </a:lnTo>
                <a:lnTo>
                  <a:pt x="1769" y="538"/>
                </a:lnTo>
                <a:lnTo>
                  <a:pt x="1605" y="645"/>
                </a:lnTo>
                <a:lnTo>
                  <a:pt x="1568" y="679"/>
                </a:lnTo>
                <a:lnTo>
                  <a:pt x="537" y="649"/>
                </a:lnTo>
                <a:lnTo>
                  <a:pt x="365" y="756"/>
                </a:lnTo>
                <a:lnTo>
                  <a:pt x="375" y="787"/>
                </a:lnTo>
                <a:lnTo>
                  <a:pt x="357" y="787"/>
                </a:lnTo>
                <a:lnTo>
                  <a:pt x="330" y="807"/>
                </a:lnTo>
                <a:lnTo>
                  <a:pt x="297" y="865"/>
                </a:lnTo>
                <a:lnTo>
                  <a:pt x="251" y="862"/>
                </a:lnTo>
                <a:lnTo>
                  <a:pt x="237" y="876"/>
                </a:lnTo>
                <a:lnTo>
                  <a:pt x="5" y="879"/>
                </a:lnTo>
                <a:close/>
              </a:path>
            </a:pathLst>
          </a:custGeom>
          <a:solidFill>
            <a:schemeClr val="accent1">
              <a:alpha val="36862"/>
            </a:schemeClr>
          </a:solidFill>
          <a:ln w="38100">
            <a:solidFill>
              <a:srgbClr val="008080"/>
            </a:solidFill>
            <a:round/>
          </a:ln>
        </p:spPr>
        <p:txBody>
          <a:bodyPr lIns="98528" tIns="49264" rIns="98528" bIns="49264"/>
          <a:lstStyle/>
          <a:p>
            <a:endParaRPr lang="ru-RU"/>
          </a:p>
        </p:txBody>
      </p:sp>
      <p:sp>
        <p:nvSpPr>
          <p:cNvPr id="383" name="Text Box 281"/>
          <p:cNvSpPr txBox="1">
            <a:spLocks noChangeArrowheads="1"/>
          </p:cNvSpPr>
          <p:nvPr/>
        </p:nvSpPr>
        <p:spPr bwMode="auto">
          <a:xfrm>
            <a:off x="4634515" y="382956"/>
            <a:ext cx="1521424" cy="42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357" tIns="0" rIns="81357" bIns="9614">
            <a:spAutoFit/>
          </a:bodyPr>
          <a:lstStyle>
            <a:lvl1pPr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sz="10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Государственный заповедник «Васюганский»</a:t>
            </a:r>
          </a:p>
        </p:txBody>
      </p:sp>
      <p:sp>
        <p:nvSpPr>
          <p:cNvPr id="3034349" name="Freeform 397"/>
          <p:cNvSpPr/>
          <p:nvPr/>
        </p:nvSpPr>
        <p:spPr bwMode="auto">
          <a:xfrm>
            <a:off x="4121763" y="780825"/>
            <a:ext cx="1010069" cy="1009602"/>
          </a:xfrm>
          <a:custGeom>
            <a:gdLst>
              <a:gd name="T0" fmla="*/ 2147483647 w 637"/>
              <a:gd name="T1" fmla="*/ 2147483647 h 848"/>
              <a:gd name="T2" fmla="*/ 2147483647 w 637"/>
              <a:gd name="T3" fmla="*/ 2147483647 h 848"/>
              <a:gd name="T4" fmla="*/ 2147483647 w 637"/>
              <a:gd name="T5" fmla="*/ 2147483647 h 848"/>
              <a:gd name="T6" fmla="*/ 2147483647 w 637"/>
              <a:gd name="T7" fmla="*/ 2147483647 h 848"/>
              <a:gd name="T8" fmla="*/ 2147483647 w 637"/>
              <a:gd name="T9" fmla="*/ 2147483647 h 848"/>
              <a:gd name="T10" fmla="*/ 2147483647 w 637"/>
              <a:gd name="T11" fmla="*/ 2147483647 h 848"/>
              <a:gd name="T12" fmla="*/ 2147483647 w 637"/>
              <a:gd name="T13" fmla="*/ 2147483647 h 848"/>
              <a:gd name="T14" fmla="*/ 2147483647 w 637"/>
              <a:gd name="T15" fmla="*/ 2147483647 h 848"/>
              <a:gd name="T16" fmla="*/ 2147483647 w 637"/>
              <a:gd name="T17" fmla="*/ 2147483647 h 848"/>
              <a:gd name="T18" fmla="*/ 2147483647 w 637"/>
              <a:gd name="T19" fmla="*/ 2147483647 h 848"/>
              <a:gd name="T20" fmla="*/ 2147483647 w 637"/>
              <a:gd name="T21" fmla="*/ 2147483647 h 848"/>
              <a:gd name="T22" fmla="*/ 2147483647 w 637"/>
              <a:gd name="T23" fmla="*/ 2147483647 h 848"/>
              <a:gd name="T24" fmla="*/ 2147483647 w 637"/>
              <a:gd name="T25" fmla="*/ 2147483647 h 848"/>
              <a:gd name="T26" fmla="*/ 2147483647 w 637"/>
              <a:gd name="T27" fmla="*/ 2147483647 h 848"/>
              <a:gd name="T28" fmla="*/ 2147483647 w 637"/>
              <a:gd name="T29" fmla="*/ 2147483647 h 848"/>
              <a:gd name="T30" fmla="*/ 2147483647 w 637"/>
              <a:gd name="T31" fmla="*/ 2147483647 h 848"/>
              <a:gd name="T32" fmla="*/ 2147483647 w 637"/>
              <a:gd name="T33" fmla="*/ 2147483647 h 848"/>
              <a:gd name="T34" fmla="*/ 2147483647 w 637"/>
              <a:gd name="T35" fmla="*/ 2147483647 h 848"/>
              <a:gd name="T36" fmla="*/ 2147483647 w 637"/>
              <a:gd name="T37" fmla="*/ 2147483647 h 848"/>
              <a:gd name="T38" fmla="*/ 2147483647 w 637"/>
              <a:gd name="T39" fmla="*/ 2147483647 h 848"/>
              <a:gd name="T40" fmla="*/ 2147483647 w 637"/>
              <a:gd name="T41" fmla="*/ 2147483647 h 848"/>
              <a:gd name="T42" fmla="*/ 2147483647 w 637"/>
              <a:gd name="T43" fmla="*/ 2147483647 h 848"/>
              <a:gd name="T44" fmla="*/ 2147483647 w 637"/>
              <a:gd name="T45" fmla="*/ 2147483647 h 848"/>
              <a:gd name="T46" fmla="*/ 2147483647 w 637"/>
              <a:gd name="T47" fmla="*/ 2147483647 h 848"/>
              <a:gd name="T48" fmla="*/ 2147483647 w 637"/>
              <a:gd name="T49" fmla="*/ 2147483647 h 84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37"/>
              <a:gd name="T76" fmla="*/ 0 h 848"/>
              <a:gd name="T77" fmla="*/ 637 w 637"/>
              <a:gd name="T78" fmla="*/ 848 h 848"/>
            </a:gdLst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37" h="847">
                <a:moveTo>
                  <a:pt x="284" y="85"/>
                </a:moveTo>
                <a:cubicBezTo>
                  <a:pt x="255" y="51"/>
                  <a:pt x="85" y="0"/>
                  <a:pt x="39" y="22"/>
                </a:cubicBezTo>
                <a:cubicBezTo>
                  <a:pt x="0" y="44"/>
                  <a:pt x="5" y="165"/>
                  <a:pt x="7" y="217"/>
                </a:cubicBezTo>
                <a:lnTo>
                  <a:pt x="50" y="333"/>
                </a:lnTo>
                <a:cubicBezTo>
                  <a:pt x="68" y="359"/>
                  <a:pt x="102" y="363"/>
                  <a:pt x="113" y="380"/>
                </a:cubicBezTo>
                <a:cubicBezTo>
                  <a:pt x="123" y="397"/>
                  <a:pt x="107" y="422"/>
                  <a:pt x="118" y="435"/>
                </a:cubicBezTo>
                <a:cubicBezTo>
                  <a:pt x="130" y="447"/>
                  <a:pt x="171" y="447"/>
                  <a:pt x="184" y="456"/>
                </a:cubicBezTo>
                <a:cubicBezTo>
                  <a:pt x="197" y="464"/>
                  <a:pt x="190" y="475"/>
                  <a:pt x="195" y="483"/>
                </a:cubicBezTo>
                <a:cubicBezTo>
                  <a:pt x="200" y="491"/>
                  <a:pt x="212" y="495"/>
                  <a:pt x="212" y="504"/>
                </a:cubicBezTo>
                <a:cubicBezTo>
                  <a:pt x="214" y="514"/>
                  <a:pt x="197" y="525"/>
                  <a:pt x="202" y="537"/>
                </a:cubicBezTo>
                <a:cubicBezTo>
                  <a:pt x="207" y="550"/>
                  <a:pt x="233" y="563"/>
                  <a:pt x="242" y="580"/>
                </a:cubicBezTo>
                <a:cubicBezTo>
                  <a:pt x="251" y="598"/>
                  <a:pt x="242" y="625"/>
                  <a:pt x="257" y="640"/>
                </a:cubicBezTo>
                <a:cubicBezTo>
                  <a:pt x="272" y="656"/>
                  <a:pt x="315" y="663"/>
                  <a:pt x="332" y="676"/>
                </a:cubicBezTo>
                <a:cubicBezTo>
                  <a:pt x="350" y="688"/>
                  <a:pt x="361" y="704"/>
                  <a:pt x="365" y="717"/>
                </a:cubicBezTo>
                <a:lnTo>
                  <a:pt x="354" y="755"/>
                </a:lnTo>
                <a:cubicBezTo>
                  <a:pt x="359" y="772"/>
                  <a:pt x="369" y="808"/>
                  <a:pt x="396" y="824"/>
                </a:cubicBezTo>
                <a:cubicBezTo>
                  <a:pt x="423" y="839"/>
                  <a:pt x="480" y="848"/>
                  <a:pt x="519" y="848"/>
                </a:cubicBezTo>
                <a:lnTo>
                  <a:pt x="637" y="823"/>
                </a:lnTo>
                <a:lnTo>
                  <a:pt x="590" y="685"/>
                </a:lnTo>
                <a:lnTo>
                  <a:pt x="514" y="462"/>
                </a:lnTo>
                <a:lnTo>
                  <a:pt x="458" y="421"/>
                </a:lnTo>
                <a:lnTo>
                  <a:pt x="419" y="310"/>
                </a:lnTo>
                <a:lnTo>
                  <a:pt x="327" y="243"/>
                </a:lnTo>
                <a:lnTo>
                  <a:pt x="284" y="205"/>
                </a:lnTo>
                <a:lnTo>
                  <a:pt x="284" y="85"/>
                </a:lnTo>
                <a:close/>
              </a:path>
            </a:pathLst>
          </a:custGeom>
          <a:solidFill>
            <a:schemeClr val="accent1">
              <a:alpha val="36862"/>
            </a:schemeClr>
          </a:solidFill>
          <a:ln w="38100">
            <a:solidFill>
              <a:srgbClr val="008080"/>
            </a:solidFill>
            <a:round/>
          </a:ln>
        </p:spPr>
        <p:txBody>
          <a:bodyPr lIns="98528" tIns="49264" rIns="98528" bIns="49264"/>
          <a:lstStyle/>
          <a:p>
            <a:endParaRPr lang="ru-RU"/>
          </a:p>
        </p:txBody>
      </p:sp>
      <p:sp>
        <p:nvSpPr>
          <p:cNvPr id="3034350" name="Freeform 399"/>
          <p:cNvSpPr/>
          <p:nvPr/>
        </p:nvSpPr>
        <p:spPr bwMode="auto">
          <a:xfrm>
            <a:off x="4066976" y="411799"/>
            <a:ext cx="1874035" cy="324266"/>
          </a:xfrm>
          <a:custGeom>
            <a:gdLst>
              <a:gd name="T0" fmla="*/ 2147483647 w 1180"/>
              <a:gd name="T1" fmla="*/ 2147483647 h 272"/>
              <a:gd name="T2" fmla="*/ 2147483647 w 1180"/>
              <a:gd name="T3" fmla="*/ 2147483647 h 272"/>
              <a:gd name="T4" fmla="*/ 0 w 1180"/>
              <a:gd name="T5" fmla="*/ 0 h 272"/>
              <a:gd name="T6" fmla="*/ 0 60000 65536"/>
              <a:gd name="T7" fmla="*/ 0 60000 65536"/>
              <a:gd name="T8" fmla="*/ 0 60000 65536"/>
              <a:gd name="T9" fmla="*/ 0 w 1180"/>
              <a:gd name="T10" fmla="*/ 0 h 272"/>
              <a:gd name="T11" fmla="*/ 1180 w 1180"/>
              <a:gd name="T12" fmla="*/ 272 h 272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0" h="272">
                <a:moveTo>
                  <a:pt x="1180" y="272"/>
                </a:moveTo>
                <a:lnTo>
                  <a:pt x="454" y="272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351" name="Line 401"/>
          <p:cNvSpPr>
            <a:spLocks noChangeShapeType="1"/>
          </p:cNvSpPr>
          <p:nvPr/>
        </p:nvSpPr>
        <p:spPr bwMode="auto">
          <a:xfrm flipH="1">
            <a:off x="4501056" y="736074"/>
            <a:ext cx="286584" cy="3769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352" name="Freeform 403"/>
          <p:cNvSpPr>
            <a:spLocks noChangeAspect="1"/>
          </p:cNvSpPr>
          <p:nvPr/>
        </p:nvSpPr>
        <p:spPr bwMode="auto">
          <a:xfrm>
            <a:off x="4231332" y="3852403"/>
            <a:ext cx="580193" cy="763916"/>
          </a:xfrm>
          <a:custGeom>
            <a:gdLst>
              <a:gd name="T0" fmla="*/ 2147483647 w 623"/>
              <a:gd name="T1" fmla="*/ 2147483647 h 1095"/>
              <a:gd name="T2" fmla="*/ 2147483647 w 623"/>
              <a:gd name="T3" fmla="*/ 2147483647 h 1095"/>
              <a:gd name="T4" fmla="*/ 2147483647 w 623"/>
              <a:gd name="T5" fmla="*/ 2147483647 h 1095"/>
              <a:gd name="T6" fmla="*/ 2147483647 w 623"/>
              <a:gd name="T7" fmla="*/ 2147483647 h 1095"/>
              <a:gd name="T8" fmla="*/ 2147483647 w 623"/>
              <a:gd name="T9" fmla="*/ 2147483647 h 1095"/>
              <a:gd name="T10" fmla="*/ 2147483647 w 623"/>
              <a:gd name="T11" fmla="*/ 2147483647 h 1095"/>
              <a:gd name="T12" fmla="*/ 2147483647 w 623"/>
              <a:gd name="T13" fmla="*/ 2147483647 h 1095"/>
              <a:gd name="T14" fmla="*/ 2147483647 w 623"/>
              <a:gd name="T15" fmla="*/ 2147483647 h 1095"/>
              <a:gd name="T16" fmla="*/ 2147483647 w 623"/>
              <a:gd name="T17" fmla="*/ 2147483647 h 1095"/>
              <a:gd name="T18" fmla="*/ 2147483647 w 623"/>
              <a:gd name="T19" fmla="*/ 2147483647 h 1095"/>
              <a:gd name="T20" fmla="*/ 2147483647 w 623"/>
              <a:gd name="T21" fmla="*/ 2147483647 h 1095"/>
              <a:gd name="T22" fmla="*/ 2147483647 w 623"/>
              <a:gd name="T23" fmla="*/ 2147483647 h 1095"/>
              <a:gd name="T24" fmla="*/ 2147483647 w 623"/>
              <a:gd name="T25" fmla="*/ 2147483647 h 1095"/>
              <a:gd name="T26" fmla="*/ 2147483647 w 623"/>
              <a:gd name="T27" fmla="*/ 2147483647 h 1095"/>
              <a:gd name="T28" fmla="*/ 2147483647 w 623"/>
              <a:gd name="T29" fmla="*/ 2147483647 h 1095"/>
              <a:gd name="T30" fmla="*/ 2147483647 w 623"/>
              <a:gd name="T31" fmla="*/ 2147483647 h 1095"/>
              <a:gd name="T32" fmla="*/ 2147483647 w 623"/>
              <a:gd name="T33" fmla="*/ 2147483647 h 1095"/>
              <a:gd name="T34" fmla="*/ 2147483647 w 623"/>
              <a:gd name="T35" fmla="*/ 2147483647 h 1095"/>
              <a:gd name="T36" fmla="*/ 2147483647 w 623"/>
              <a:gd name="T37" fmla="*/ 2147483647 h 1095"/>
              <a:gd name="T38" fmla="*/ 2147483647 w 623"/>
              <a:gd name="T39" fmla="*/ 2147483647 h 1095"/>
              <a:gd name="T40" fmla="*/ 2147483647 w 623"/>
              <a:gd name="T41" fmla="*/ 2147483647 h 1095"/>
              <a:gd name="T42" fmla="*/ 2147483647 w 623"/>
              <a:gd name="T43" fmla="*/ 2147483647 h 1095"/>
              <a:gd name="T44" fmla="*/ 2147483647 w 623"/>
              <a:gd name="T45" fmla="*/ 2147483647 h 1095"/>
              <a:gd name="T46" fmla="*/ 2147483647 w 623"/>
              <a:gd name="T47" fmla="*/ 2147483647 h 1095"/>
              <a:gd name="T48" fmla="*/ 2147483647 w 623"/>
              <a:gd name="T49" fmla="*/ 2147483647 h 1095"/>
              <a:gd name="T50" fmla="*/ 2147483647 w 623"/>
              <a:gd name="T51" fmla="*/ 2147483647 h 1095"/>
              <a:gd name="T52" fmla="*/ 2147483647 w 623"/>
              <a:gd name="T53" fmla="*/ 2147483647 h 1095"/>
              <a:gd name="T54" fmla="*/ 2147483647 w 623"/>
              <a:gd name="T55" fmla="*/ 2147483647 h 1095"/>
              <a:gd name="T56" fmla="*/ 2147483647 w 623"/>
              <a:gd name="T57" fmla="*/ 2147483647 h 1095"/>
              <a:gd name="T58" fmla="*/ 2147483647 w 623"/>
              <a:gd name="T59" fmla="*/ 2147483647 h 109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23"/>
              <a:gd name="T91" fmla="*/ 0 h 1095"/>
              <a:gd name="T92" fmla="*/ 623 w 623"/>
              <a:gd name="T93" fmla="*/ 1095 h 1095"/>
            </a:gdLst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23" h="1095">
                <a:moveTo>
                  <a:pt x="437" y="18"/>
                </a:moveTo>
                <a:cubicBezTo>
                  <a:pt x="418" y="0"/>
                  <a:pt x="413" y="99"/>
                  <a:pt x="380" y="110"/>
                </a:cubicBezTo>
                <a:cubicBezTo>
                  <a:pt x="346" y="126"/>
                  <a:pt x="270" y="89"/>
                  <a:pt x="236" y="84"/>
                </a:cubicBezTo>
                <a:lnTo>
                  <a:pt x="176" y="82"/>
                </a:lnTo>
                <a:cubicBezTo>
                  <a:pt x="141" y="98"/>
                  <a:pt x="56" y="143"/>
                  <a:pt x="28" y="182"/>
                </a:cubicBezTo>
                <a:cubicBezTo>
                  <a:pt x="0" y="221"/>
                  <a:pt x="11" y="256"/>
                  <a:pt x="10" y="318"/>
                </a:cubicBezTo>
                <a:lnTo>
                  <a:pt x="22" y="554"/>
                </a:lnTo>
                <a:lnTo>
                  <a:pt x="12" y="730"/>
                </a:lnTo>
                <a:cubicBezTo>
                  <a:pt x="12" y="730"/>
                  <a:pt x="12" y="868"/>
                  <a:pt x="12" y="868"/>
                </a:cubicBezTo>
                <a:cubicBezTo>
                  <a:pt x="12" y="868"/>
                  <a:pt x="140" y="926"/>
                  <a:pt x="140" y="926"/>
                </a:cubicBezTo>
                <a:cubicBezTo>
                  <a:pt x="140" y="926"/>
                  <a:pt x="141" y="993"/>
                  <a:pt x="158" y="1010"/>
                </a:cubicBezTo>
                <a:cubicBezTo>
                  <a:pt x="175" y="1027"/>
                  <a:pt x="224" y="1013"/>
                  <a:pt x="240" y="1026"/>
                </a:cubicBezTo>
                <a:cubicBezTo>
                  <a:pt x="256" y="1039"/>
                  <a:pt x="239" y="1082"/>
                  <a:pt x="252" y="1090"/>
                </a:cubicBezTo>
                <a:lnTo>
                  <a:pt x="311" y="1064"/>
                </a:lnTo>
                <a:lnTo>
                  <a:pt x="379" y="1095"/>
                </a:lnTo>
                <a:lnTo>
                  <a:pt x="469" y="1049"/>
                </a:lnTo>
                <a:lnTo>
                  <a:pt x="473" y="423"/>
                </a:lnTo>
                <a:lnTo>
                  <a:pt x="587" y="425"/>
                </a:lnTo>
                <a:lnTo>
                  <a:pt x="607" y="330"/>
                </a:lnTo>
                <a:lnTo>
                  <a:pt x="623" y="314"/>
                </a:lnTo>
                <a:lnTo>
                  <a:pt x="613" y="240"/>
                </a:lnTo>
                <a:lnTo>
                  <a:pt x="586" y="227"/>
                </a:lnTo>
                <a:lnTo>
                  <a:pt x="583" y="213"/>
                </a:lnTo>
                <a:lnTo>
                  <a:pt x="598" y="198"/>
                </a:lnTo>
                <a:lnTo>
                  <a:pt x="587" y="182"/>
                </a:lnTo>
                <a:lnTo>
                  <a:pt x="565" y="195"/>
                </a:lnTo>
                <a:lnTo>
                  <a:pt x="529" y="194"/>
                </a:lnTo>
                <a:lnTo>
                  <a:pt x="526" y="224"/>
                </a:lnTo>
                <a:lnTo>
                  <a:pt x="482" y="227"/>
                </a:lnTo>
                <a:lnTo>
                  <a:pt x="437" y="18"/>
                </a:lnTo>
                <a:close/>
              </a:path>
            </a:pathLst>
          </a:custGeom>
          <a:solidFill>
            <a:schemeClr val="accent1">
              <a:alpha val="36862"/>
            </a:schemeClr>
          </a:solidFill>
          <a:ln w="38100">
            <a:solidFill>
              <a:srgbClr val="008080"/>
            </a:solidFill>
            <a:round/>
          </a:ln>
        </p:spPr>
        <p:txBody>
          <a:bodyPr lIns="98528" tIns="49264" rIns="98528" bIns="49264"/>
          <a:lstStyle/>
          <a:p>
            <a:endParaRPr lang="ru-RU"/>
          </a:p>
        </p:txBody>
      </p:sp>
      <p:grpSp>
        <p:nvGrpSpPr>
          <p:cNvPr id="3034353" name="Группа 587"/>
          <p:cNvGrpSpPr/>
          <p:nvPr/>
        </p:nvGrpSpPr>
        <p:grpSpPr>
          <a:xfrm>
            <a:off x="3708735" y="4084165"/>
            <a:ext cx="359635" cy="368032"/>
            <a:chOff x="5543544" y="6943740"/>
            <a:chExt cx="642942" cy="928694"/>
          </a:xfrm>
        </p:grpSpPr>
        <p:pic>
          <p:nvPicPr>
            <p:cNvPr id="3034354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3034355" name="Овал 589"/>
            <p:cNvSpPr>
              <a:spLocks noChangeArrowheads="1"/>
            </p:cNvSpPr>
            <p:nvPr/>
          </p:nvSpPr>
          <p:spPr bwMode="auto">
            <a:xfrm>
              <a:off x="5543544" y="7371358"/>
              <a:ext cx="642942" cy="50107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29731" tIns="37759" rIns="29731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24</a:t>
              </a:r>
            </a:p>
          </p:txBody>
        </p:sp>
      </p:grpSp>
      <p:sp>
        <p:nvSpPr>
          <p:cNvPr id="25" name="Text Box 281"/>
          <p:cNvSpPr txBox="1">
            <a:spLocks noChangeArrowheads="1"/>
          </p:cNvSpPr>
          <p:nvPr/>
        </p:nvSpPr>
        <p:spPr bwMode="auto">
          <a:xfrm>
            <a:off x="3923674" y="4624280"/>
            <a:ext cx="1521424" cy="42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357" tIns="0" rIns="81357" bIns="9614">
            <a:spAutoFit/>
          </a:bodyPr>
          <a:lstStyle>
            <a:lvl1pPr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sz="10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Государственный заповедник «Степной»</a:t>
            </a:r>
          </a:p>
        </p:txBody>
      </p:sp>
      <p:sp>
        <p:nvSpPr>
          <p:cNvPr id="3034357" name="Freeform 406"/>
          <p:cNvSpPr/>
          <p:nvPr/>
        </p:nvSpPr>
        <p:spPr bwMode="auto">
          <a:xfrm>
            <a:off x="2627031" y="3759906"/>
            <a:ext cx="144697" cy="108421"/>
          </a:xfrm>
          <a:custGeom>
            <a:gdLst>
              <a:gd name="T0" fmla="*/ 0 w 91"/>
              <a:gd name="T1" fmla="*/ 2147483647 h 91"/>
              <a:gd name="T2" fmla="*/ 0 w 91"/>
              <a:gd name="T3" fmla="*/ 0 h 91"/>
              <a:gd name="T4" fmla="*/ 2147483647 w 91"/>
              <a:gd name="T5" fmla="*/ 0 h 91"/>
              <a:gd name="T6" fmla="*/ 2147483647 w 91"/>
              <a:gd name="T7" fmla="*/ 2147483647 h 91"/>
              <a:gd name="T8" fmla="*/ 0 w 91"/>
              <a:gd name="T9" fmla="*/ 2147483647 h 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1"/>
              <a:gd name="T17" fmla="*/ 91 w 91"/>
              <a:gd name="T18" fmla="*/ 91 h 91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1">
                <a:moveTo>
                  <a:pt x="0" y="91"/>
                </a:moveTo>
                <a:lnTo>
                  <a:pt x="0" y="0"/>
                </a:lnTo>
                <a:lnTo>
                  <a:pt x="91" y="0"/>
                </a:lnTo>
                <a:lnTo>
                  <a:pt x="91" y="91"/>
                </a:lnTo>
                <a:lnTo>
                  <a:pt x="0" y="9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358" name="Freeform 407"/>
          <p:cNvSpPr/>
          <p:nvPr/>
        </p:nvSpPr>
        <p:spPr bwMode="auto">
          <a:xfrm>
            <a:off x="2771718" y="3489344"/>
            <a:ext cx="144696" cy="107426"/>
          </a:xfrm>
          <a:custGeom>
            <a:gdLst>
              <a:gd name="T0" fmla="*/ 0 w 91"/>
              <a:gd name="T1" fmla="*/ 2147483647 h 91"/>
              <a:gd name="T2" fmla="*/ 0 w 91"/>
              <a:gd name="T3" fmla="*/ 0 h 91"/>
              <a:gd name="T4" fmla="*/ 2147483647 w 91"/>
              <a:gd name="T5" fmla="*/ 0 h 91"/>
              <a:gd name="T6" fmla="*/ 2147483647 w 91"/>
              <a:gd name="T7" fmla="*/ 2147483647 h 91"/>
              <a:gd name="T8" fmla="*/ 0 w 91"/>
              <a:gd name="T9" fmla="*/ 2147483647 h 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1"/>
              <a:gd name="T17" fmla="*/ 91 w 91"/>
              <a:gd name="T18" fmla="*/ 91 h 91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1">
                <a:moveTo>
                  <a:pt x="0" y="91"/>
                </a:moveTo>
                <a:lnTo>
                  <a:pt x="0" y="0"/>
                </a:lnTo>
                <a:lnTo>
                  <a:pt x="91" y="0"/>
                </a:lnTo>
                <a:lnTo>
                  <a:pt x="91" y="91"/>
                </a:lnTo>
                <a:lnTo>
                  <a:pt x="0" y="9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359" name="Oval 259"/>
          <p:cNvSpPr>
            <a:spLocks noChangeArrowheads="1"/>
          </p:cNvSpPr>
          <p:nvPr/>
        </p:nvSpPr>
        <p:spPr bwMode="auto">
          <a:xfrm>
            <a:off x="755805" y="3485365"/>
            <a:ext cx="144697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2</a:t>
            </a:r>
          </a:p>
        </p:txBody>
      </p:sp>
      <p:sp>
        <p:nvSpPr>
          <p:cNvPr id="3034360" name="Oval 259"/>
          <p:cNvSpPr>
            <a:spLocks noChangeArrowheads="1"/>
          </p:cNvSpPr>
          <p:nvPr/>
        </p:nvSpPr>
        <p:spPr bwMode="auto">
          <a:xfrm>
            <a:off x="827451" y="3596771"/>
            <a:ext cx="141887" cy="10046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3</a:t>
            </a:r>
          </a:p>
        </p:txBody>
      </p:sp>
      <p:sp>
        <p:nvSpPr>
          <p:cNvPr id="3034361" name="Oval 259"/>
          <p:cNvSpPr>
            <a:spLocks noChangeArrowheads="1"/>
          </p:cNvSpPr>
          <p:nvPr/>
        </p:nvSpPr>
        <p:spPr bwMode="auto">
          <a:xfrm>
            <a:off x="611099" y="3652472"/>
            <a:ext cx="144696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4</a:t>
            </a:r>
          </a:p>
        </p:txBody>
      </p:sp>
      <p:sp>
        <p:nvSpPr>
          <p:cNvPr id="3034362" name="Oval 259"/>
          <p:cNvSpPr>
            <a:spLocks noChangeArrowheads="1"/>
          </p:cNvSpPr>
          <p:nvPr/>
        </p:nvSpPr>
        <p:spPr bwMode="auto">
          <a:xfrm>
            <a:off x="1258732" y="3596771"/>
            <a:ext cx="144697" cy="10046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5</a:t>
            </a:r>
          </a:p>
        </p:txBody>
      </p:sp>
      <p:sp>
        <p:nvSpPr>
          <p:cNvPr id="3034363" name="Rectangle 81"/>
          <p:cNvSpPr>
            <a:spLocks noChangeArrowheads="1"/>
          </p:cNvSpPr>
          <p:nvPr/>
        </p:nvSpPr>
        <p:spPr bwMode="auto">
          <a:xfrm>
            <a:off x="7236249" y="2168042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ИП Петрова Т.А </a:t>
            </a:r>
          </a:p>
        </p:txBody>
      </p:sp>
      <p:sp>
        <p:nvSpPr>
          <p:cNvPr id="3034364" name="Rectangle 81"/>
          <p:cNvSpPr>
            <a:spLocks noChangeArrowheads="1"/>
          </p:cNvSpPr>
          <p:nvPr/>
        </p:nvSpPr>
        <p:spPr bwMode="auto">
          <a:xfrm>
            <a:off x="7236249" y="2264029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ИП Якимова Е.С </a:t>
            </a:r>
          </a:p>
        </p:txBody>
      </p:sp>
      <p:sp>
        <p:nvSpPr>
          <p:cNvPr id="3034365" name="Rectangle 81"/>
          <p:cNvSpPr>
            <a:spLocks noChangeArrowheads="1"/>
          </p:cNvSpPr>
          <p:nvPr/>
        </p:nvSpPr>
        <p:spPr bwMode="auto">
          <a:xfrm>
            <a:off x="7236249" y="2359022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ЗАО "Солнцево" </a:t>
            </a:r>
          </a:p>
        </p:txBody>
      </p:sp>
      <p:sp>
        <p:nvSpPr>
          <p:cNvPr id="3034366" name="Rectangle 81"/>
          <p:cNvSpPr>
            <a:spLocks noChangeArrowheads="1"/>
          </p:cNvSpPr>
          <p:nvPr/>
        </p:nvSpPr>
        <p:spPr bwMode="auto">
          <a:xfrm>
            <a:off x="7236249" y="2451526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ОАО «Транссибнефть» </a:t>
            </a:r>
          </a:p>
        </p:txBody>
      </p:sp>
      <p:sp>
        <p:nvSpPr>
          <p:cNvPr id="3034367" name="Oval 259"/>
          <p:cNvSpPr>
            <a:spLocks noChangeArrowheads="1"/>
          </p:cNvSpPr>
          <p:nvPr/>
        </p:nvSpPr>
        <p:spPr bwMode="auto">
          <a:xfrm>
            <a:off x="684150" y="2572247"/>
            <a:ext cx="144696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6</a:t>
            </a:r>
          </a:p>
        </p:txBody>
      </p:sp>
      <p:sp>
        <p:nvSpPr>
          <p:cNvPr id="3034368" name="Rectangle 81"/>
          <p:cNvSpPr>
            <a:spLocks noChangeArrowheads="1"/>
          </p:cNvSpPr>
          <p:nvPr/>
        </p:nvSpPr>
        <p:spPr bwMode="auto">
          <a:xfrm>
            <a:off x="7236249" y="2546021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ОАО "Газпром" </a:t>
            </a:r>
          </a:p>
        </p:txBody>
      </p:sp>
      <p:sp>
        <p:nvSpPr>
          <p:cNvPr id="3034369" name="Oval 259"/>
          <p:cNvSpPr>
            <a:spLocks noChangeArrowheads="1"/>
          </p:cNvSpPr>
          <p:nvPr/>
        </p:nvSpPr>
        <p:spPr bwMode="auto">
          <a:xfrm>
            <a:off x="1979398" y="3759897"/>
            <a:ext cx="144696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5</a:t>
            </a:r>
          </a:p>
        </p:txBody>
      </p:sp>
      <p:sp>
        <p:nvSpPr>
          <p:cNvPr id="3034370" name="Oval 259"/>
          <p:cNvSpPr>
            <a:spLocks noChangeArrowheads="1"/>
          </p:cNvSpPr>
          <p:nvPr/>
        </p:nvSpPr>
        <p:spPr bwMode="auto">
          <a:xfrm>
            <a:off x="4356360" y="2356402"/>
            <a:ext cx="144696" cy="9847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7</a:t>
            </a:r>
          </a:p>
        </p:txBody>
      </p:sp>
      <p:sp>
        <p:nvSpPr>
          <p:cNvPr id="3034371" name="Rectangle 81"/>
          <p:cNvSpPr>
            <a:spLocks noChangeArrowheads="1"/>
          </p:cNvSpPr>
          <p:nvPr/>
        </p:nvSpPr>
        <p:spPr bwMode="auto">
          <a:xfrm>
            <a:off x="7236249" y="2641511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ФГУП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 "К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БТМ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" </a:t>
            </a:r>
          </a:p>
        </p:txBody>
      </p:sp>
      <p:sp>
        <p:nvSpPr>
          <p:cNvPr id="3034372" name="Oval 259"/>
          <p:cNvSpPr>
            <a:spLocks noChangeArrowheads="1"/>
          </p:cNvSpPr>
          <p:nvPr/>
        </p:nvSpPr>
        <p:spPr bwMode="auto">
          <a:xfrm>
            <a:off x="4159685" y="1752639"/>
            <a:ext cx="144696" cy="97479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8</a:t>
            </a:r>
          </a:p>
        </p:txBody>
      </p:sp>
      <p:sp>
        <p:nvSpPr>
          <p:cNvPr id="3034373" name="Rectangle 81"/>
          <p:cNvSpPr>
            <a:spLocks noChangeArrowheads="1"/>
          </p:cNvSpPr>
          <p:nvPr/>
        </p:nvSpPr>
        <p:spPr bwMode="auto">
          <a:xfrm>
            <a:off x="7236249" y="2735510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ЗАО "АВА компани"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 </a:t>
            </a:r>
          </a:p>
        </p:txBody>
      </p:sp>
      <p:sp>
        <p:nvSpPr>
          <p:cNvPr id="3034374" name="Rectangle 81"/>
          <p:cNvSpPr>
            <a:spLocks noChangeArrowheads="1"/>
          </p:cNvSpPr>
          <p:nvPr/>
        </p:nvSpPr>
        <p:spPr bwMode="auto">
          <a:xfrm>
            <a:off x="7236249" y="2829504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ОАО "Газпром нефть" </a:t>
            </a:r>
          </a:p>
        </p:txBody>
      </p:sp>
      <p:sp>
        <p:nvSpPr>
          <p:cNvPr id="3034375" name="Oval 259"/>
          <p:cNvSpPr>
            <a:spLocks noChangeArrowheads="1"/>
          </p:cNvSpPr>
          <p:nvPr/>
        </p:nvSpPr>
        <p:spPr bwMode="auto">
          <a:xfrm>
            <a:off x="3419342" y="1654156"/>
            <a:ext cx="143292" cy="9847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9</a:t>
            </a:r>
          </a:p>
        </p:txBody>
      </p:sp>
      <p:sp>
        <p:nvSpPr>
          <p:cNvPr id="3034376" name="Rectangle 81"/>
          <p:cNvSpPr>
            <a:spLocks noChangeArrowheads="1"/>
          </p:cNvSpPr>
          <p:nvPr/>
        </p:nvSpPr>
        <p:spPr bwMode="auto">
          <a:xfrm>
            <a:off x="7236249" y="2921017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ОАО Сургутнефтегаз </a:t>
            </a:r>
          </a:p>
        </p:txBody>
      </p:sp>
      <p:sp>
        <p:nvSpPr>
          <p:cNvPr id="3034377" name="Oval 259"/>
          <p:cNvSpPr>
            <a:spLocks noChangeArrowheads="1"/>
          </p:cNvSpPr>
          <p:nvPr/>
        </p:nvSpPr>
        <p:spPr bwMode="auto">
          <a:xfrm>
            <a:off x="3923674" y="842498"/>
            <a:ext cx="144696" cy="10046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10</a:t>
            </a:r>
          </a:p>
        </p:txBody>
      </p:sp>
      <p:sp>
        <p:nvSpPr>
          <p:cNvPr id="3034378" name="Rectangle 81"/>
          <p:cNvSpPr>
            <a:spLocks noChangeArrowheads="1"/>
          </p:cNvSpPr>
          <p:nvPr/>
        </p:nvSpPr>
        <p:spPr bwMode="auto">
          <a:xfrm>
            <a:off x="7232034" y="3013024"/>
            <a:ext cx="1522829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НПК "Сибирский Лес" </a:t>
            </a:r>
          </a:p>
        </p:txBody>
      </p:sp>
      <p:sp>
        <p:nvSpPr>
          <p:cNvPr id="3034379" name="Oval 259"/>
          <p:cNvSpPr>
            <a:spLocks noChangeArrowheads="1"/>
          </p:cNvSpPr>
          <p:nvPr/>
        </p:nvSpPr>
        <p:spPr bwMode="auto">
          <a:xfrm>
            <a:off x="3760714" y="1530816"/>
            <a:ext cx="146102" cy="99468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11</a:t>
            </a:r>
          </a:p>
        </p:txBody>
      </p:sp>
      <p:sp>
        <p:nvSpPr>
          <p:cNvPr id="3034380" name="Rectangle 81"/>
          <p:cNvSpPr>
            <a:spLocks noChangeArrowheads="1"/>
          </p:cNvSpPr>
          <p:nvPr/>
        </p:nvSpPr>
        <p:spPr bwMode="auto">
          <a:xfrm>
            <a:off x="7236249" y="3114979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ООО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 "ТНК-Уват" </a:t>
            </a:r>
          </a:p>
        </p:txBody>
      </p:sp>
      <p:sp>
        <p:nvSpPr>
          <p:cNvPr id="3034381" name="Rectangle 81"/>
          <p:cNvSpPr>
            <a:spLocks noChangeArrowheads="1"/>
          </p:cNvSpPr>
          <p:nvPr/>
        </p:nvSpPr>
        <p:spPr bwMode="auto">
          <a:xfrm>
            <a:off x="7236249" y="3211464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ИП Артемова Г.С.</a:t>
            </a: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 </a:t>
            </a:r>
          </a:p>
        </p:txBody>
      </p:sp>
      <p:sp>
        <p:nvSpPr>
          <p:cNvPr id="3034382" name="Oval 259"/>
          <p:cNvSpPr>
            <a:spLocks noChangeArrowheads="1"/>
          </p:cNvSpPr>
          <p:nvPr/>
        </p:nvSpPr>
        <p:spPr bwMode="auto">
          <a:xfrm>
            <a:off x="3562634" y="1546740"/>
            <a:ext cx="146102" cy="97479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13</a:t>
            </a:r>
          </a:p>
        </p:txBody>
      </p:sp>
      <p:sp>
        <p:nvSpPr>
          <p:cNvPr id="3034383" name="Rectangle 81"/>
          <p:cNvSpPr>
            <a:spLocks noChangeArrowheads="1"/>
          </p:cNvSpPr>
          <p:nvPr/>
        </p:nvSpPr>
        <p:spPr bwMode="auto">
          <a:xfrm>
            <a:off x="7236249" y="3294520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"Прибой" </a:t>
            </a:r>
          </a:p>
        </p:txBody>
      </p:sp>
      <p:sp>
        <p:nvSpPr>
          <p:cNvPr id="3034385" name="Oval 259"/>
          <p:cNvSpPr>
            <a:spLocks noChangeArrowheads="1"/>
          </p:cNvSpPr>
          <p:nvPr/>
        </p:nvSpPr>
        <p:spPr bwMode="auto">
          <a:xfrm>
            <a:off x="1786946" y="1221469"/>
            <a:ext cx="144697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1000">
                <a:solidFill>
                  <a:srgbClr val="000000"/>
                </a:solidFill>
                <a:latin typeface="Arial"/>
              </a:rPr>
              <a:t>6</a:t>
            </a:r>
          </a:p>
        </p:txBody>
      </p:sp>
      <p:sp>
        <p:nvSpPr>
          <p:cNvPr id="3034386" name="Oval 259"/>
          <p:cNvSpPr>
            <a:spLocks noChangeArrowheads="1"/>
          </p:cNvSpPr>
          <p:nvPr/>
        </p:nvSpPr>
        <p:spPr bwMode="auto">
          <a:xfrm>
            <a:off x="1979398" y="1221469"/>
            <a:ext cx="144696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10</a:t>
            </a:r>
          </a:p>
        </p:txBody>
      </p:sp>
      <p:sp>
        <p:nvSpPr>
          <p:cNvPr id="3034387" name="Rectangle 81"/>
          <p:cNvSpPr>
            <a:spLocks noChangeArrowheads="1"/>
          </p:cNvSpPr>
          <p:nvPr/>
        </p:nvSpPr>
        <p:spPr bwMode="auto">
          <a:xfrm>
            <a:off x="7226424" y="3393988"/>
            <a:ext cx="1524235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«СибирьГеоТЭК» </a:t>
            </a:r>
          </a:p>
        </p:txBody>
      </p:sp>
      <p:sp>
        <p:nvSpPr>
          <p:cNvPr id="3034388" name="Oval 259"/>
          <p:cNvSpPr>
            <a:spLocks noChangeArrowheads="1"/>
          </p:cNvSpPr>
          <p:nvPr/>
        </p:nvSpPr>
        <p:spPr bwMode="auto">
          <a:xfrm>
            <a:off x="2195740" y="1221469"/>
            <a:ext cx="146102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15</a:t>
            </a:r>
          </a:p>
        </p:txBody>
      </p:sp>
      <p:sp>
        <p:nvSpPr>
          <p:cNvPr id="3034389" name="Rectangle 81"/>
          <p:cNvSpPr>
            <a:spLocks noChangeArrowheads="1"/>
          </p:cNvSpPr>
          <p:nvPr/>
        </p:nvSpPr>
        <p:spPr bwMode="auto">
          <a:xfrm>
            <a:off x="7226424" y="3494450"/>
            <a:ext cx="1524235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"Бетонно-растворный завод" </a:t>
            </a:r>
          </a:p>
        </p:txBody>
      </p:sp>
      <p:sp>
        <p:nvSpPr>
          <p:cNvPr id="3034390" name="Oval 259"/>
          <p:cNvSpPr>
            <a:spLocks noChangeArrowheads="1"/>
          </p:cNvSpPr>
          <p:nvPr/>
        </p:nvSpPr>
        <p:spPr bwMode="auto">
          <a:xfrm>
            <a:off x="2341843" y="1094150"/>
            <a:ext cx="143292" cy="98474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16</a:t>
            </a:r>
          </a:p>
        </p:txBody>
      </p:sp>
      <p:sp>
        <p:nvSpPr>
          <p:cNvPr id="3034391" name="Rectangle 81"/>
          <p:cNvSpPr>
            <a:spLocks noChangeArrowheads="1"/>
          </p:cNvSpPr>
          <p:nvPr/>
        </p:nvSpPr>
        <p:spPr bwMode="auto">
          <a:xfrm>
            <a:off x="7225012" y="3585962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"Юмакс В" </a:t>
            </a:r>
          </a:p>
        </p:txBody>
      </p:sp>
      <p:sp>
        <p:nvSpPr>
          <p:cNvPr id="3034392" name="Oval 259"/>
          <p:cNvSpPr>
            <a:spLocks noChangeArrowheads="1"/>
          </p:cNvSpPr>
          <p:nvPr/>
        </p:nvSpPr>
        <p:spPr bwMode="auto">
          <a:xfrm>
            <a:off x="1476471" y="1059346"/>
            <a:ext cx="144696" cy="97479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17</a:t>
            </a:r>
          </a:p>
        </p:txBody>
      </p:sp>
      <p:sp>
        <p:nvSpPr>
          <p:cNvPr id="3034393" name="Rectangle 81"/>
          <p:cNvSpPr>
            <a:spLocks noChangeArrowheads="1"/>
          </p:cNvSpPr>
          <p:nvPr/>
        </p:nvSpPr>
        <p:spPr bwMode="auto">
          <a:xfrm>
            <a:off x="7226424" y="3684436"/>
            <a:ext cx="1524235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"СИБТАЙМ" </a:t>
            </a:r>
          </a:p>
        </p:txBody>
      </p:sp>
      <p:sp>
        <p:nvSpPr>
          <p:cNvPr id="3034394" name="Oval 259"/>
          <p:cNvSpPr>
            <a:spLocks noChangeArrowheads="1"/>
          </p:cNvSpPr>
          <p:nvPr/>
        </p:nvSpPr>
        <p:spPr bwMode="auto">
          <a:xfrm>
            <a:off x="1618367" y="950916"/>
            <a:ext cx="144697" cy="99468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18</a:t>
            </a:r>
          </a:p>
        </p:txBody>
      </p:sp>
      <p:grpSp>
        <p:nvGrpSpPr>
          <p:cNvPr id="3034395" name="Группа 587"/>
          <p:cNvGrpSpPr/>
          <p:nvPr/>
        </p:nvGrpSpPr>
        <p:grpSpPr>
          <a:xfrm>
            <a:off x="1979407" y="736074"/>
            <a:ext cx="362445" cy="369027"/>
            <a:chOff x="5543544" y="6943740"/>
            <a:chExt cx="642942" cy="928694"/>
          </a:xfrm>
        </p:grpSpPr>
        <p:pic>
          <p:nvPicPr>
            <p:cNvPr id="3034396" name="Рисунок 588" descr="рослесхо_0.tm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4982" y="6943740"/>
              <a:ext cx="500066" cy="5000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7ABC32"/>
              </a:solidFill>
              <a:miter lim="800000"/>
            </a:ln>
          </p:spPr>
        </p:pic>
        <p:sp>
          <p:nvSpPr>
            <p:cNvPr id="590" name="Овал 589"/>
            <p:cNvSpPr>
              <a:spLocks noChangeArrowheads="1"/>
            </p:cNvSpPr>
            <p:nvPr/>
          </p:nvSpPr>
          <p:spPr bwMode="auto">
            <a:xfrm>
              <a:off x="5543544" y="7370518"/>
              <a:ext cx="642942" cy="501916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rgbClr val="7ABC32"/>
              </a:solidFill>
              <a:round/>
            </a:ln>
          </p:spPr>
          <p:txBody>
            <a:bodyPr lIns="75512" tIns="37759" rIns="75512" bIns="37759" anchor="ctr"/>
            <a:lstStyle/>
            <a:p>
              <a:pPr defTabSz="581589"/>
              <a:r>
                <a:rPr lang="ru-RU" sz="900">
                  <a:solidFill>
                    <a:srgbClr val="000000"/>
                  </a:solidFill>
                  <a:latin typeface="Arial"/>
                </a:rPr>
                <a:t>2</a:t>
              </a:r>
            </a:p>
          </p:txBody>
        </p:sp>
      </p:grpSp>
      <p:sp>
        <p:nvSpPr>
          <p:cNvPr id="3034398" name="Oval 259"/>
          <p:cNvSpPr>
            <a:spLocks noChangeArrowheads="1"/>
          </p:cNvSpPr>
          <p:nvPr/>
        </p:nvSpPr>
        <p:spPr bwMode="auto">
          <a:xfrm>
            <a:off x="2412086" y="950916"/>
            <a:ext cx="143292" cy="99468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12</a:t>
            </a:r>
          </a:p>
        </p:txBody>
      </p:sp>
      <p:sp>
        <p:nvSpPr>
          <p:cNvPr id="3034399" name="Oval 259"/>
          <p:cNvSpPr>
            <a:spLocks noChangeArrowheads="1"/>
          </p:cNvSpPr>
          <p:nvPr/>
        </p:nvSpPr>
        <p:spPr bwMode="auto">
          <a:xfrm>
            <a:off x="3923674" y="1005624"/>
            <a:ext cx="144696" cy="99468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12</a:t>
            </a:r>
          </a:p>
        </p:txBody>
      </p:sp>
      <p:sp>
        <p:nvSpPr>
          <p:cNvPr id="3034400" name="Rectangle 81"/>
          <p:cNvSpPr>
            <a:spLocks noChangeArrowheads="1"/>
          </p:cNvSpPr>
          <p:nvPr/>
        </p:nvSpPr>
        <p:spPr bwMode="auto">
          <a:xfrm>
            <a:off x="7232034" y="3773957"/>
            <a:ext cx="1522829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  <a:cs typeface="Times New Roman" pitchFamily="18" charset="0"/>
              </a:rPr>
              <a:t>ООО "Кедр" </a:t>
            </a:r>
          </a:p>
        </p:txBody>
      </p:sp>
      <p:sp>
        <p:nvSpPr>
          <p:cNvPr id="3034401" name="Oval 259"/>
          <p:cNvSpPr>
            <a:spLocks noChangeArrowheads="1"/>
          </p:cNvSpPr>
          <p:nvPr/>
        </p:nvSpPr>
        <p:spPr bwMode="auto">
          <a:xfrm>
            <a:off x="1763055" y="852443"/>
            <a:ext cx="144696" cy="9847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19</a:t>
            </a:r>
          </a:p>
        </p:txBody>
      </p:sp>
      <p:sp>
        <p:nvSpPr>
          <p:cNvPr id="3034402" name="Rectangle 81"/>
          <p:cNvSpPr>
            <a:spLocks noChangeArrowheads="1"/>
          </p:cNvSpPr>
          <p:nvPr/>
        </p:nvSpPr>
        <p:spPr bwMode="auto">
          <a:xfrm>
            <a:off x="7236249" y="3870441"/>
            <a:ext cx="1524234" cy="1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112" tIns="29056" rIns="58112" bIns="29056" anchor="ctr">
            <a:spAutoFit/>
          </a:bodyPr>
          <a:lstStyle/>
          <a:p>
            <a:pPr defTabSz="581589">
              <a:lnSpc>
                <a:spcPct val="115000"/>
              </a:lnSpc>
            </a:pPr>
            <a:r>
              <a:rPr 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Арендаторы Омского района</a:t>
            </a:r>
          </a:p>
        </p:txBody>
      </p:sp>
      <p:sp>
        <p:nvSpPr>
          <p:cNvPr id="3034403" name="Oval 259"/>
          <p:cNvSpPr>
            <a:spLocks noChangeArrowheads="1"/>
          </p:cNvSpPr>
          <p:nvPr/>
        </p:nvSpPr>
        <p:spPr bwMode="auto">
          <a:xfrm>
            <a:off x="2916424" y="3813611"/>
            <a:ext cx="144697" cy="100463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112" tIns="29056" rIns="58112" bIns="29056" anchor="ctr"/>
          <a:lstStyle/>
          <a:p>
            <a:pPr defTabSz="813734"/>
            <a:r>
              <a:rPr lang="ru-RU" sz="900">
                <a:solidFill>
                  <a:srgbClr val="000000"/>
                </a:solidFill>
                <a:latin typeface="Arial"/>
              </a:rPr>
              <a:t>20</a:t>
            </a:r>
          </a:p>
        </p:txBody>
      </p:sp>
      <p:graphicFrame>
        <p:nvGraphicFramePr>
          <p:cNvPr id="3034404" name="Group 292"/>
          <p:cNvGraphicFramePr>
            <a:graphicFrameLocks noGrp="1"/>
          </p:cNvGraphicFramePr>
          <p:nvPr/>
        </p:nvGraphicFramePr>
        <p:xfrm>
          <a:off x="6731918" y="4030451"/>
          <a:ext cx="1153361" cy="1036462"/>
        </p:xfrm>
        <a:graphic>
          <a:graphicData uri="http://schemas.openxmlformats.org/drawingml/2006/table">
            <a:tbl>
              <a:tblPr/>
              <a:tblGrid>
                <a:gridCol w="1432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00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57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Ширшов В.И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55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"КСМ "Омский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5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Валиев Р.К. 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57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Галинина Е. В.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5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 "Призматрон"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15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"Техуглерод"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15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Гражданин РФ Птицин М.Ю.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15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Гражданин Колоколов  В.Г.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255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"Газпром"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15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Гражданин Гавриленко В.Г.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057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Гражданин Панов Б.Ф.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726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 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Омский НИИ приборостроения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aphicFrame>
        <p:nvGraphicFramePr>
          <p:cNvPr id="3034445" name="Group 333"/>
          <p:cNvGraphicFramePr>
            <a:graphicFrameLocks noGrp="1"/>
          </p:cNvGraphicFramePr>
          <p:nvPr/>
        </p:nvGraphicFramePr>
        <p:xfrm>
          <a:off x="7944289" y="4026481"/>
          <a:ext cx="1151955" cy="1058401"/>
        </p:xfrm>
        <a:graphic>
          <a:graphicData uri="http://schemas.openxmlformats.org/drawingml/2006/table">
            <a:tbl>
              <a:tblPr/>
              <a:tblGrid>
                <a:gridCol w="1446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7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826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"Мобильные ТелеСистемы"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57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 Гавриленко В.В.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54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 Шлегель И.Ф.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58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 Басак И.А.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936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Омскгазстройэксплуатация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485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Транссибнефть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38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Учреждение по управлению объектами соцсферы ОАО "Омский НПЗ" " Соцкультбыт"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485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"Омсктехуглерод"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485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"СтройГруппа"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858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Галаванов Д.Р.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255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"МегаФон"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418" marR="18418" marT="13041" marB="1304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6" name="Text Box 281"/>
          <p:cNvSpPr txBox="1">
            <a:spLocks noChangeArrowheads="1"/>
          </p:cNvSpPr>
          <p:nvPr/>
        </p:nvSpPr>
        <p:spPr bwMode="auto">
          <a:xfrm>
            <a:off x="35123" y="4624280"/>
            <a:ext cx="1726528" cy="42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357" tIns="0" rIns="81357" bIns="9614">
            <a:spAutoFit/>
          </a:bodyPr>
          <a:lstStyle>
            <a:lvl1pPr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614363" indent="-234950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942975" indent="-187325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323975" indent="-188913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703388" indent="-192088" defTabSz="105727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1605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6177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0749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532188" indent="-192088" algn="ctr" defTabSz="105727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sz="10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Новосибирское военное лесничество Омский лесоучасток</a:t>
            </a:r>
          </a:p>
        </p:txBody>
      </p:sp>
      <p:sp>
        <p:nvSpPr>
          <p:cNvPr id="3034484" name="Freeform 770"/>
          <p:cNvSpPr/>
          <p:nvPr/>
        </p:nvSpPr>
        <p:spPr bwMode="auto">
          <a:xfrm>
            <a:off x="108172" y="3858371"/>
            <a:ext cx="2591900" cy="1133937"/>
          </a:xfrm>
          <a:custGeom>
            <a:gdLst>
              <a:gd name="T0" fmla="*/ 0 w 1633"/>
              <a:gd name="T1" fmla="*/ 2147483647 h 952"/>
              <a:gd name="T2" fmla="*/ 2147483647 w 1633"/>
              <a:gd name="T3" fmla="*/ 2147483647 h 952"/>
              <a:gd name="T4" fmla="*/ 2147483647 w 1633"/>
              <a:gd name="T5" fmla="*/ 0 h 952"/>
              <a:gd name="T6" fmla="*/ 0 60000 65536"/>
              <a:gd name="T7" fmla="*/ 0 60000 65536"/>
              <a:gd name="T8" fmla="*/ 0 60000 65536"/>
              <a:gd name="T9" fmla="*/ 0 w 1633"/>
              <a:gd name="T10" fmla="*/ 0 h 952"/>
              <a:gd name="T11" fmla="*/ 1633 w 1633"/>
              <a:gd name="T12" fmla="*/ 952 h 952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32" h="952">
                <a:moveTo>
                  <a:pt x="0" y="952"/>
                </a:moveTo>
                <a:lnTo>
                  <a:pt x="998" y="952"/>
                </a:lnTo>
                <a:lnTo>
                  <a:pt x="163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485" name="Freeform 771"/>
          <p:cNvSpPr/>
          <p:nvPr/>
        </p:nvSpPr>
        <p:spPr bwMode="auto">
          <a:xfrm>
            <a:off x="1682989" y="3596769"/>
            <a:ext cx="1088739" cy="1389571"/>
          </a:xfrm>
          <a:custGeom>
            <a:gdLst>
              <a:gd name="T0" fmla="*/ 0 w 686"/>
              <a:gd name="T1" fmla="*/ 2147483647 h 1166"/>
              <a:gd name="T2" fmla="*/ 2147483647 w 686"/>
              <a:gd name="T3" fmla="*/ 0 h 1166"/>
              <a:gd name="T4" fmla="*/ 0 60000 65536"/>
              <a:gd name="T5" fmla="*/ 0 60000 65536"/>
              <a:gd name="T6" fmla="*/ 0 w 686"/>
              <a:gd name="T7" fmla="*/ 0 h 1166"/>
              <a:gd name="T8" fmla="*/ 686 w 686"/>
              <a:gd name="T9" fmla="*/ 1166 h 116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86" h="1166">
                <a:moveTo>
                  <a:pt x="0" y="1166"/>
                </a:moveTo>
                <a:lnTo>
                  <a:pt x="68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8528" tIns="49264" rIns="98528" bIns="49264" anchor="ctr"/>
          <a:lstStyle/>
          <a:p>
            <a:endParaRPr lang="ru-RU"/>
          </a:p>
        </p:txBody>
      </p:sp>
      <p:sp>
        <p:nvSpPr>
          <p:cNvPr id="3034486" name="Text Box 27"/>
          <p:cNvSpPr txBox="1">
            <a:spLocks noChangeArrowheads="1"/>
          </p:cNvSpPr>
          <p:nvPr/>
        </p:nvSpPr>
        <p:spPr bwMode="auto">
          <a:xfrm>
            <a:off x="0" y="9"/>
            <a:ext cx="9144000" cy="736065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636" tIns="44825" rIns="89636" bIns="44825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 smtClean="0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 smtClean="0">
                <a:latin typeface="Times New Roman" pitchFamily="18" charset="0"/>
              </a:rPr>
              <a:t>ПО ЛЕСНЫМ ПОЖАРАМ НА ТЕРРИТОРИИ ОМСКОЙ ОБЛАСТИ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31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186346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03" name="Object 86"/>
          <p:cNvGraphicFramePr/>
          <p:nvPr>
            <p:extLst>
              <p:ext uri="{D42A27DB-BD31-4B8C-83A1-F6EECF244321}">
                <p14:modId xmlns:p14="http://schemas.microsoft.com/office/powerpoint/2010/main" val="254587092"/>
              </p:ext>
            </p:extLst>
          </p:nvPr>
        </p:nvGraphicFramePr>
        <p:xfrm>
          <a:off x="2575735" y="3485137"/>
          <a:ext cx="240868" cy="437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Clip" r:id="rId5" imgW="300038" imgH="447675" progId="MS_ClipArt_Gallery.2">
                  <p:embed/>
                </p:oleObj>
              </mc:Choice>
              <mc:Fallback>
                <p:oleObj name="Clip" r:id="rId5" imgW="300038" imgH="44767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575735" y="3485137"/>
                        <a:ext cx="240868" cy="4378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9" name="Picture 383" descr="пламя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2086" y="3343299"/>
            <a:ext cx="264486" cy="50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0" name="Object 85"/>
          <p:cNvGraphicFramePr/>
          <p:nvPr>
            <p:extLst>
              <p:ext uri="{D42A27DB-BD31-4B8C-83A1-F6EECF244321}">
                <p14:modId xmlns:p14="http://schemas.microsoft.com/office/powerpoint/2010/main" val="1756460689"/>
              </p:ext>
            </p:extLst>
          </p:nvPr>
        </p:nvGraphicFramePr>
        <p:xfrm>
          <a:off x="2195736" y="3445041"/>
          <a:ext cx="369585" cy="463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lip" r:id="rId8" imgW="460375" imgH="473075" progId="MS_ClipArt_Gallery.2">
                  <p:embed/>
                </p:oleObj>
              </mc:Choice>
              <mc:Fallback>
                <p:oleObj name="Clip" r:id="rId8" imgW="460375" imgH="47307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95736" y="3445041"/>
                        <a:ext cx="369585" cy="4630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4" name="AutoShape 387"/>
          <p:cNvSpPr>
            <a:spLocks noChangeArrowheads="1"/>
          </p:cNvSpPr>
          <p:nvPr/>
        </p:nvSpPr>
        <p:spPr bwMode="auto">
          <a:xfrm>
            <a:off x="1260129" y="3023376"/>
            <a:ext cx="977728" cy="204374"/>
          </a:xfrm>
          <a:prstGeom prst="wedgeRectCallout">
            <a:avLst>
              <a:gd name="adj1" fmla="val 83083"/>
              <a:gd name="adj2" fmla="val 2956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5361" tIns="52692" rIns="105361" bIns="52692"/>
          <a:lstStyle/>
          <a:p>
            <a:pPr algn="ctr" defTabSz="1058863"/>
            <a:r>
              <a:rPr lang="ru-RU" sz="800" b="0">
                <a:solidFill>
                  <a:srgbClr val="000000"/>
                </a:solidFill>
              </a:rPr>
              <a:t>Омский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261664835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4" name="Группа 93"/>
          <p:cNvGrpSpPr/>
          <p:nvPr/>
        </p:nvGrpSpPr>
        <p:grpSpPr>
          <a:xfrm>
            <a:off x="-19609" y="693932"/>
            <a:ext cx="9164070" cy="4449601"/>
            <a:chOff x="-20505" y="726843"/>
            <a:chExt cx="9129009" cy="6158541"/>
          </a:xfrm>
        </p:grpSpPr>
        <p:pic>
          <p:nvPicPr>
            <p:cNvPr id="9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20505" y="726843"/>
              <a:ext cx="9129009" cy="61585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9" name="Полилиния 34"/>
            <p:cNvSpPr/>
            <p:nvPr/>
          </p:nvSpPr>
          <p:spPr bwMode="auto">
            <a:xfrm>
              <a:off x="1368028" y="996951"/>
              <a:ext cx="6062663" cy="5672137"/>
            </a:xfrm>
            <a:custGeom>
              <a:gdLst>
                <a:gd name="T0" fmla="*/ 333375 w 6315075"/>
                <a:gd name="T1" fmla="*/ 28575 h 5553075"/>
                <a:gd name="T2" fmla="*/ 523875 w 6315075"/>
                <a:gd name="T3" fmla="*/ 95250 h 5553075"/>
                <a:gd name="T4" fmla="*/ 657225 w 6315075"/>
                <a:gd name="T5" fmla="*/ 238125 h 5553075"/>
                <a:gd name="T6" fmla="*/ 762000 w 6315075"/>
                <a:gd name="T7" fmla="*/ 371475 h 5553075"/>
                <a:gd name="T8" fmla="*/ 876300 w 6315075"/>
                <a:gd name="T9" fmla="*/ 514350 h 5553075"/>
                <a:gd name="T10" fmla="*/ 971550 w 6315075"/>
                <a:gd name="T11" fmla="*/ 561975 h 5553075"/>
                <a:gd name="T12" fmla="*/ 1114425 w 6315075"/>
                <a:gd name="T13" fmla="*/ 628650 h 5553075"/>
                <a:gd name="T14" fmla="*/ 1276350 w 6315075"/>
                <a:gd name="T15" fmla="*/ 666750 h 5553075"/>
                <a:gd name="T16" fmla="*/ 1409700 w 6315075"/>
                <a:gd name="T17" fmla="*/ 714375 h 5553075"/>
                <a:gd name="T18" fmla="*/ 1571625 w 6315075"/>
                <a:gd name="T19" fmla="*/ 742950 h 5553075"/>
                <a:gd name="T20" fmla="*/ 1752600 w 6315075"/>
                <a:gd name="T21" fmla="*/ 771525 h 5553075"/>
                <a:gd name="T22" fmla="*/ 1895475 w 6315075"/>
                <a:gd name="T23" fmla="*/ 809625 h 5553075"/>
                <a:gd name="T24" fmla="*/ 2057400 w 6315075"/>
                <a:gd name="T25" fmla="*/ 885825 h 5553075"/>
                <a:gd name="T26" fmla="*/ 2124075 w 6315075"/>
                <a:gd name="T27" fmla="*/ 962025 h 5553075"/>
                <a:gd name="T28" fmla="*/ 2171700 w 6315075"/>
                <a:gd name="T29" fmla="*/ 1095375 h 5553075"/>
                <a:gd name="T30" fmla="*/ 2257425 w 6315075"/>
                <a:gd name="T31" fmla="*/ 1333500 h 5553075"/>
                <a:gd name="T32" fmla="*/ 2562225 w 6315075"/>
                <a:gd name="T33" fmla="*/ 1390650 h 5553075"/>
                <a:gd name="T34" fmla="*/ 2752725 w 6315075"/>
                <a:gd name="T35" fmla="*/ 1524000 h 5553075"/>
                <a:gd name="T36" fmla="*/ 2905125 w 6315075"/>
                <a:gd name="T37" fmla="*/ 1619250 h 5553075"/>
                <a:gd name="T38" fmla="*/ 2962275 w 6315075"/>
                <a:gd name="T39" fmla="*/ 1704975 h 5553075"/>
                <a:gd name="T40" fmla="*/ 3009900 w 6315075"/>
                <a:gd name="T41" fmla="*/ 1847850 h 5553075"/>
                <a:gd name="T42" fmla="*/ 3095625 w 6315075"/>
                <a:gd name="T43" fmla="*/ 2324100 h 5553075"/>
                <a:gd name="T44" fmla="*/ 3228975 w 6315075"/>
                <a:gd name="T45" fmla="*/ 2476500 h 5553075"/>
                <a:gd name="T46" fmla="*/ 3343275 w 6315075"/>
                <a:gd name="T47" fmla="*/ 2590800 h 5553075"/>
                <a:gd name="T48" fmla="*/ 3390900 w 6315075"/>
                <a:gd name="T49" fmla="*/ 2705100 h 5553075"/>
                <a:gd name="T50" fmla="*/ 3486150 w 6315075"/>
                <a:gd name="T51" fmla="*/ 2857500 h 5553075"/>
                <a:gd name="T52" fmla="*/ 3714750 w 6315075"/>
                <a:gd name="T53" fmla="*/ 2905125 h 5553075"/>
                <a:gd name="T54" fmla="*/ 3829050 w 6315075"/>
                <a:gd name="T55" fmla="*/ 3067050 h 5553075"/>
                <a:gd name="T56" fmla="*/ 4038600 w 6315075"/>
                <a:gd name="T57" fmla="*/ 3171825 h 5553075"/>
                <a:gd name="T58" fmla="*/ 4086225 w 6315075"/>
                <a:gd name="T59" fmla="*/ 3305175 h 5553075"/>
                <a:gd name="T60" fmla="*/ 4200525 w 6315075"/>
                <a:gd name="T61" fmla="*/ 3448050 h 5553075"/>
                <a:gd name="T62" fmla="*/ 4391025 w 6315075"/>
                <a:gd name="T63" fmla="*/ 3571875 h 5553075"/>
                <a:gd name="T64" fmla="*/ 4552950 w 6315075"/>
                <a:gd name="T65" fmla="*/ 3638550 h 5553075"/>
                <a:gd name="T66" fmla="*/ 4772025 w 6315075"/>
                <a:gd name="T67" fmla="*/ 3762375 h 5553075"/>
                <a:gd name="T68" fmla="*/ 4953000 w 6315075"/>
                <a:gd name="T69" fmla="*/ 3848100 h 5553075"/>
                <a:gd name="T70" fmla="*/ 5124450 w 6315075"/>
                <a:gd name="T71" fmla="*/ 3886200 h 5553075"/>
                <a:gd name="T72" fmla="*/ 5238750 w 6315075"/>
                <a:gd name="T73" fmla="*/ 4000500 h 5553075"/>
                <a:gd name="T74" fmla="*/ 5314950 w 6315075"/>
                <a:gd name="T75" fmla="*/ 4067175 h 5553075"/>
                <a:gd name="T76" fmla="*/ 5486400 w 6315075"/>
                <a:gd name="T77" fmla="*/ 4114800 h 5553075"/>
                <a:gd name="T78" fmla="*/ 5591175 w 6315075"/>
                <a:gd name="T79" fmla="*/ 4181475 h 5553075"/>
                <a:gd name="T80" fmla="*/ 5676900 w 6315075"/>
                <a:gd name="T81" fmla="*/ 4295775 h 5553075"/>
                <a:gd name="T82" fmla="*/ 5715000 w 6315075"/>
                <a:gd name="T83" fmla="*/ 4391025 h 5553075"/>
                <a:gd name="T84" fmla="*/ 5762625 w 6315075"/>
                <a:gd name="T85" fmla="*/ 4552950 h 5553075"/>
                <a:gd name="T86" fmla="*/ 5848350 w 6315075"/>
                <a:gd name="T87" fmla="*/ 4686300 h 5553075"/>
                <a:gd name="T88" fmla="*/ 5943600 w 6315075"/>
                <a:gd name="T89" fmla="*/ 4819650 h 5553075"/>
                <a:gd name="T90" fmla="*/ 6096000 w 6315075"/>
                <a:gd name="T91" fmla="*/ 4933950 h 5553075"/>
                <a:gd name="T92" fmla="*/ 6248400 w 6315075"/>
                <a:gd name="T93" fmla="*/ 5038725 h 5553075"/>
                <a:gd name="T94" fmla="*/ 6315075 w 6315075"/>
                <a:gd name="T95" fmla="*/ 5210175 h 5553075"/>
                <a:gd name="T96" fmla="*/ 6248400 w 6315075"/>
                <a:gd name="T97" fmla="*/ 5476875 h 555307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0 w 6062663"/>
                <a:gd name="connsiteY0" fmla="*/ 0 h 5672137"/>
                <a:gd name="connsiteX1" fmla="*/ 155972 w 6062663"/>
                <a:gd name="connsiteY1" fmla="*/ 26987 h 5672137"/>
                <a:gd name="connsiteX2" fmla="*/ 209551 w 6062663"/>
                <a:gd name="connsiteY2" fmla="*/ 61912 h 5672137"/>
                <a:gd name="connsiteX3" fmla="*/ 290513 w 6062663"/>
                <a:gd name="connsiteY3" fmla="*/ 61912 h 5672137"/>
                <a:gd name="connsiteX4" fmla="*/ 317897 w 6062663"/>
                <a:gd name="connsiteY4" fmla="*/ 98424 h 5672137"/>
                <a:gd name="connsiteX5" fmla="*/ 333375 w 6062663"/>
                <a:gd name="connsiteY5" fmla="*/ 95249 h 5672137"/>
                <a:gd name="connsiteX6" fmla="*/ 354807 w 6062663"/>
                <a:gd name="connsiteY6" fmla="*/ 121443 h 5672137"/>
                <a:gd name="connsiteX7" fmla="*/ 378619 w 6062663"/>
                <a:gd name="connsiteY7" fmla="*/ 145255 h 5672137"/>
                <a:gd name="connsiteX8" fmla="*/ 395288 w 6062663"/>
                <a:gd name="connsiteY8" fmla="*/ 161924 h 5672137"/>
                <a:gd name="connsiteX9" fmla="*/ 421482 w 6062663"/>
                <a:gd name="connsiteY9" fmla="*/ 176212 h 5672137"/>
                <a:gd name="connsiteX10" fmla="*/ 450057 w 6062663"/>
                <a:gd name="connsiteY10" fmla="*/ 211931 h 5672137"/>
                <a:gd name="connsiteX11" fmla="*/ 469107 w 6062663"/>
                <a:gd name="connsiteY11" fmla="*/ 216694 h 5672137"/>
                <a:gd name="connsiteX12" fmla="*/ 497682 w 6062663"/>
                <a:gd name="connsiteY12" fmla="*/ 221455 h 5672137"/>
                <a:gd name="connsiteX13" fmla="*/ 542926 w 6062663"/>
                <a:gd name="connsiteY13" fmla="*/ 214312 h 5672137"/>
                <a:gd name="connsiteX14" fmla="*/ 607219 w 6062663"/>
                <a:gd name="connsiteY14" fmla="*/ 250031 h 5672137"/>
                <a:gd name="connsiteX15" fmla="*/ 671513 w 6062663"/>
                <a:gd name="connsiteY15" fmla="*/ 250030 h 5672137"/>
                <a:gd name="connsiteX16" fmla="*/ 714375 w 6062663"/>
                <a:gd name="connsiteY16" fmla="*/ 261937 h 5672137"/>
                <a:gd name="connsiteX17" fmla="*/ 754856 w 6062663"/>
                <a:gd name="connsiteY17" fmla="*/ 261937 h 5672137"/>
                <a:gd name="connsiteX18" fmla="*/ 788195 w 6062663"/>
                <a:gd name="connsiteY18" fmla="*/ 300037 h 5672137"/>
                <a:gd name="connsiteX19" fmla="*/ 840582 w 6062663"/>
                <a:gd name="connsiteY19" fmla="*/ 321468 h 5672137"/>
                <a:gd name="connsiteX20" fmla="*/ 878682 w 6062663"/>
                <a:gd name="connsiteY20" fmla="*/ 340518 h 5672137"/>
                <a:gd name="connsiteX21" fmla="*/ 935831 w 6062663"/>
                <a:gd name="connsiteY21" fmla="*/ 326231 h 5672137"/>
                <a:gd name="connsiteX22" fmla="*/ 1009651 w 6062663"/>
                <a:gd name="connsiteY22" fmla="*/ 314325 h 5672137"/>
                <a:gd name="connsiteX23" fmla="*/ 1047750 w 6062663"/>
                <a:gd name="connsiteY23" fmla="*/ 319087 h 5672137"/>
                <a:gd name="connsiteX24" fmla="*/ 1097757 w 6062663"/>
                <a:gd name="connsiteY24" fmla="*/ 302418 h 5672137"/>
                <a:gd name="connsiteX25" fmla="*/ 1193007 w 6062663"/>
                <a:gd name="connsiteY25" fmla="*/ 252412 h 5672137"/>
                <a:gd name="connsiteX26" fmla="*/ 1223963 w 6062663"/>
                <a:gd name="connsiteY26" fmla="*/ 304800 h 5672137"/>
                <a:gd name="connsiteX27" fmla="*/ 1276350 w 6062663"/>
                <a:gd name="connsiteY27" fmla="*/ 357187 h 5672137"/>
                <a:gd name="connsiteX28" fmla="*/ 1323976 w 6062663"/>
                <a:gd name="connsiteY28" fmla="*/ 409574 h 5672137"/>
                <a:gd name="connsiteX29" fmla="*/ 1373981 w 6062663"/>
                <a:gd name="connsiteY29" fmla="*/ 452437 h 5672137"/>
                <a:gd name="connsiteX30" fmla="*/ 1462088 w 6062663"/>
                <a:gd name="connsiteY30" fmla="*/ 516731 h 5672137"/>
                <a:gd name="connsiteX31" fmla="*/ 1493044 w 6062663"/>
                <a:gd name="connsiteY31" fmla="*/ 585787 h 5672137"/>
                <a:gd name="connsiteX32" fmla="*/ 1503760 w 6062663"/>
                <a:gd name="connsiteY32" fmla="*/ 643730 h 5672137"/>
                <a:gd name="connsiteX33" fmla="*/ 1497807 w 6062663"/>
                <a:gd name="connsiteY33" fmla="*/ 752474 h 5672137"/>
                <a:gd name="connsiteX34" fmla="*/ 1519238 w 6062663"/>
                <a:gd name="connsiteY34" fmla="*/ 781049 h 5672137"/>
                <a:gd name="connsiteX35" fmla="*/ 1535907 w 6062663"/>
                <a:gd name="connsiteY35" fmla="*/ 869156 h 5672137"/>
                <a:gd name="connsiteX36" fmla="*/ 1576388 w 6062663"/>
                <a:gd name="connsiteY36" fmla="*/ 909637 h 5672137"/>
                <a:gd name="connsiteX37" fmla="*/ 1609725 w 6062663"/>
                <a:gd name="connsiteY37" fmla="*/ 933449 h 5672137"/>
                <a:gd name="connsiteX38" fmla="*/ 1621632 w 6062663"/>
                <a:gd name="connsiteY38" fmla="*/ 942974 h 5672137"/>
                <a:gd name="connsiteX39" fmla="*/ 1671638 w 6062663"/>
                <a:gd name="connsiteY39" fmla="*/ 978693 h 5672137"/>
                <a:gd name="connsiteX40" fmla="*/ 1695450 w 6062663"/>
                <a:gd name="connsiteY40" fmla="*/ 1012030 h 5672137"/>
                <a:gd name="connsiteX41" fmla="*/ 1721644 w 6062663"/>
                <a:gd name="connsiteY41" fmla="*/ 1040606 h 5672137"/>
                <a:gd name="connsiteX42" fmla="*/ 1764507 w 6062663"/>
                <a:gd name="connsiteY42" fmla="*/ 1052512 h 5672137"/>
                <a:gd name="connsiteX43" fmla="*/ 1826419 w 6062663"/>
                <a:gd name="connsiteY43" fmla="*/ 1066800 h 5672137"/>
                <a:gd name="connsiteX44" fmla="*/ 1871663 w 6062663"/>
                <a:gd name="connsiteY44" fmla="*/ 1081087 h 5672137"/>
                <a:gd name="connsiteX45" fmla="*/ 1890713 w 6062663"/>
                <a:gd name="connsiteY45" fmla="*/ 1114424 h 5672137"/>
                <a:gd name="connsiteX46" fmla="*/ 1909763 w 6062663"/>
                <a:gd name="connsiteY46" fmla="*/ 1081087 h 5672137"/>
                <a:gd name="connsiteX47" fmla="*/ 1933575 w 6062663"/>
                <a:gd name="connsiteY47" fmla="*/ 1085849 h 5672137"/>
                <a:gd name="connsiteX48" fmla="*/ 1962150 w 6062663"/>
                <a:gd name="connsiteY48" fmla="*/ 1090612 h 5672137"/>
                <a:gd name="connsiteX49" fmla="*/ 1981201 w 6062663"/>
                <a:gd name="connsiteY49" fmla="*/ 1133474 h 5672137"/>
                <a:gd name="connsiteX50" fmla="*/ 2043113 w 6062663"/>
                <a:gd name="connsiteY50" fmla="*/ 1171574 h 5672137"/>
                <a:gd name="connsiteX51" fmla="*/ 2143125 w 6062663"/>
                <a:gd name="connsiteY51" fmla="*/ 1228724 h 5672137"/>
                <a:gd name="connsiteX52" fmla="*/ 2290763 w 6062663"/>
                <a:gd name="connsiteY52" fmla="*/ 1265237 h 5672137"/>
                <a:gd name="connsiteX53" fmla="*/ 2398713 w 6062663"/>
                <a:gd name="connsiteY53" fmla="*/ 1360487 h 5672137"/>
                <a:gd name="connsiteX54" fmla="*/ 2455863 w 6062663"/>
                <a:gd name="connsiteY54" fmla="*/ 1455737 h 5672137"/>
                <a:gd name="connsiteX55" fmla="*/ 2513013 w 6062663"/>
                <a:gd name="connsiteY55" fmla="*/ 1557337 h 5672137"/>
                <a:gd name="connsiteX56" fmla="*/ 2522538 w 6062663"/>
                <a:gd name="connsiteY56" fmla="*/ 1636712 h 5672137"/>
                <a:gd name="connsiteX57" fmla="*/ 2557463 w 6062663"/>
                <a:gd name="connsiteY57" fmla="*/ 1681162 h 5672137"/>
                <a:gd name="connsiteX58" fmla="*/ 2551113 w 6062663"/>
                <a:gd name="connsiteY58" fmla="*/ 1693862 h 5672137"/>
                <a:gd name="connsiteX59" fmla="*/ 2560638 w 6062663"/>
                <a:gd name="connsiteY59" fmla="*/ 1731962 h 5672137"/>
                <a:gd name="connsiteX60" fmla="*/ 2551113 w 6062663"/>
                <a:gd name="connsiteY60" fmla="*/ 1754187 h 5672137"/>
                <a:gd name="connsiteX61" fmla="*/ 2576513 w 6062663"/>
                <a:gd name="connsiteY61" fmla="*/ 1782762 h 5672137"/>
                <a:gd name="connsiteX62" fmla="*/ 2582863 w 6062663"/>
                <a:gd name="connsiteY62" fmla="*/ 1820862 h 5672137"/>
                <a:gd name="connsiteX63" fmla="*/ 2589213 w 6062663"/>
                <a:gd name="connsiteY63" fmla="*/ 1849437 h 5672137"/>
                <a:gd name="connsiteX64" fmla="*/ 2586038 w 6062663"/>
                <a:gd name="connsiteY64" fmla="*/ 1998662 h 5672137"/>
                <a:gd name="connsiteX65" fmla="*/ 2678113 w 6062663"/>
                <a:gd name="connsiteY65" fmla="*/ 2246312 h 5672137"/>
                <a:gd name="connsiteX66" fmla="*/ 2751138 w 6062663"/>
                <a:gd name="connsiteY66" fmla="*/ 2420937 h 5672137"/>
                <a:gd name="connsiteX67" fmla="*/ 2744788 w 6062663"/>
                <a:gd name="connsiteY67" fmla="*/ 2424112 h 5672137"/>
                <a:gd name="connsiteX68" fmla="*/ 2760663 w 6062663"/>
                <a:gd name="connsiteY68" fmla="*/ 2433637 h 5672137"/>
                <a:gd name="connsiteX69" fmla="*/ 2772172 w 6062663"/>
                <a:gd name="connsiteY69" fmla="*/ 2444749 h 5672137"/>
                <a:gd name="connsiteX70" fmla="*/ 2817813 w 6062663"/>
                <a:gd name="connsiteY70" fmla="*/ 2490787 h 5672137"/>
                <a:gd name="connsiteX71" fmla="*/ 2852738 w 6062663"/>
                <a:gd name="connsiteY71" fmla="*/ 2519362 h 5672137"/>
                <a:gd name="connsiteX72" fmla="*/ 2865438 w 6062663"/>
                <a:gd name="connsiteY72" fmla="*/ 2551112 h 5672137"/>
                <a:gd name="connsiteX73" fmla="*/ 2894013 w 6062663"/>
                <a:gd name="connsiteY73" fmla="*/ 2592387 h 5672137"/>
                <a:gd name="connsiteX74" fmla="*/ 2903538 w 6062663"/>
                <a:gd name="connsiteY74" fmla="*/ 2630487 h 5672137"/>
                <a:gd name="connsiteX75" fmla="*/ 2916238 w 6062663"/>
                <a:gd name="connsiteY75" fmla="*/ 2674937 h 5672137"/>
                <a:gd name="connsiteX76" fmla="*/ 2946797 w 6062663"/>
                <a:gd name="connsiteY76" fmla="*/ 2711449 h 5672137"/>
                <a:gd name="connsiteX77" fmla="*/ 2947988 w 6062663"/>
                <a:gd name="connsiteY77" fmla="*/ 2728912 h 5672137"/>
                <a:gd name="connsiteX78" fmla="*/ 2979738 w 6062663"/>
                <a:gd name="connsiteY78" fmla="*/ 2757487 h 5672137"/>
                <a:gd name="connsiteX79" fmla="*/ 2962672 w 6062663"/>
                <a:gd name="connsiteY79" fmla="*/ 2784474 h 5672137"/>
                <a:gd name="connsiteX80" fmla="*/ 2970213 w 6062663"/>
                <a:gd name="connsiteY80" fmla="*/ 2846387 h 5672137"/>
                <a:gd name="connsiteX81" fmla="*/ 3001963 w 6062663"/>
                <a:gd name="connsiteY81" fmla="*/ 2922587 h 5672137"/>
                <a:gd name="connsiteX82" fmla="*/ 3087688 w 6062663"/>
                <a:gd name="connsiteY82" fmla="*/ 2970212 h 5672137"/>
                <a:gd name="connsiteX83" fmla="*/ 3205163 w 6062663"/>
                <a:gd name="connsiteY83" fmla="*/ 2995612 h 5672137"/>
                <a:gd name="connsiteX84" fmla="*/ 3262313 w 6062663"/>
                <a:gd name="connsiteY84" fmla="*/ 2995612 h 5672137"/>
                <a:gd name="connsiteX85" fmla="*/ 3290888 w 6062663"/>
                <a:gd name="connsiteY85" fmla="*/ 3005137 h 5672137"/>
                <a:gd name="connsiteX86" fmla="*/ 3462338 w 6062663"/>
                <a:gd name="connsiteY86" fmla="*/ 3024187 h 5672137"/>
                <a:gd name="connsiteX87" fmla="*/ 3487738 w 6062663"/>
                <a:gd name="connsiteY87" fmla="*/ 3046412 h 5672137"/>
                <a:gd name="connsiteX88" fmla="*/ 3557588 w 6062663"/>
                <a:gd name="connsiteY88" fmla="*/ 3157537 h 5672137"/>
                <a:gd name="connsiteX89" fmla="*/ 3576638 w 6062663"/>
                <a:gd name="connsiteY89" fmla="*/ 3186112 h 5672137"/>
                <a:gd name="connsiteX90" fmla="*/ 3567113 w 6062663"/>
                <a:gd name="connsiteY90" fmla="*/ 3179762 h 5672137"/>
                <a:gd name="connsiteX91" fmla="*/ 3643313 w 6062663"/>
                <a:gd name="connsiteY91" fmla="*/ 3281362 h 5672137"/>
                <a:gd name="connsiteX92" fmla="*/ 3786188 w 6062663"/>
                <a:gd name="connsiteY92" fmla="*/ 3290887 h 5672137"/>
                <a:gd name="connsiteX93" fmla="*/ 3805238 w 6062663"/>
                <a:gd name="connsiteY93" fmla="*/ 3348037 h 5672137"/>
                <a:gd name="connsiteX94" fmla="*/ 3824288 w 6062663"/>
                <a:gd name="connsiteY94" fmla="*/ 3386137 h 5672137"/>
                <a:gd name="connsiteX95" fmla="*/ 3833813 w 6062663"/>
                <a:gd name="connsiteY95" fmla="*/ 3424237 h 5672137"/>
                <a:gd name="connsiteX96" fmla="*/ 3900488 w 6062663"/>
                <a:gd name="connsiteY96" fmla="*/ 3509962 h 5672137"/>
                <a:gd name="connsiteX97" fmla="*/ 3919538 w 6062663"/>
                <a:gd name="connsiteY97" fmla="*/ 3538537 h 5672137"/>
                <a:gd name="connsiteX98" fmla="*/ 3948113 w 6062663"/>
                <a:gd name="connsiteY98" fmla="*/ 3567112 h 5672137"/>
                <a:gd name="connsiteX99" fmla="*/ 3976688 w 6062663"/>
                <a:gd name="connsiteY99" fmla="*/ 3624262 h 5672137"/>
                <a:gd name="connsiteX100" fmla="*/ 4062413 w 6062663"/>
                <a:gd name="connsiteY100" fmla="*/ 3671887 h 5672137"/>
                <a:gd name="connsiteX101" fmla="*/ 4138613 w 6062663"/>
                <a:gd name="connsiteY101" fmla="*/ 3690937 h 5672137"/>
                <a:gd name="connsiteX102" fmla="*/ 4205288 w 6062663"/>
                <a:gd name="connsiteY102" fmla="*/ 3719512 h 5672137"/>
                <a:gd name="connsiteX103" fmla="*/ 4243388 w 6062663"/>
                <a:gd name="connsiteY103" fmla="*/ 3738562 h 5672137"/>
                <a:gd name="connsiteX104" fmla="*/ 4300538 w 6062663"/>
                <a:gd name="connsiteY104" fmla="*/ 3757612 h 5672137"/>
                <a:gd name="connsiteX105" fmla="*/ 4376738 w 6062663"/>
                <a:gd name="connsiteY105" fmla="*/ 3795712 h 5672137"/>
                <a:gd name="connsiteX106" fmla="*/ 4452938 w 6062663"/>
                <a:gd name="connsiteY106" fmla="*/ 3833812 h 5672137"/>
                <a:gd name="connsiteX107" fmla="*/ 4519613 w 6062663"/>
                <a:gd name="connsiteY107" fmla="*/ 3881437 h 5672137"/>
                <a:gd name="connsiteX108" fmla="*/ 4576763 w 6062663"/>
                <a:gd name="connsiteY108" fmla="*/ 3919537 h 5672137"/>
                <a:gd name="connsiteX109" fmla="*/ 4605338 w 6062663"/>
                <a:gd name="connsiteY109" fmla="*/ 3938587 h 5672137"/>
                <a:gd name="connsiteX110" fmla="*/ 4700588 w 6062663"/>
                <a:gd name="connsiteY110" fmla="*/ 3967162 h 5672137"/>
                <a:gd name="connsiteX111" fmla="*/ 4729163 w 6062663"/>
                <a:gd name="connsiteY111" fmla="*/ 3976687 h 5672137"/>
                <a:gd name="connsiteX112" fmla="*/ 4786313 w 6062663"/>
                <a:gd name="connsiteY112" fmla="*/ 3986212 h 5672137"/>
                <a:gd name="connsiteX113" fmla="*/ 4872038 w 6062663"/>
                <a:gd name="connsiteY113" fmla="*/ 4005262 h 5672137"/>
                <a:gd name="connsiteX114" fmla="*/ 4900613 w 6062663"/>
                <a:gd name="connsiteY114" fmla="*/ 4014787 h 5672137"/>
                <a:gd name="connsiteX115" fmla="*/ 4929188 w 6062663"/>
                <a:gd name="connsiteY115" fmla="*/ 4081462 h 5672137"/>
                <a:gd name="connsiteX116" fmla="*/ 4986338 w 6062663"/>
                <a:gd name="connsiteY116" fmla="*/ 4119562 h 5672137"/>
                <a:gd name="connsiteX117" fmla="*/ 5014913 w 6062663"/>
                <a:gd name="connsiteY117" fmla="*/ 4148137 h 5672137"/>
                <a:gd name="connsiteX118" fmla="*/ 5033963 w 6062663"/>
                <a:gd name="connsiteY118" fmla="*/ 4176712 h 5672137"/>
                <a:gd name="connsiteX119" fmla="*/ 5062538 w 6062663"/>
                <a:gd name="connsiteY119" fmla="*/ 4186237 h 5672137"/>
                <a:gd name="connsiteX120" fmla="*/ 5091113 w 6062663"/>
                <a:gd name="connsiteY120" fmla="*/ 4205287 h 5672137"/>
                <a:gd name="connsiteX121" fmla="*/ 5119688 w 6062663"/>
                <a:gd name="connsiteY121" fmla="*/ 4214812 h 5672137"/>
                <a:gd name="connsiteX122" fmla="*/ 5233988 w 6062663"/>
                <a:gd name="connsiteY122" fmla="*/ 4233862 h 5672137"/>
                <a:gd name="connsiteX123" fmla="*/ 5291138 w 6062663"/>
                <a:gd name="connsiteY123" fmla="*/ 4252912 h 5672137"/>
                <a:gd name="connsiteX124" fmla="*/ 5310188 w 6062663"/>
                <a:gd name="connsiteY124" fmla="*/ 4281487 h 5672137"/>
                <a:gd name="connsiteX125" fmla="*/ 5338763 w 6062663"/>
                <a:gd name="connsiteY125" fmla="*/ 4300537 h 5672137"/>
                <a:gd name="connsiteX126" fmla="*/ 5376863 w 6062663"/>
                <a:gd name="connsiteY126" fmla="*/ 4348162 h 5672137"/>
                <a:gd name="connsiteX127" fmla="*/ 5395913 w 6062663"/>
                <a:gd name="connsiteY127" fmla="*/ 4386262 h 5672137"/>
                <a:gd name="connsiteX128" fmla="*/ 5424488 w 6062663"/>
                <a:gd name="connsiteY128" fmla="*/ 4414837 h 5672137"/>
                <a:gd name="connsiteX129" fmla="*/ 5434013 w 6062663"/>
                <a:gd name="connsiteY129" fmla="*/ 4443412 h 5672137"/>
                <a:gd name="connsiteX130" fmla="*/ 5443538 w 6062663"/>
                <a:gd name="connsiteY130" fmla="*/ 4481512 h 5672137"/>
                <a:gd name="connsiteX131" fmla="*/ 5462588 w 6062663"/>
                <a:gd name="connsiteY131" fmla="*/ 4510087 h 5672137"/>
                <a:gd name="connsiteX132" fmla="*/ 5472113 w 6062663"/>
                <a:gd name="connsiteY132" fmla="*/ 4538662 h 5672137"/>
                <a:gd name="connsiteX133" fmla="*/ 5491163 w 6062663"/>
                <a:gd name="connsiteY133" fmla="*/ 4576762 h 5672137"/>
                <a:gd name="connsiteX134" fmla="*/ 5510213 w 6062663"/>
                <a:gd name="connsiteY134" fmla="*/ 4672012 h 5672137"/>
                <a:gd name="connsiteX135" fmla="*/ 5557838 w 6062663"/>
                <a:gd name="connsiteY135" fmla="*/ 4757737 h 5672137"/>
                <a:gd name="connsiteX136" fmla="*/ 5567363 w 6062663"/>
                <a:gd name="connsiteY136" fmla="*/ 4786312 h 5672137"/>
                <a:gd name="connsiteX137" fmla="*/ 5595938 w 6062663"/>
                <a:gd name="connsiteY137" fmla="*/ 4805362 h 5672137"/>
                <a:gd name="connsiteX138" fmla="*/ 5643563 w 6062663"/>
                <a:gd name="connsiteY138" fmla="*/ 4881562 h 5672137"/>
                <a:gd name="connsiteX139" fmla="*/ 5672138 w 6062663"/>
                <a:gd name="connsiteY139" fmla="*/ 4910137 h 5672137"/>
                <a:gd name="connsiteX140" fmla="*/ 5691188 w 6062663"/>
                <a:gd name="connsiteY140" fmla="*/ 4938712 h 5672137"/>
                <a:gd name="connsiteX141" fmla="*/ 5719763 w 6062663"/>
                <a:gd name="connsiteY141" fmla="*/ 4967287 h 5672137"/>
                <a:gd name="connsiteX142" fmla="*/ 5767388 w 6062663"/>
                <a:gd name="connsiteY142" fmla="*/ 5014912 h 5672137"/>
                <a:gd name="connsiteX143" fmla="*/ 5843588 w 6062663"/>
                <a:gd name="connsiteY143" fmla="*/ 5053012 h 5672137"/>
                <a:gd name="connsiteX144" fmla="*/ 5910263 w 6062663"/>
                <a:gd name="connsiteY144" fmla="*/ 5072062 h 5672137"/>
                <a:gd name="connsiteX145" fmla="*/ 5948363 w 6062663"/>
                <a:gd name="connsiteY145" fmla="*/ 5091112 h 5672137"/>
                <a:gd name="connsiteX146" fmla="*/ 5995988 w 6062663"/>
                <a:gd name="connsiteY146" fmla="*/ 5157787 h 5672137"/>
                <a:gd name="connsiteX147" fmla="*/ 6034088 w 6062663"/>
                <a:gd name="connsiteY147" fmla="*/ 5243512 h 5672137"/>
                <a:gd name="connsiteX148" fmla="*/ 6053138 w 6062663"/>
                <a:gd name="connsiteY148" fmla="*/ 5300662 h 5672137"/>
                <a:gd name="connsiteX149" fmla="*/ 6062663 w 6062663"/>
                <a:gd name="connsiteY149" fmla="*/ 5329237 h 5672137"/>
                <a:gd name="connsiteX150" fmla="*/ 6053138 w 6062663"/>
                <a:gd name="connsiteY150" fmla="*/ 5491162 h 5672137"/>
                <a:gd name="connsiteX151" fmla="*/ 6043613 w 6062663"/>
                <a:gd name="connsiteY151" fmla="*/ 5538787 h 5672137"/>
                <a:gd name="connsiteX152" fmla="*/ 5995988 w 6062663"/>
                <a:gd name="connsiteY152" fmla="*/ 5595937 h 5672137"/>
                <a:gd name="connsiteX153" fmla="*/ 5986463 w 6062663"/>
                <a:gd name="connsiteY153" fmla="*/ 5634037 h 5672137"/>
                <a:gd name="connsiteX154" fmla="*/ 5967413 w 6062663"/>
                <a:gd name="connsiteY154" fmla="*/ 5672137 h 56721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6062663" h="5672137">
                  <a:moveTo>
                    <a:pt x="0" y="0"/>
                  </a:moveTo>
                  <a:cubicBezTo>
                    <a:pt x="595" y="17991"/>
                    <a:pt x="153591" y="5556"/>
                    <a:pt x="155972" y="26987"/>
                  </a:cubicBezTo>
                  <a:cubicBezTo>
                    <a:pt x="158353" y="48418"/>
                    <a:pt x="187128" y="56091"/>
                    <a:pt x="209551" y="61912"/>
                  </a:cubicBezTo>
                  <a:cubicBezTo>
                    <a:pt x="231974" y="67733"/>
                    <a:pt x="272455" y="55827"/>
                    <a:pt x="290513" y="61912"/>
                  </a:cubicBezTo>
                  <a:cubicBezTo>
                    <a:pt x="308571" y="67997"/>
                    <a:pt x="330597" y="80962"/>
                    <a:pt x="317897" y="98424"/>
                  </a:cubicBezTo>
                  <a:cubicBezTo>
                    <a:pt x="305197" y="115887"/>
                    <a:pt x="325239" y="91809"/>
                    <a:pt x="333375" y="95249"/>
                  </a:cubicBezTo>
                  <a:cubicBezTo>
                    <a:pt x="342900" y="101599"/>
                    <a:pt x="347266" y="113109"/>
                    <a:pt x="354807" y="121443"/>
                  </a:cubicBezTo>
                  <a:cubicBezTo>
                    <a:pt x="362348" y="129777"/>
                    <a:pt x="371872" y="138508"/>
                    <a:pt x="378619" y="145255"/>
                  </a:cubicBezTo>
                  <a:cubicBezTo>
                    <a:pt x="385366" y="152002"/>
                    <a:pt x="388144" y="156765"/>
                    <a:pt x="395288" y="161924"/>
                  </a:cubicBezTo>
                  <a:cubicBezTo>
                    <a:pt x="402432" y="167083"/>
                    <a:pt x="412354" y="167878"/>
                    <a:pt x="421482" y="176212"/>
                  </a:cubicBezTo>
                  <a:cubicBezTo>
                    <a:pt x="430610" y="184546"/>
                    <a:pt x="442120" y="205184"/>
                    <a:pt x="450057" y="211931"/>
                  </a:cubicBezTo>
                  <a:cubicBezTo>
                    <a:pt x="457994" y="218678"/>
                    <a:pt x="461170" y="215107"/>
                    <a:pt x="469107" y="216694"/>
                  </a:cubicBezTo>
                  <a:cubicBezTo>
                    <a:pt x="477044" y="218281"/>
                    <a:pt x="488157" y="218280"/>
                    <a:pt x="497682" y="221455"/>
                  </a:cubicBezTo>
                  <a:cubicBezTo>
                    <a:pt x="500857" y="234155"/>
                    <a:pt x="524670" y="209549"/>
                    <a:pt x="542926" y="214312"/>
                  </a:cubicBezTo>
                  <a:cubicBezTo>
                    <a:pt x="561182" y="219075"/>
                    <a:pt x="585788" y="244078"/>
                    <a:pt x="607219" y="250031"/>
                  </a:cubicBezTo>
                  <a:cubicBezTo>
                    <a:pt x="628650" y="255984"/>
                    <a:pt x="615181" y="212475"/>
                    <a:pt x="671513" y="250030"/>
                  </a:cubicBezTo>
                  <a:cubicBezTo>
                    <a:pt x="677863" y="259555"/>
                    <a:pt x="700485" y="259953"/>
                    <a:pt x="714375" y="261937"/>
                  </a:cubicBezTo>
                  <a:cubicBezTo>
                    <a:pt x="728266" y="263922"/>
                    <a:pt x="742553" y="255587"/>
                    <a:pt x="754856" y="261937"/>
                  </a:cubicBezTo>
                  <a:cubicBezTo>
                    <a:pt x="767159" y="268287"/>
                    <a:pt x="773907" y="290115"/>
                    <a:pt x="788195" y="300037"/>
                  </a:cubicBezTo>
                  <a:cubicBezTo>
                    <a:pt x="802483" y="309959"/>
                    <a:pt x="825501" y="314721"/>
                    <a:pt x="840582" y="321468"/>
                  </a:cubicBezTo>
                  <a:cubicBezTo>
                    <a:pt x="855663" y="328215"/>
                    <a:pt x="856962" y="333278"/>
                    <a:pt x="878682" y="340518"/>
                  </a:cubicBezTo>
                  <a:lnTo>
                    <a:pt x="935831" y="326231"/>
                  </a:lnTo>
                  <a:cubicBezTo>
                    <a:pt x="945356" y="329406"/>
                    <a:pt x="990998" y="315516"/>
                    <a:pt x="1009651" y="314325"/>
                  </a:cubicBezTo>
                  <a:cubicBezTo>
                    <a:pt x="1028304" y="313134"/>
                    <a:pt x="1033066" y="321071"/>
                    <a:pt x="1047750" y="319087"/>
                  </a:cubicBezTo>
                  <a:cubicBezTo>
                    <a:pt x="1062434" y="317103"/>
                    <a:pt x="1073548" y="313531"/>
                    <a:pt x="1097757" y="302418"/>
                  </a:cubicBezTo>
                  <a:cubicBezTo>
                    <a:pt x="1121967" y="291306"/>
                    <a:pt x="1171973" y="252015"/>
                    <a:pt x="1193007" y="252412"/>
                  </a:cubicBezTo>
                  <a:cubicBezTo>
                    <a:pt x="1214041" y="252809"/>
                    <a:pt x="1210073" y="287338"/>
                    <a:pt x="1223963" y="304800"/>
                  </a:cubicBezTo>
                  <a:cubicBezTo>
                    <a:pt x="1237853" y="322262"/>
                    <a:pt x="1259681" y="339725"/>
                    <a:pt x="1276350" y="357187"/>
                  </a:cubicBezTo>
                  <a:cubicBezTo>
                    <a:pt x="1293019" y="374649"/>
                    <a:pt x="1307704" y="393699"/>
                    <a:pt x="1323976" y="409574"/>
                  </a:cubicBezTo>
                  <a:cubicBezTo>
                    <a:pt x="1340248" y="425449"/>
                    <a:pt x="1350962" y="434578"/>
                    <a:pt x="1373981" y="452437"/>
                  </a:cubicBezTo>
                  <a:cubicBezTo>
                    <a:pt x="1397000" y="470296"/>
                    <a:pt x="1442244" y="494506"/>
                    <a:pt x="1462088" y="516731"/>
                  </a:cubicBezTo>
                  <a:cubicBezTo>
                    <a:pt x="1481932" y="538956"/>
                    <a:pt x="1486099" y="564621"/>
                    <a:pt x="1493044" y="585787"/>
                  </a:cubicBezTo>
                  <a:cubicBezTo>
                    <a:pt x="1499989" y="606953"/>
                    <a:pt x="1494235" y="642143"/>
                    <a:pt x="1503760" y="643730"/>
                  </a:cubicBezTo>
                  <a:cubicBezTo>
                    <a:pt x="1513285" y="645318"/>
                    <a:pt x="1495227" y="729588"/>
                    <a:pt x="1497807" y="752474"/>
                  </a:cubicBezTo>
                  <a:cubicBezTo>
                    <a:pt x="1500387" y="775361"/>
                    <a:pt x="1512888" y="761602"/>
                    <a:pt x="1519238" y="781049"/>
                  </a:cubicBezTo>
                  <a:cubicBezTo>
                    <a:pt x="1525588" y="800496"/>
                    <a:pt x="1526382" y="847725"/>
                    <a:pt x="1535907" y="869156"/>
                  </a:cubicBezTo>
                  <a:cubicBezTo>
                    <a:pt x="1545432" y="890587"/>
                    <a:pt x="1564085" y="898922"/>
                    <a:pt x="1576388" y="909637"/>
                  </a:cubicBezTo>
                  <a:cubicBezTo>
                    <a:pt x="1588691" y="920352"/>
                    <a:pt x="1602184" y="927893"/>
                    <a:pt x="1609725" y="933449"/>
                  </a:cubicBezTo>
                  <a:cubicBezTo>
                    <a:pt x="1617266" y="939005"/>
                    <a:pt x="1611313" y="935433"/>
                    <a:pt x="1621632" y="942974"/>
                  </a:cubicBezTo>
                  <a:cubicBezTo>
                    <a:pt x="1631951" y="950515"/>
                    <a:pt x="1659335" y="967184"/>
                    <a:pt x="1671638" y="978693"/>
                  </a:cubicBezTo>
                  <a:cubicBezTo>
                    <a:pt x="1683941" y="990202"/>
                    <a:pt x="1676116" y="1007197"/>
                    <a:pt x="1695450" y="1012030"/>
                  </a:cubicBezTo>
                  <a:cubicBezTo>
                    <a:pt x="1704975" y="1018380"/>
                    <a:pt x="1710135" y="1033859"/>
                    <a:pt x="1721644" y="1040606"/>
                  </a:cubicBezTo>
                  <a:cubicBezTo>
                    <a:pt x="1733154" y="1047353"/>
                    <a:pt x="1747045" y="1048146"/>
                    <a:pt x="1764507" y="1052512"/>
                  </a:cubicBezTo>
                  <a:cubicBezTo>
                    <a:pt x="1781969" y="1056878"/>
                    <a:pt x="1808560" y="1062038"/>
                    <a:pt x="1826419" y="1066800"/>
                  </a:cubicBezTo>
                  <a:cubicBezTo>
                    <a:pt x="1844278" y="1071562"/>
                    <a:pt x="1860947" y="1073150"/>
                    <a:pt x="1871663" y="1081087"/>
                  </a:cubicBezTo>
                  <a:cubicBezTo>
                    <a:pt x="1882379" y="1089024"/>
                    <a:pt x="1884363" y="1114424"/>
                    <a:pt x="1890713" y="1114424"/>
                  </a:cubicBezTo>
                  <a:cubicBezTo>
                    <a:pt x="1897063" y="1114424"/>
                    <a:pt x="1902619" y="1085849"/>
                    <a:pt x="1909763" y="1081087"/>
                  </a:cubicBezTo>
                  <a:cubicBezTo>
                    <a:pt x="1916907" y="1076325"/>
                    <a:pt x="1927225" y="1073149"/>
                    <a:pt x="1933575" y="1085849"/>
                  </a:cubicBezTo>
                  <a:cubicBezTo>
                    <a:pt x="1936750" y="1127124"/>
                    <a:pt x="1954212" y="1082675"/>
                    <a:pt x="1962150" y="1090612"/>
                  </a:cubicBezTo>
                  <a:cubicBezTo>
                    <a:pt x="1970088" y="1098549"/>
                    <a:pt x="1967707" y="1119980"/>
                    <a:pt x="1981201" y="1133474"/>
                  </a:cubicBezTo>
                  <a:cubicBezTo>
                    <a:pt x="1994695" y="1146968"/>
                    <a:pt x="2016126" y="1155699"/>
                    <a:pt x="2043113" y="1171574"/>
                  </a:cubicBezTo>
                  <a:cubicBezTo>
                    <a:pt x="2070100" y="1187449"/>
                    <a:pt x="2091783" y="1225704"/>
                    <a:pt x="2143125" y="1228724"/>
                  </a:cubicBezTo>
                  <a:lnTo>
                    <a:pt x="2290763" y="1265237"/>
                  </a:lnTo>
                  <a:lnTo>
                    <a:pt x="2398713" y="1360487"/>
                  </a:lnTo>
                  <a:cubicBezTo>
                    <a:pt x="2445125" y="1430105"/>
                    <a:pt x="2436813" y="1422929"/>
                    <a:pt x="2455863" y="1455737"/>
                  </a:cubicBezTo>
                  <a:cubicBezTo>
                    <a:pt x="2474913" y="1488545"/>
                    <a:pt x="2501901" y="1527175"/>
                    <a:pt x="2513013" y="1557337"/>
                  </a:cubicBezTo>
                  <a:cubicBezTo>
                    <a:pt x="2524125" y="1587499"/>
                    <a:pt x="2515130" y="1616075"/>
                    <a:pt x="2522538" y="1636712"/>
                  </a:cubicBezTo>
                  <a:cubicBezTo>
                    <a:pt x="2529946" y="1657349"/>
                    <a:pt x="2552700" y="1671637"/>
                    <a:pt x="2557463" y="1681162"/>
                  </a:cubicBezTo>
                  <a:cubicBezTo>
                    <a:pt x="2562226" y="1690687"/>
                    <a:pt x="2550584" y="1685395"/>
                    <a:pt x="2551113" y="1693862"/>
                  </a:cubicBezTo>
                  <a:cubicBezTo>
                    <a:pt x="2551642" y="1702329"/>
                    <a:pt x="2499341" y="1711530"/>
                    <a:pt x="2560638" y="1731962"/>
                  </a:cubicBezTo>
                  <a:cubicBezTo>
                    <a:pt x="2570163" y="1741487"/>
                    <a:pt x="2548467" y="1745720"/>
                    <a:pt x="2551113" y="1754187"/>
                  </a:cubicBezTo>
                  <a:cubicBezTo>
                    <a:pt x="2553759" y="1762654"/>
                    <a:pt x="2571221" y="1771650"/>
                    <a:pt x="2576513" y="1782762"/>
                  </a:cubicBezTo>
                  <a:cubicBezTo>
                    <a:pt x="2581805" y="1793875"/>
                    <a:pt x="2580746" y="1809750"/>
                    <a:pt x="2582863" y="1820862"/>
                  </a:cubicBezTo>
                  <a:cubicBezTo>
                    <a:pt x="2584980" y="1831974"/>
                    <a:pt x="2588684" y="1819804"/>
                    <a:pt x="2589213" y="1849437"/>
                  </a:cubicBezTo>
                  <a:cubicBezTo>
                    <a:pt x="2589742" y="1879070"/>
                    <a:pt x="2571221" y="1932516"/>
                    <a:pt x="2586038" y="1998662"/>
                  </a:cubicBezTo>
                  <a:cubicBezTo>
                    <a:pt x="2600855" y="2064808"/>
                    <a:pt x="2652230" y="2233887"/>
                    <a:pt x="2678113" y="2246312"/>
                  </a:cubicBezTo>
                  <a:cubicBezTo>
                    <a:pt x="2764396" y="2510860"/>
                    <a:pt x="2724151" y="2353204"/>
                    <a:pt x="2751138" y="2420937"/>
                  </a:cubicBezTo>
                  <a:cubicBezTo>
                    <a:pt x="2762852" y="2450337"/>
                    <a:pt x="2743200" y="2421995"/>
                    <a:pt x="2744788" y="2424112"/>
                  </a:cubicBezTo>
                  <a:cubicBezTo>
                    <a:pt x="2746376" y="2426229"/>
                    <a:pt x="2751138" y="2427287"/>
                    <a:pt x="2760663" y="2433637"/>
                  </a:cubicBezTo>
                  <a:cubicBezTo>
                    <a:pt x="2764698" y="2438664"/>
                    <a:pt x="2776405" y="2436812"/>
                    <a:pt x="2772172" y="2444749"/>
                  </a:cubicBezTo>
                  <a:cubicBezTo>
                    <a:pt x="2767939" y="2452686"/>
                    <a:pt x="2804385" y="2478352"/>
                    <a:pt x="2817813" y="2490787"/>
                  </a:cubicBezTo>
                  <a:cubicBezTo>
                    <a:pt x="2831241" y="2503223"/>
                    <a:pt x="2800350" y="2484437"/>
                    <a:pt x="2852738" y="2519362"/>
                  </a:cubicBezTo>
                  <a:cubicBezTo>
                    <a:pt x="2891993" y="2578244"/>
                    <a:pt x="2858559" y="2538941"/>
                    <a:pt x="2865438" y="2551112"/>
                  </a:cubicBezTo>
                  <a:cubicBezTo>
                    <a:pt x="2872317" y="2563283"/>
                    <a:pt x="2874963" y="2573337"/>
                    <a:pt x="2894013" y="2592387"/>
                  </a:cubicBezTo>
                  <a:lnTo>
                    <a:pt x="2903538" y="2630487"/>
                  </a:lnTo>
                  <a:lnTo>
                    <a:pt x="2916238" y="2674937"/>
                  </a:lnTo>
                  <a:cubicBezTo>
                    <a:pt x="2921133" y="2689224"/>
                    <a:pt x="2941902" y="2697162"/>
                    <a:pt x="2946797" y="2711449"/>
                  </a:cubicBezTo>
                  <a:lnTo>
                    <a:pt x="2947988" y="2728912"/>
                  </a:lnTo>
                  <a:cubicBezTo>
                    <a:pt x="2951163" y="2738437"/>
                    <a:pt x="2977291" y="2748227"/>
                    <a:pt x="2979738" y="2757487"/>
                  </a:cubicBezTo>
                  <a:cubicBezTo>
                    <a:pt x="2982185" y="2766747"/>
                    <a:pt x="2964259" y="2769657"/>
                    <a:pt x="2962672" y="2784474"/>
                  </a:cubicBezTo>
                  <a:cubicBezTo>
                    <a:pt x="2961085" y="2799291"/>
                    <a:pt x="2963665" y="2823368"/>
                    <a:pt x="2970213" y="2846387"/>
                  </a:cubicBezTo>
                  <a:cubicBezTo>
                    <a:pt x="2976761" y="2869406"/>
                    <a:pt x="2982384" y="2901950"/>
                    <a:pt x="3001963" y="2922587"/>
                  </a:cubicBezTo>
                  <a:cubicBezTo>
                    <a:pt x="3021542" y="2943224"/>
                    <a:pt x="3053821" y="2958041"/>
                    <a:pt x="3087688" y="2970212"/>
                  </a:cubicBezTo>
                  <a:cubicBezTo>
                    <a:pt x="3121555" y="2982383"/>
                    <a:pt x="3176059" y="2991379"/>
                    <a:pt x="3205163" y="2995612"/>
                  </a:cubicBezTo>
                  <a:cubicBezTo>
                    <a:pt x="3234267" y="2999845"/>
                    <a:pt x="3248026" y="2994025"/>
                    <a:pt x="3262313" y="2995612"/>
                  </a:cubicBezTo>
                  <a:cubicBezTo>
                    <a:pt x="3276600" y="2997199"/>
                    <a:pt x="3281234" y="3002379"/>
                    <a:pt x="3290888" y="3005137"/>
                  </a:cubicBezTo>
                  <a:cubicBezTo>
                    <a:pt x="3358665" y="3024502"/>
                    <a:pt x="3362075" y="3017025"/>
                    <a:pt x="3462338" y="3024187"/>
                  </a:cubicBezTo>
                  <a:cubicBezTo>
                    <a:pt x="3475038" y="3030537"/>
                    <a:pt x="3477698" y="3036372"/>
                    <a:pt x="3487738" y="3046412"/>
                  </a:cubicBezTo>
                  <a:cubicBezTo>
                    <a:pt x="3577664" y="3136338"/>
                    <a:pt x="3542771" y="3134254"/>
                    <a:pt x="3557588" y="3157537"/>
                  </a:cubicBezTo>
                  <a:cubicBezTo>
                    <a:pt x="3572405" y="3180820"/>
                    <a:pt x="3575051" y="3182408"/>
                    <a:pt x="3576638" y="3186112"/>
                  </a:cubicBezTo>
                  <a:cubicBezTo>
                    <a:pt x="3578225" y="3189816"/>
                    <a:pt x="3503643" y="3103598"/>
                    <a:pt x="3567113" y="3179762"/>
                  </a:cubicBezTo>
                  <a:cubicBezTo>
                    <a:pt x="3574442" y="3188556"/>
                    <a:pt x="3606801" y="3262841"/>
                    <a:pt x="3643313" y="3281362"/>
                  </a:cubicBezTo>
                  <a:cubicBezTo>
                    <a:pt x="3679826" y="3299883"/>
                    <a:pt x="3738563" y="3287712"/>
                    <a:pt x="3786188" y="3290887"/>
                  </a:cubicBezTo>
                  <a:cubicBezTo>
                    <a:pt x="3792538" y="3309937"/>
                    <a:pt x="3796258" y="3330076"/>
                    <a:pt x="3805238" y="3348037"/>
                  </a:cubicBezTo>
                  <a:cubicBezTo>
                    <a:pt x="3811588" y="3360737"/>
                    <a:pt x="3819302" y="3372842"/>
                    <a:pt x="3824288" y="3386137"/>
                  </a:cubicBezTo>
                  <a:cubicBezTo>
                    <a:pt x="3828885" y="3398394"/>
                    <a:pt x="3827959" y="3412528"/>
                    <a:pt x="3833813" y="3424237"/>
                  </a:cubicBezTo>
                  <a:cubicBezTo>
                    <a:pt x="3869924" y="3496458"/>
                    <a:pt x="3861290" y="3462925"/>
                    <a:pt x="3900488" y="3509962"/>
                  </a:cubicBezTo>
                  <a:cubicBezTo>
                    <a:pt x="3907817" y="3518756"/>
                    <a:pt x="3912209" y="3529743"/>
                    <a:pt x="3919538" y="3538537"/>
                  </a:cubicBezTo>
                  <a:cubicBezTo>
                    <a:pt x="3928162" y="3548885"/>
                    <a:pt x="3939489" y="3556764"/>
                    <a:pt x="3948113" y="3567112"/>
                  </a:cubicBezTo>
                  <a:cubicBezTo>
                    <a:pt x="4023051" y="3657038"/>
                    <a:pt x="3919410" y="3538345"/>
                    <a:pt x="3976688" y="3624262"/>
                  </a:cubicBezTo>
                  <a:cubicBezTo>
                    <a:pt x="3999225" y="3658068"/>
                    <a:pt x="4022651" y="3661947"/>
                    <a:pt x="4062413" y="3671887"/>
                  </a:cubicBezTo>
                  <a:lnTo>
                    <a:pt x="4138613" y="3690937"/>
                  </a:lnTo>
                  <a:cubicBezTo>
                    <a:pt x="4196521" y="3729543"/>
                    <a:pt x="4134994" y="3693152"/>
                    <a:pt x="4205288" y="3719512"/>
                  </a:cubicBezTo>
                  <a:cubicBezTo>
                    <a:pt x="4218583" y="3724498"/>
                    <a:pt x="4230205" y="3733289"/>
                    <a:pt x="4243388" y="3738562"/>
                  </a:cubicBezTo>
                  <a:cubicBezTo>
                    <a:pt x="4262032" y="3746020"/>
                    <a:pt x="4282577" y="3748632"/>
                    <a:pt x="4300538" y="3757612"/>
                  </a:cubicBezTo>
                  <a:cubicBezTo>
                    <a:pt x="4325938" y="3770312"/>
                    <a:pt x="4354020" y="3778673"/>
                    <a:pt x="4376738" y="3795712"/>
                  </a:cubicBezTo>
                  <a:cubicBezTo>
                    <a:pt x="4425311" y="3832142"/>
                    <a:pt x="4399437" y="3820437"/>
                    <a:pt x="4452938" y="3833812"/>
                  </a:cubicBezTo>
                  <a:cubicBezTo>
                    <a:pt x="4503447" y="3884321"/>
                    <a:pt x="4456928" y="3843826"/>
                    <a:pt x="4519613" y="3881437"/>
                  </a:cubicBezTo>
                  <a:cubicBezTo>
                    <a:pt x="4539246" y="3893217"/>
                    <a:pt x="4557713" y="3906837"/>
                    <a:pt x="4576763" y="3919537"/>
                  </a:cubicBezTo>
                  <a:cubicBezTo>
                    <a:pt x="4586288" y="3925887"/>
                    <a:pt x="4594478" y="3934967"/>
                    <a:pt x="4605338" y="3938587"/>
                  </a:cubicBezTo>
                  <a:cubicBezTo>
                    <a:pt x="4741151" y="3983858"/>
                    <a:pt x="4599821" y="3938372"/>
                    <a:pt x="4700588" y="3967162"/>
                  </a:cubicBezTo>
                  <a:cubicBezTo>
                    <a:pt x="4710242" y="3969920"/>
                    <a:pt x="4719362" y="3974509"/>
                    <a:pt x="4729163" y="3976687"/>
                  </a:cubicBezTo>
                  <a:cubicBezTo>
                    <a:pt x="4748016" y="3980877"/>
                    <a:pt x="4767312" y="3982757"/>
                    <a:pt x="4786313" y="3986212"/>
                  </a:cubicBezTo>
                  <a:cubicBezTo>
                    <a:pt x="4813320" y="3991122"/>
                    <a:pt x="4845284" y="3997618"/>
                    <a:pt x="4872038" y="4005262"/>
                  </a:cubicBezTo>
                  <a:cubicBezTo>
                    <a:pt x="4881692" y="4008020"/>
                    <a:pt x="4891088" y="4011612"/>
                    <a:pt x="4900613" y="4014787"/>
                  </a:cubicBezTo>
                  <a:cubicBezTo>
                    <a:pt x="4906897" y="4039922"/>
                    <a:pt x="4908139" y="4063044"/>
                    <a:pt x="4929188" y="4081462"/>
                  </a:cubicBezTo>
                  <a:cubicBezTo>
                    <a:pt x="4946418" y="4096539"/>
                    <a:pt x="4970149" y="4103373"/>
                    <a:pt x="4986338" y="4119562"/>
                  </a:cubicBezTo>
                  <a:cubicBezTo>
                    <a:pt x="4995863" y="4129087"/>
                    <a:pt x="5006289" y="4137789"/>
                    <a:pt x="5014913" y="4148137"/>
                  </a:cubicBezTo>
                  <a:cubicBezTo>
                    <a:pt x="5022242" y="4156931"/>
                    <a:pt x="5025024" y="4169561"/>
                    <a:pt x="5033963" y="4176712"/>
                  </a:cubicBezTo>
                  <a:cubicBezTo>
                    <a:pt x="5041803" y="4182984"/>
                    <a:pt x="5053558" y="4181747"/>
                    <a:pt x="5062538" y="4186237"/>
                  </a:cubicBezTo>
                  <a:cubicBezTo>
                    <a:pt x="5072777" y="4191357"/>
                    <a:pt x="5080874" y="4200167"/>
                    <a:pt x="5091113" y="4205287"/>
                  </a:cubicBezTo>
                  <a:cubicBezTo>
                    <a:pt x="5100093" y="4209777"/>
                    <a:pt x="5110034" y="4212054"/>
                    <a:pt x="5119688" y="4214812"/>
                  </a:cubicBezTo>
                  <a:cubicBezTo>
                    <a:pt x="5168636" y="4228797"/>
                    <a:pt x="5172145" y="4226132"/>
                    <a:pt x="5233988" y="4233862"/>
                  </a:cubicBezTo>
                  <a:cubicBezTo>
                    <a:pt x="5253038" y="4240212"/>
                    <a:pt x="5274110" y="4242269"/>
                    <a:pt x="5291138" y="4252912"/>
                  </a:cubicBezTo>
                  <a:cubicBezTo>
                    <a:pt x="5300846" y="4258979"/>
                    <a:pt x="5302093" y="4273392"/>
                    <a:pt x="5310188" y="4281487"/>
                  </a:cubicBezTo>
                  <a:cubicBezTo>
                    <a:pt x="5318283" y="4289582"/>
                    <a:pt x="5329238" y="4294187"/>
                    <a:pt x="5338763" y="4300537"/>
                  </a:cubicBezTo>
                  <a:cubicBezTo>
                    <a:pt x="5361505" y="4368762"/>
                    <a:pt x="5328992" y="4290717"/>
                    <a:pt x="5376863" y="4348162"/>
                  </a:cubicBezTo>
                  <a:cubicBezTo>
                    <a:pt x="5385953" y="4359070"/>
                    <a:pt x="5387660" y="4374708"/>
                    <a:pt x="5395913" y="4386262"/>
                  </a:cubicBezTo>
                  <a:cubicBezTo>
                    <a:pt x="5403743" y="4397223"/>
                    <a:pt x="5414963" y="4405312"/>
                    <a:pt x="5424488" y="4414837"/>
                  </a:cubicBezTo>
                  <a:cubicBezTo>
                    <a:pt x="5427663" y="4424362"/>
                    <a:pt x="5431255" y="4433758"/>
                    <a:pt x="5434013" y="4443412"/>
                  </a:cubicBezTo>
                  <a:cubicBezTo>
                    <a:pt x="5437609" y="4455999"/>
                    <a:pt x="5438381" y="4469480"/>
                    <a:pt x="5443538" y="4481512"/>
                  </a:cubicBezTo>
                  <a:cubicBezTo>
                    <a:pt x="5448047" y="4492034"/>
                    <a:pt x="5457468" y="4499848"/>
                    <a:pt x="5462588" y="4510087"/>
                  </a:cubicBezTo>
                  <a:cubicBezTo>
                    <a:pt x="5467078" y="4519067"/>
                    <a:pt x="5468158" y="4529434"/>
                    <a:pt x="5472113" y="4538662"/>
                  </a:cubicBezTo>
                  <a:cubicBezTo>
                    <a:pt x="5477706" y="4551713"/>
                    <a:pt x="5486177" y="4563467"/>
                    <a:pt x="5491163" y="4576762"/>
                  </a:cubicBezTo>
                  <a:cubicBezTo>
                    <a:pt x="5501514" y="4604365"/>
                    <a:pt x="5504227" y="4645076"/>
                    <a:pt x="5510213" y="4672012"/>
                  </a:cubicBezTo>
                  <a:cubicBezTo>
                    <a:pt x="5529363" y="4758188"/>
                    <a:pt x="5508730" y="4610412"/>
                    <a:pt x="5557838" y="4757737"/>
                  </a:cubicBezTo>
                  <a:cubicBezTo>
                    <a:pt x="5561013" y="4767262"/>
                    <a:pt x="5561091" y="4778472"/>
                    <a:pt x="5567363" y="4786312"/>
                  </a:cubicBezTo>
                  <a:cubicBezTo>
                    <a:pt x="5574514" y="4795251"/>
                    <a:pt x="5586413" y="4799012"/>
                    <a:pt x="5595938" y="4805362"/>
                  </a:cubicBezTo>
                  <a:cubicBezTo>
                    <a:pt x="5615452" y="4844390"/>
                    <a:pt x="5613887" y="4846941"/>
                    <a:pt x="5643563" y="4881562"/>
                  </a:cubicBezTo>
                  <a:cubicBezTo>
                    <a:pt x="5652329" y="4891789"/>
                    <a:pt x="5663514" y="4899789"/>
                    <a:pt x="5672138" y="4910137"/>
                  </a:cubicBezTo>
                  <a:cubicBezTo>
                    <a:pt x="5679467" y="4918931"/>
                    <a:pt x="5683859" y="4929918"/>
                    <a:pt x="5691188" y="4938712"/>
                  </a:cubicBezTo>
                  <a:cubicBezTo>
                    <a:pt x="5699812" y="4949060"/>
                    <a:pt x="5711139" y="4956939"/>
                    <a:pt x="5719763" y="4967287"/>
                  </a:cubicBezTo>
                  <a:cubicBezTo>
                    <a:pt x="5749749" y="5003270"/>
                    <a:pt x="5724702" y="4991629"/>
                    <a:pt x="5767388" y="5014912"/>
                  </a:cubicBezTo>
                  <a:cubicBezTo>
                    <a:pt x="5792319" y="5028510"/>
                    <a:pt x="5816038" y="5046124"/>
                    <a:pt x="5843588" y="5053012"/>
                  </a:cubicBezTo>
                  <a:cubicBezTo>
                    <a:pt x="5862922" y="5057845"/>
                    <a:pt x="5891132" y="5063863"/>
                    <a:pt x="5910263" y="5072062"/>
                  </a:cubicBezTo>
                  <a:cubicBezTo>
                    <a:pt x="5923314" y="5077655"/>
                    <a:pt x="5936809" y="5082859"/>
                    <a:pt x="5948363" y="5091112"/>
                  </a:cubicBezTo>
                  <a:cubicBezTo>
                    <a:pt x="5982068" y="5115187"/>
                    <a:pt x="5976090" y="5122966"/>
                    <a:pt x="5995988" y="5157787"/>
                  </a:cubicBezTo>
                  <a:cubicBezTo>
                    <a:pt x="6032214" y="5221183"/>
                    <a:pt x="6000827" y="5143729"/>
                    <a:pt x="6034088" y="5243512"/>
                  </a:cubicBezTo>
                  <a:lnTo>
                    <a:pt x="6053138" y="5300662"/>
                  </a:lnTo>
                  <a:lnTo>
                    <a:pt x="6062663" y="5329237"/>
                  </a:lnTo>
                  <a:cubicBezTo>
                    <a:pt x="6059488" y="5383212"/>
                    <a:pt x="6058033" y="5437316"/>
                    <a:pt x="6053138" y="5491162"/>
                  </a:cubicBezTo>
                  <a:cubicBezTo>
                    <a:pt x="6051672" y="5507285"/>
                    <a:pt x="6049297" y="5523628"/>
                    <a:pt x="6043613" y="5538787"/>
                  </a:cubicBezTo>
                  <a:cubicBezTo>
                    <a:pt x="6035656" y="5560005"/>
                    <a:pt x="6010812" y="5581113"/>
                    <a:pt x="5995988" y="5595937"/>
                  </a:cubicBezTo>
                  <a:cubicBezTo>
                    <a:pt x="5992813" y="5608637"/>
                    <a:pt x="5991620" y="5622005"/>
                    <a:pt x="5986463" y="5634037"/>
                  </a:cubicBezTo>
                  <a:cubicBezTo>
                    <a:pt x="5965652" y="5682596"/>
                    <a:pt x="5967413" y="5646354"/>
                    <a:pt x="5967413" y="5672137"/>
                  </a:cubicBezTo>
                </a:path>
              </a:pathLst>
            </a:custGeom>
            <a:noFill/>
            <a:ln w="38100">
              <a:solidFill>
                <a:srgbClr val="6600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1500">
                <a:solidFill>
                  <a:srgbClr val="000000"/>
                </a:solidFill>
              </a:endParaRPr>
            </a:p>
          </p:txBody>
        </p:sp>
        <p:sp>
          <p:nvSpPr>
            <p:cNvPr id="101" name="Rectangle 55"/>
            <p:cNvSpPr>
              <a:spLocks noChangeArrowheads="1"/>
            </p:cNvSpPr>
            <p:nvPr/>
          </p:nvSpPr>
          <p:spPr bwMode="auto">
            <a:xfrm>
              <a:off x="2989985" y="1952086"/>
              <a:ext cx="528638" cy="328750"/>
            </a:xfrm>
            <a:prstGeom prst="rect">
              <a:avLst/>
            </a:prstGeom>
            <a:solidFill>
              <a:srgbClr val="800000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274" tIns="26174" rIns="52274" bIns="26174">
              <a:spAutoFit/>
            </a:bodyPr>
            <a:lstStyle/>
            <a:p>
              <a:pPr algn="ctr" defTabSz="410695" eaLnBrk="0" hangingPunct="0"/>
              <a:r>
                <a:rPr lang="ru-RU" sz="1200" smtClean="0">
                  <a:solidFill>
                    <a:srgbClr val="FFFFFF"/>
                  </a:solidFill>
                </a:rPr>
                <a:t>Р 402</a:t>
              </a:r>
              <a:endParaRPr lang="ru-RU" sz="1200">
                <a:solidFill>
                  <a:srgbClr val="FFFFFF"/>
                </a:solidFill>
              </a:endParaRPr>
            </a:p>
          </p:txBody>
        </p:sp>
        <p:sp>
          <p:nvSpPr>
            <p:cNvPr id="102" name="Rectangle 55"/>
            <p:cNvSpPr>
              <a:spLocks noChangeArrowheads="1"/>
            </p:cNvSpPr>
            <p:nvPr/>
          </p:nvSpPr>
          <p:spPr bwMode="auto">
            <a:xfrm>
              <a:off x="5832479" y="5060951"/>
              <a:ext cx="650875" cy="328750"/>
            </a:xfrm>
            <a:prstGeom prst="rect">
              <a:avLst/>
            </a:prstGeom>
            <a:solidFill>
              <a:srgbClr val="800000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274" tIns="26174" rIns="52274" bIns="26174">
              <a:spAutoFit/>
            </a:bodyPr>
            <a:lstStyle/>
            <a:p>
              <a:pPr algn="ctr" defTabSz="410695" eaLnBrk="0" hangingPunct="0"/>
              <a:r>
                <a:rPr lang="ru-RU" sz="1200">
                  <a:solidFill>
                    <a:srgbClr val="FFFFFF"/>
                  </a:solidFill>
                </a:rPr>
                <a:t>А 320</a:t>
              </a:r>
            </a:p>
          </p:txBody>
        </p:sp>
        <p:sp>
          <p:nvSpPr>
            <p:cNvPr id="103" name="Полилиния 96"/>
            <p:cNvSpPr/>
            <p:nvPr/>
          </p:nvSpPr>
          <p:spPr bwMode="auto">
            <a:xfrm>
              <a:off x="771529" y="3752851"/>
              <a:ext cx="6611934" cy="534988"/>
            </a:xfrm>
            <a:custGeom>
              <a:gdLst>
                <a:gd name="T0" fmla="*/ 6103620 w 6286500"/>
                <a:gd name="T1" fmla="*/ 9599 h 535393"/>
                <a:gd name="T2" fmla="*/ 6035040 w 6286500"/>
                <a:gd name="T3" fmla="*/ 47641 h 535393"/>
                <a:gd name="T4" fmla="*/ 5966460 w 6286500"/>
                <a:gd name="T5" fmla="*/ 70467 h 535393"/>
                <a:gd name="T6" fmla="*/ 5913120 w 6286500"/>
                <a:gd name="T7" fmla="*/ 85683 h 535393"/>
                <a:gd name="T8" fmla="*/ 5692140 w 6286500"/>
                <a:gd name="T9" fmla="*/ 116117 h 535393"/>
                <a:gd name="T10" fmla="*/ 5623560 w 6286500"/>
                <a:gd name="T11" fmla="*/ 131335 h 535393"/>
                <a:gd name="T12" fmla="*/ 5539740 w 6286500"/>
                <a:gd name="T13" fmla="*/ 169377 h 535393"/>
                <a:gd name="T14" fmla="*/ 5494020 w 6286500"/>
                <a:gd name="T15" fmla="*/ 192201 h 535393"/>
                <a:gd name="T16" fmla="*/ 5364480 w 6286500"/>
                <a:gd name="T17" fmla="*/ 222635 h 535393"/>
                <a:gd name="T18" fmla="*/ 5242560 w 6286500"/>
                <a:gd name="T19" fmla="*/ 245461 h 535393"/>
                <a:gd name="T20" fmla="*/ 5052060 w 6286500"/>
                <a:gd name="T21" fmla="*/ 275895 h 535393"/>
                <a:gd name="T22" fmla="*/ 4701540 w 6286500"/>
                <a:gd name="T23" fmla="*/ 298721 h 535393"/>
                <a:gd name="T24" fmla="*/ 4450080 w 6286500"/>
                <a:gd name="T25" fmla="*/ 321546 h 535393"/>
                <a:gd name="T26" fmla="*/ 4328160 w 6286500"/>
                <a:gd name="T27" fmla="*/ 344371 h 535393"/>
                <a:gd name="T28" fmla="*/ 4267200 w 6286500"/>
                <a:gd name="T29" fmla="*/ 359589 h 535393"/>
                <a:gd name="T30" fmla="*/ 4023360 w 6286500"/>
                <a:gd name="T31" fmla="*/ 390023 h 535393"/>
                <a:gd name="T32" fmla="*/ 3909060 w 6286500"/>
                <a:gd name="T33" fmla="*/ 458499 h 535393"/>
                <a:gd name="T34" fmla="*/ 3505200 w 6286500"/>
                <a:gd name="T35" fmla="*/ 488933 h 535393"/>
                <a:gd name="T36" fmla="*/ 3368040 w 6286500"/>
                <a:gd name="T37" fmla="*/ 511758 h 535393"/>
                <a:gd name="T38" fmla="*/ 3261360 w 6286500"/>
                <a:gd name="T39" fmla="*/ 534583 h 535393"/>
                <a:gd name="T40" fmla="*/ 2987040 w 6286500"/>
                <a:gd name="T41" fmla="*/ 519367 h 535393"/>
                <a:gd name="T42" fmla="*/ 2903220 w 6286500"/>
                <a:gd name="T43" fmla="*/ 496541 h 535393"/>
                <a:gd name="T44" fmla="*/ 2842260 w 6286500"/>
                <a:gd name="T45" fmla="*/ 412847 h 535393"/>
                <a:gd name="T46" fmla="*/ 2804160 w 6286500"/>
                <a:gd name="T47" fmla="*/ 336763 h 535393"/>
                <a:gd name="T48" fmla="*/ 2727960 w 6286500"/>
                <a:gd name="T49" fmla="*/ 283503 h 535393"/>
                <a:gd name="T50" fmla="*/ 2415540 w 6286500"/>
                <a:gd name="T51" fmla="*/ 268287 h 535393"/>
                <a:gd name="T52" fmla="*/ 2324100 w 6286500"/>
                <a:gd name="T53" fmla="*/ 291112 h 535393"/>
                <a:gd name="T54" fmla="*/ 2202180 w 6286500"/>
                <a:gd name="T55" fmla="*/ 321546 h 535393"/>
                <a:gd name="T56" fmla="*/ 2110740 w 6286500"/>
                <a:gd name="T57" fmla="*/ 351980 h 535393"/>
                <a:gd name="T58" fmla="*/ 1927860 w 6286500"/>
                <a:gd name="T59" fmla="*/ 306329 h 535393"/>
                <a:gd name="T60" fmla="*/ 1828800 w 6286500"/>
                <a:gd name="T61" fmla="*/ 253069 h 535393"/>
                <a:gd name="T62" fmla="*/ 967740 w 6286500"/>
                <a:gd name="T63" fmla="*/ 268287 h 535393"/>
                <a:gd name="T64" fmla="*/ 701040 w 6286500"/>
                <a:gd name="T65" fmla="*/ 291112 h 535393"/>
                <a:gd name="T66" fmla="*/ 617220 w 6286500"/>
                <a:gd name="T67" fmla="*/ 306329 h 535393"/>
                <a:gd name="T68" fmla="*/ 510540 w 6286500"/>
                <a:gd name="T69" fmla="*/ 336763 h 535393"/>
                <a:gd name="T70" fmla="*/ 426720 w 6286500"/>
                <a:gd name="T71" fmla="*/ 359589 h 535393"/>
                <a:gd name="T72" fmla="*/ 160020 w 6286500"/>
                <a:gd name="T73" fmla="*/ 374805 h 535393"/>
                <a:gd name="T74" fmla="*/ 0 w 6286500"/>
                <a:gd name="T75" fmla="*/ 397631 h 5353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286500" h="535393">
                  <a:moveTo>
                    <a:pt x="6286500" y="9613"/>
                  </a:moveTo>
                  <a:cubicBezTo>
                    <a:pt x="6214178" y="573"/>
                    <a:pt x="6188229" y="-6503"/>
                    <a:pt x="6103620" y="9613"/>
                  </a:cubicBezTo>
                  <a:cubicBezTo>
                    <a:pt x="6089071" y="12384"/>
                    <a:pt x="6078467" y="25280"/>
                    <a:pt x="6065520" y="32473"/>
                  </a:cubicBezTo>
                  <a:cubicBezTo>
                    <a:pt x="6055590" y="37990"/>
                    <a:pt x="6045587" y="43494"/>
                    <a:pt x="6035040" y="47713"/>
                  </a:cubicBezTo>
                  <a:cubicBezTo>
                    <a:pt x="6020125" y="53679"/>
                    <a:pt x="6004560" y="57873"/>
                    <a:pt x="5989320" y="62953"/>
                  </a:cubicBezTo>
                  <a:cubicBezTo>
                    <a:pt x="5981700" y="65493"/>
                    <a:pt x="5974252" y="68625"/>
                    <a:pt x="5966460" y="70573"/>
                  </a:cubicBezTo>
                  <a:cubicBezTo>
                    <a:pt x="5956300" y="73113"/>
                    <a:pt x="5946050" y="75316"/>
                    <a:pt x="5935980" y="78193"/>
                  </a:cubicBezTo>
                  <a:cubicBezTo>
                    <a:pt x="5928257" y="80400"/>
                    <a:pt x="5921059" y="84592"/>
                    <a:pt x="5913120" y="85813"/>
                  </a:cubicBezTo>
                  <a:cubicBezTo>
                    <a:pt x="5887890" y="89695"/>
                    <a:pt x="5862272" y="90450"/>
                    <a:pt x="5836920" y="93433"/>
                  </a:cubicBezTo>
                  <a:cubicBezTo>
                    <a:pt x="5802203" y="97517"/>
                    <a:pt x="5716627" y="111702"/>
                    <a:pt x="5692140" y="116293"/>
                  </a:cubicBezTo>
                  <a:cubicBezTo>
                    <a:pt x="5681847" y="118223"/>
                    <a:pt x="5671883" y="121641"/>
                    <a:pt x="5661660" y="123913"/>
                  </a:cubicBezTo>
                  <a:cubicBezTo>
                    <a:pt x="5649017" y="126723"/>
                    <a:pt x="5636125" y="128392"/>
                    <a:pt x="5623560" y="131533"/>
                  </a:cubicBezTo>
                  <a:cubicBezTo>
                    <a:pt x="5610370" y="134830"/>
                    <a:pt x="5569592" y="150897"/>
                    <a:pt x="5562600" y="154393"/>
                  </a:cubicBezTo>
                  <a:cubicBezTo>
                    <a:pt x="5554409" y="158489"/>
                    <a:pt x="5547931" y="165537"/>
                    <a:pt x="5539740" y="169633"/>
                  </a:cubicBezTo>
                  <a:cubicBezTo>
                    <a:pt x="5532556" y="173225"/>
                    <a:pt x="5524064" y="173661"/>
                    <a:pt x="5516880" y="177253"/>
                  </a:cubicBezTo>
                  <a:cubicBezTo>
                    <a:pt x="5508689" y="181349"/>
                    <a:pt x="5502523" y="189092"/>
                    <a:pt x="5494020" y="192493"/>
                  </a:cubicBezTo>
                  <a:cubicBezTo>
                    <a:pt x="5488218" y="194814"/>
                    <a:pt x="5425993" y="212194"/>
                    <a:pt x="5410200" y="215353"/>
                  </a:cubicBezTo>
                  <a:cubicBezTo>
                    <a:pt x="5395050" y="218383"/>
                    <a:pt x="5379469" y="219226"/>
                    <a:pt x="5364480" y="222973"/>
                  </a:cubicBezTo>
                  <a:cubicBezTo>
                    <a:pt x="5348895" y="226869"/>
                    <a:pt x="5334745" y="236615"/>
                    <a:pt x="5318760" y="238213"/>
                  </a:cubicBezTo>
                  <a:cubicBezTo>
                    <a:pt x="5293360" y="240753"/>
                    <a:pt x="5267863" y="242459"/>
                    <a:pt x="5242560" y="245833"/>
                  </a:cubicBezTo>
                  <a:cubicBezTo>
                    <a:pt x="5145693" y="258749"/>
                    <a:pt x="5278849" y="248391"/>
                    <a:pt x="5143500" y="268693"/>
                  </a:cubicBezTo>
                  <a:cubicBezTo>
                    <a:pt x="5113253" y="273230"/>
                    <a:pt x="5082540" y="273773"/>
                    <a:pt x="5052060" y="276313"/>
                  </a:cubicBezTo>
                  <a:cubicBezTo>
                    <a:pt x="4961413" y="298975"/>
                    <a:pt x="5037730" y="282075"/>
                    <a:pt x="4838700" y="291553"/>
                  </a:cubicBezTo>
                  <a:lnTo>
                    <a:pt x="4701540" y="299173"/>
                  </a:lnTo>
                  <a:cubicBezTo>
                    <a:pt x="4604108" y="323531"/>
                    <a:pt x="4713679" y="298336"/>
                    <a:pt x="4480560" y="314413"/>
                  </a:cubicBezTo>
                  <a:cubicBezTo>
                    <a:pt x="4470112" y="315134"/>
                    <a:pt x="4460373" y="320103"/>
                    <a:pt x="4450080" y="322033"/>
                  </a:cubicBezTo>
                  <a:cubicBezTo>
                    <a:pt x="4419709" y="327728"/>
                    <a:pt x="4388618" y="329779"/>
                    <a:pt x="4358640" y="337273"/>
                  </a:cubicBezTo>
                  <a:cubicBezTo>
                    <a:pt x="4348480" y="339813"/>
                    <a:pt x="4338230" y="342016"/>
                    <a:pt x="4328160" y="344893"/>
                  </a:cubicBezTo>
                  <a:cubicBezTo>
                    <a:pt x="4320437" y="347100"/>
                    <a:pt x="4313092" y="350565"/>
                    <a:pt x="4305300" y="352513"/>
                  </a:cubicBezTo>
                  <a:cubicBezTo>
                    <a:pt x="4292735" y="355654"/>
                    <a:pt x="4279843" y="357323"/>
                    <a:pt x="4267200" y="360133"/>
                  </a:cubicBezTo>
                  <a:cubicBezTo>
                    <a:pt x="4256977" y="362405"/>
                    <a:pt x="4247024" y="365880"/>
                    <a:pt x="4236720" y="367753"/>
                  </a:cubicBezTo>
                  <a:cubicBezTo>
                    <a:pt x="4178209" y="378391"/>
                    <a:pt x="4058443" y="387272"/>
                    <a:pt x="4023360" y="390613"/>
                  </a:cubicBezTo>
                  <a:cubicBezTo>
                    <a:pt x="4000187" y="395248"/>
                    <a:pt x="3973983" y="397013"/>
                    <a:pt x="3954780" y="413473"/>
                  </a:cubicBezTo>
                  <a:cubicBezTo>
                    <a:pt x="3920672" y="442708"/>
                    <a:pt x="3946635" y="443089"/>
                    <a:pt x="3909060" y="459193"/>
                  </a:cubicBezTo>
                  <a:cubicBezTo>
                    <a:pt x="3883840" y="470002"/>
                    <a:pt x="3815818" y="473089"/>
                    <a:pt x="3802380" y="474433"/>
                  </a:cubicBezTo>
                  <a:cubicBezTo>
                    <a:pt x="3687987" y="512564"/>
                    <a:pt x="3841666" y="463791"/>
                    <a:pt x="3505200" y="489673"/>
                  </a:cubicBezTo>
                  <a:cubicBezTo>
                    <a:pt x="3496069" y="490375"/>
                    <a:pt x="3491373" y="503407"/>
                    <a:pt x="3482340" y="504913"/>
                  </a:cubicBezTo>
                  <a:cubicBezTo>
                    <a:pt x="3444675" y="511191"/>
                    <a:pt x="3406140" y="509993"/>
                    <a:pt x="3368040" y="512533"/>
                  </a:cubicBezTo>
                  <a:cubicBezTo>
                    <a:pt x="3357880" y="515073"/>
                    <a:pt x="3347864" y="518280"/>
                    <a:pt x="3337560" y="520153"/>
                  </a:cubicBezTo>
                  <a:cubicBezTo>
                    <a:pt x="3260508" y="534162"/>
                    <a:pt x="3308307" y="519744"/>
                    <a:pt x="3261360" y="535393"/>
                  </a:cubicBezTo>
                  <a:cubicBezTo>
                    <a:pt x="3177540" y="532853"/>
                    <a:pt x="3093629" y="532425"/>
                    <a:pt x="3009900" y="527773"/>
                  </a:cubicBezTo>
                  <a:cubicBezTo>
                    <a:pt x="3001880" y="527327"/>
                    <a:pt x="2994832" y="522101"/>
                    <a:pt x="2987040" y="520153"/>
                  </a:cubicBezTo>
                  <a:cubicBezTo>
                    <a:pt x="2974475" y="517012"/>
                    <a:pt x="2961435" y="515941"/>
                    <a:pt x="2948940" y="512533"/>
                  </a:cubicBezTo>
                  <a:cubicBezTo>
                    <a:pt x="2933442" y="508306"/>
                    <a:pt x="2903220" y="497293"/>
                    <a:pt x="2903220" y="497293"/>
                  </a:cubicBezTo>
                  <a:cubicBezTo>
                    <a:pt x="2882439" y="476512"/>
                    <a:pt x="2873792" y="470020"/>
                    <a:pt x="2857500" y="443953"/>
                  </a:cubicBezTo>
                  <a:cubicBezTo>
                    <a:pt x="2851480" y="434320"/>
                    <a:pt x="2848104" y="423213"/>
                    <a:pt x="2842260" y="413473"/>
                  </a:cubicBezTo>
                  <a:cubicBezTo>
                    <a:pt x="2832836" y="397767"/>
                    <a:pt x="2811780" y="367753"/>
                    <a:pt x="2811780" y="367753"/>
                  </a:cubicBezTo>
                  <a:cubicBezTo>
                    <a:pt x="2809240" y="357593"/>
                    <a:pt x="2809969" y="345987"/>
                    <a:pt x="2804160" y="337273"/>
                  </a:cubicBezTo>
                  <a:cubicBezTo>
                    <a:pt x="2799080" y="329653"/>
                    <a:pt x="2788752" y="327356"/>
                    <a:pt x="2781300" y="322033"/>
                  </a:cubicBezTo>
                  <a:cubicBezTo>
                    <a:pt x="2779703" y="320892"/>
                    <a:pt x="2735276" y="286593"/>
                    <a:pt x="2727960" y="283933"/>
                  </a:cubicBezTo>
                  <a:cubicBezTo>
                    <a:pt x="2689921" y="270100"/>
                    <a:pt x="2653139" y="266713"/>
                    <a:pt x="2613660" y="261073"/>
                  </a:cubicBezTo>
                  <a:cubicBezTo>
                    <a:pt x="2547620" y="263613"/>
                    <a:pt x="2481373" y="262884"/>
                    <a:pt x="2415540" y="268693"/>
                  </a:cubicBezTo>
                  <a:cubicBezTo>
                    <a:pt x="2394676" y="270534"/>
                    <a:pt x="2374900" y="278853"/>
                    <a:pt x="2354580" y="283933"/>
                  </a:cubicBezTo>
                  <a:cubicBezTo>
                    <a:pt x="2344420" y="286473"/>
                    <a:pt x="2334035" y="288241"/>
                    <a:pt x="2324100" y="291553"/>
                  </a:cubicBezTo>
                  <a:cubicBezTo>
                    <a:pt x="2308860" y="296633"/>
                    <a:pt x="2294226" y="304152"/>
                    <a:pt x="2278380" y="306793"/>
                  </a:cubicBezTo>
                  <a:cubicBezTo>
                    <a:pt x="2249771" y="311561"/>
                    <a:pt x="2229048" y="313766"/>
                    <a:pt x="2202180" y="322033"/>
                  </a:cubicBezTo>
                  <a:cubicBezTo>
                    <a:pt x="2179149" y="329119"/>
                    <a:pt x="2156460" y="337273"/>
                    <a:pt x="2133600" y="344893"/>
                  </a:cubicBezTo>
                  <a:lnTo>
                    <a:pt x="2110740" y="352513"/>
                  </a:lnTo>
                  <a:cubicBezTo>
                    <a:pt x="2067560" y="349973"/>
                    <a:pt x="2024020" y="351010"/>
                    <a:pt x="1981200" y="344893"/>
                  </a:cubicBezTo>
                  <a:cubicBezTo>
                    <a:pt x="1949874" y="340418"/>
                    <a:pt x="1950411" y="322901"/>
                    <a:pt x="1927860" y="306793"/>
                  </a:cubicBezTo>
                  <a:cubicBezTo>
                    <a:pt x="1918617" y="300191"/>
                    <a:pt x="1907310" y="297070"/>
                    <a:pt x="1897380" y="291553"/>
                  </a:cubicBezTo>
                  <a:cubicBezTo>
                    <a:pt x="1811267" y="243713"/>
                    <a:pt x="1901881" y="289993"/>
                    <a:pt x="1828800" y="253453"/>
                  </a:cubicBezTo>
                  <a:lnTo>
                    <a:pt x="1607820" y="261073"/>
                  </a:lnTo>
                  <a:lnTo>
                    <a:pt x="967740" y="268693"/>
                  </a:lnTo>
                  <a:cubicBezTo>
                    <a:pt x="931836" y="269792"/>
                    <a:pt x="896940" y="282224"/>
                    <a:pt x="861060" y="283933"/>
                  </a:cubicBezTo>
                  <a:lnTo>
                    <a:pt x="701040" y="291553"/>
                  </a:lnTo>
                  <a:lnTo>
                    <a:pt x="662940" y="299173"/>
                  </a:lnTo>
                  <a:cubicBezTo>
                    <a:pt x="647739" y="301937"/>
                    <a:pt x="632209" y="303046"/>
                    <a:pt x="617220" y="306793"/>
                  </a:cubicBezTo>
                  <a:cubicBezTo>
                    <a:pt x="601635" y="310689"/>
                    <a:pt x="586946" y="317620"/>
                    <a:pt x="571500" y="322033"/>
                  </a:cubicBezTo>
                  <a:cubicBezTo>
                    <a:pt x="551361" y="327787"/>
                    <a:pt x="530860" y="332193"/>
                    <a:pt x="510540" y="337273"/>
                  </a:cubicBezTo>
                  <a:cubicBezTo>
                    <a:pt x="415255" y="361094"/>
                    <a:pt x="533722" y="330649"/>
                    <a:pt x="457200" y="352513"/>
                  </a:cubicBezTo>
                  <a:cubicBezTo>
                    <a:pt x="447130" y="355390"/>
                    <a:pt x="437174" y="359499"/>
                    <a:pt x="426720" y="360133"/>
                  </a:cubicBezTo>
                  <a:cubicBezTo>
                    <a:pt x="353151" y="364592"/>
                    <a:pt x="279400" y="365213"/>
                    <a:pt x="205740" y="367753"/>
                  </a:cubicBezTo>
                  <a:cubicBezTo>
                    <a:pt x="190500" y="370293"/>
                    <a:pt x="175206" y="372526"/>
                    <a:pt x="160020" y="375373"/>
                  </a:cubicBezTo>
                  <a:cubicBezTo>
                    <a:pt x="115331" y="383752"/>
                    <a:pt x="75402" y="394149"/>
                    <a:pt x="30480" y="398233"/>
                  </a:cubicBezTo>
                  <a:cubicBezTo>
                    <a:pt x="20362" y="399153"/>
                    <a:pt x="10160" y="398233"/>
                    <a:pt x="0" y="398233"/>
                  </a:cubicBezTo>
                </a:path>
              </a:pathLst>
            </a:custGeom>
            <a:noFill/>
            <a:ln w="38100">
              <a:solidFill>
                <a:srgbClr val="6600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1500">
                <a:solidFill>
                  <a:srgbClr val="000000"/>
                </a:solidFill>
              </a:endParaRPr>
            </a:p>
          </p:txBody>
        </p:sp>
        <p:sp>
          <p:nvSpPr>
            <p:cNvPr id="104" name="Овал 23"/>
            <p:cNvSpPr>
              <a:spLocks noChangeArrowheads="1"/>
            </p:cNvSpPr>
            <p:nvPr/>
          </p:nvSpPr>
          <p:spPr bwMode="auto">
            <a:xfrm rot="5238055">
              <a:off x="4109254" y="3434578"/>
              <a:ext cx="176213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05" name="Овал 23"/>
            <p:cNvSpPr>
              <a:spLocks noChangeArrowheads="1"/>
            </p:cNvSpPr>
            <p:nvPr/>
          </p:nvSpPr>
          <p:spPr bwMode="auto">
            <a:xfrm rot="5238055">
              <a:off x="3705649" y="4117857"/>
              <a:ext cx="177800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06" name="Овал 23"/>
            <p:cNvSpPr>
              <a:spLocks noChangeArrowheads="1"/>
            </p:cNvSpPr>
            <p:nvPr/>
          </p:nvSpPr>
          <p:spPr bwMode="auto">
            <a:xfrm rot="5238055">
              <a:off x="5133337" y="4386261"/>
              <a:ext cx="176213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08" name="AutoShape 24"/>
            <p:cNvSpPr>
              <a:spLocks noChangeArrowheads="1"/>
            </p:cNvSpPr>
            <p:nvPr/>
          </p:nvSpPr>
          <p:spPr bwMode="auto">
            <a:xfrm>
              <a:off x="1726929" y="3191607"/>
              <a:ext cx="1135336" cy="289457"/>
            </a:xfrm>
            <a:prstGeom prst="wedgeRectCallout">
              <a:avLst>
                <a:gd name="adj1" fmla="val 166577"/>
                <a:gd name="adj2" fmla="val 65682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578,9-579,7 км </a:t>
              </a:r>
            </a:p>
          </p:txBody>
        </p:sp>
        <p:sp>
          <p:nvSpPr>
            <p:cNvPr id="109" name="AutoShape 24"/>
            <p:cNvSpPr>
              <a:spLocks noChangeArrowheads="1"/>
            </p:cNvSpPr>
            <p:nvPr/>
          </p:nvSpPr>
          <p:spPr bwMode="auto">
            <a:xfrm>
              <a:off x="3532012" y="5143412"/>
              <a:ext cx="964812" cy="231864"/>
            </a:xfrm>
            <a:prstGeom prst="wedgeRectCallout">
              <a:avLst>
                <a:gd name="adj1" fmla="val 24886"/>
                <a:gd name="adj2" fmla="val -391350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818,8-818,2 км </a:t>
              </a:r>
            </a:p>
          </p:txBody>
        </p:sp>
        <p:sp>
          <p:nvSpPr>
            <p:cNvPr id="110" name="AutoShape 24"/>
            <p:cNvSpPr>
              <a:spLocks noChangeArrowheads="1"/>
            </p:cNvSpPr>
            <p:nvPr/>
          </p:nvSpPr>
          <p:spPr bwMode="auto">
            <a:xfrm>
              <a:off x="5494659" y="4042797"/>
              <a:ext cx="957161" cy="269941"/>
            </a:xfrm>
            <a:prstGeom prst="wedgeRectCallout">
              <a:avLst>
                <a:gd name="adj1" fmla="val -72584"/>
                <a:gd name="adj2" fmla="val 84585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25-25,98 км </a:t>
              </a:r>
            </a:p>
          </p:txBody>
        </p:sp>
        <p:sp>
          <p:nvSpPr>
            <p:cNvPr id="111" name="Овал 23"/>
            <p:cNvSpPr>
              <a:spLocks noChangeArrowheads="1"/>
            </p:cNvSpPr>
            <p:nvPr/>
          </p:nvSpPr>
          <p:spPr bwMode="auto">
            <a:xfrm rot="5238055">
              <a:off x="297659" y="6449219"/>
              <a:ext cx="176212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12" name="Полилиния 96"/>
            <p:cNvSpPr/>
            <p:nvPr/>
          </p:nvSpPr>
          <p:spPr bwMode="auto">
            <a:xfrm>
              <a:off x="4548012" y="2397932"/>
              <a:ext cx="3546474" cy="1746385"/>
            </a:xfrm>
            <a:custGeom>
              <a:gdLst>
                <a:gd name="T0" fmla="*/ 6103620 w 6286500"/>
                <a:gd name="T1" fmla="*/ 9599 h 535393"/>
                <a:gd name="T2" fmla="*/ 6035040 w 6286500"/>
                <a:gd name="T3" fmla="*/ 47641 h 535393"/>
                <a:gd name="T4" fmla="*/ 5966460 w 6286500"/>
                <a:gd name="T5" fmla="*/ 70467 h 535393"/>
                <a:gd name="T6" fmla="*/ 5913120 w 6286500"/>
                <a:gd name="T7" fmla="*/ 85683 h 535393"/>
                <a:gd name="T8" fmla="*/ 5692140 w 6286500"/>
                <a:gd name="T9" fmla="*/ 116117 h 535393"/>
                <a:gd name="T10" fmla="*/ 5623560 w 6286500"/>
                <a:gd name="T11" fmla="*/ 131335 h 535393"/>
                <a:gd name="T12" fmla="*/ 5539740 w 6286500"/>
                <a:gd name="T13" fmla="*/ 169377 h 535393"/>
                <a:gd name="T14" fmla="*/ 5494020 w 6286500"/>
                <a:gd name="T15" fmla="*/ 192201 h 535393"/>
                <a:gd name="T16" fmla="*/ 5364480 w 6286500"/>
                <a:gd name="T17" fmla="*/ 222635 h 535393"/>
                <a:gd name="T18" fmla="*/ 5242560 w 6286500"/>
                <a:gd name="T19" fmla="*/ 245461 h 535393"/>
                <a:gd name="T20" fmla="*/ 5052060 w 6286500"/>
                <a:gd name="T21" fmla="*/ 275895 h 535393"/>
                <a:gd name="T22" fmla="*/ 4701540 w 6286500"/>
                <a:gd name="T23" fmla="*/ 298721 h 535393"/>
                <a:gd name="T24" fmla="*/ 4450080 w 6286500"/>
                <a:gd name="T25" fmla="*/ 321546 h 535393"/>
                <a:gd name="T26" fmla="*/ 4328160 w 6286500"/>
                <a:gd name="T27" fmla="*/ 344371 h 535393"/>
                <a:gd name="T28" fmla="*/ 4267200 w 6286500"/>
                <a:gd name="T29" fmla="*/ 359589 h 535393"/>
                <a:gd name="T30" fmla="*/ 4023360 w 6286500"/>
                <a:gd name="T31" fmla="*/ 390023 h 535393"/>
                <a:gd name="T32" fmla="*/ 3909060 w 6286500"/>
                <a:gd name="T33" fmla="*/ 458499 h 535393"/>
                <a:gd name="T34" fmla="*/ 3505200 w 6286500"/>
                <a:gd name="T35" fmla="*/ 488933 h 535393"/>
                <a:gd name="T36" fmla="*/ 3368040 w 6286500"/>
                <a:gd name="T37" fmla="*/ 511758 h 535393"/>
                <a:gd name="T38" fmla="*/ 3261360 w 6286500"/>
                <a:gd name="T39" fmla="*/ 534583 h 535393"/>
                <a:gd name="T40" fmla="*/ 2987040 w 6286500"/>
                <a:gd name="T41" fmla="*/ 519367 h 535393"/>
                <a:gd name="T42" fmla="*/ 2903220 w 6286500"/>
                <a:gd name="T43" fmla="*/ 496541 h 535393"/>
                <a:gd name="T44" fmla="*/ 2842260 w 6286500"/>
                <a:gd name="T45" fmla="*/ 412847 h 535393"/>
                <a:gd name="T46" fmla="*/ 2804160 w 6286500"/>
                <a:gd name="T47" fmla="*/ 336763 h 535393"/>
                <a:gd name="T48" fmla="*/ 2727960 w 6286500"/>
                <a:gd name="T49" fmla="*/ 283503 h 535393"/>
                <a:gd name="T50" fmla="*/ 2415540 w 6286500"/>
                <a:gd name="T51" fmla="*/ 268287 h 535393"/>
                <a:gd name="T52" fmla="*/ 2324100 w 6286500"/>
                <a:gd name="T53" fmla="*/ 291112 h 535393"/>
                <a:gd name="T54" fmla="*/ 2202180 w 6286500"/>
                <a:gd name="T55" fmla="*/ 321546 h 535393"/>
                <a:gd name="T56" fmla="*/ 2110740 w 6286500"/>
                <a:gd name="T57" fmla="*/ 351980 h 535393"/>
                <a:gd name="T58" fmla="*/ 1927860 w 6286500"/>
                <a:gd name="T59" fmla="*/ 306329 h 535393"/>
                <a:gd name="T60" fmla="*/ 1828800 w 6286500"/>
                <a:gd name="T61" fmla="*/ 253069 h 535393"/>
                <a:gd name="T62" fmla="*/ 967740 w 6286500"/>
                <a:gd name="T63" fmla="*/ 268287 h 535393"/>
                <a:gd name="T64" fmla="*/ 701040 w 6286500"/>
                <a:gd name="T65" fmla="*/ 291112 h 535393"/>
                <a:gd name="T66" fmla="*/ 617220 w 6286500"/>
                <a:gd name="T67" fmla="*/ 306329 h 535393"/>
                <a:gd name="T68" fmla="*/ 510540 w 6286500"/>
                <a:gd name="T69" fmla="*/ 336763 h 535393"/>
                <a:gd name="T70" fmla="*/ 426720 w 6286500"/>
                <a:gd name="T71" fmla="*/ 359589 h 535393"/>
                <a:gd name="T72" fmla="*/ 160020 w 6286500"/>
                <a:gd name="T73" fmla="*/ 374805 h 535393"/>
                <a:gd name="T74" fmla="*/ 0 w 6286500"/>
                <a:gd name="T75" fmla="*/ 397631 h 5353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connsiteX0" fmla="*/ 7530316 w 7530316"/>
                <a:gd name="connsiteY0" fmla="*/ 341 h 1747710"/>
                <a:gd name="connsiteX1" fmla="*/ 6575529 w 7530316"/>
                <a:gd name="connsiteY1" fmla="*/ 276777 h 1747710"/>
                <a:gd name="connsiteX2" fmla="*/ 4942909 w 7530316"/>
                <a:gd name="connsiteY2" fmla="*/ 678688 h 1747710"/>
                <a:gd name="connsiteX3" fmla="*/ 4506177 w 7530316"/>
                <a:gd name="connsiteY3" fmla="*/ 789250 h 1747710"/>
                <a:gd name="connsiteX4" fmla="*/ 4048099 w 7530316"/>
                <a:gd name="connsiteY4" fmla="*/ 821942 h 1747710"/>
                <a:gd name="connsiteX5" fmla="*/ 3900970 w 7530316"/>
                <a:gd name="connsiteY5" fmla="*/ 964630 h 1747710"/>
                <a:gd name="connsiteX6" fmla="*/ 3737272 w 7530316"/>
                <a:gd name="connsiteY6" fmla="*/ 1084460 h 1747710"/>
                <a:gd name="connsiteX7" fmla="*/ 3684953 w 7530316"/>
                <a:gd name="connsiteY7" fmla="*/ 1179487 h 1747710"/>
                <a:gd name="connsiteX8" fmla="*/ 3590432 w 7530316"/>
                <a:gd name="connsiteY8" fmla="*/ 1222734 h 1747710"/>
                <a:gd name="connsiteX9" fmla="*/ 3545731 w 7530316"/>
                <a:gd name="connsiteY9" fmla="*/ 1289166 h 1747710"/>
                <a:gd name="connsiteX10" fmla="*/ 3489164 w 7530316"/>
                <a:gd name="connsiteY10" fmla="*/ 1348595 h 1747710"/>
                <a:gd name="connsiteX11" fmla="*/ 3398746 w 7530316"/>
                <a:gd name="connsiteY11" fmla="*/ 1410583 h 1747710"/>
                <a:gd name="connsiteX12" fmla="*/ 3155424 w 7530316"/>
                <a:gd name="connsiteY12" fmla="*/ 1422671 h 1747710"/>
                <a:gd name="connsiteX13" fmla="*/ 3031636 w 7530316"/>
                <a:gd name="connsiteY13" fmla="*/ 1425853 h 1747710"/>
                <a:gd name="connsiteX14" fmla="*/ 2779585 w 7530316"/>
                <a:gd name="connsiteY14" fmla="*/ 1460481 h 1747710"/>
                <a:gd name="connsiteX15" fmla="*/ 2543344 w 7530316"/>
                <a:gd name="connsiteY15" fmla="*/ 1455067 h 1747710"/>
                <a:gd name="connsiteX16" fmla="*/ 2431965 w 7530316"/>
                <a:gd name="connsiteY16" fmla="*/ 1507171 h 1747710"/>
                <a:gd name="connsiteX17" fmla="*/ 2325571 w 7530316"/>
                <a:gd name="connsiteY17" fmla="*/ 1522411 h 1747710"/>
                <a:gd name="connsiteX18" fmla="*/ 2227981 w 7530316"/>
                <a:gd name="connsiteY18" fmla="*/ 1541447 h 1747710"/>
                <a:gd name="connsiteX19" fmla="*/ 2137706 w 7530316"/>
                <a:gd name="connsiteY19" fmla="*/ 1542711 h 1747710"/>
                <a:gd name="connsiteX20" fmla="*/ 1913784 w 7530316"/>
                <a:gd name="connsiteY20" fmla="*/ 1554156 h 1747710"/>
                <a:gd name="connsiteX21" fmla="*/ 1725613 w 7530316"/>
                <a:gd name="connsiteY21" fmla="*/ 1570072 h 1747710"/>
                <a:gd name="connsiteX22" fmla="*/ 1607820 w 7530316"/>
                <a:gd name="connsiteY22" fmla="*/ 1610142 h 1747710"/>
                <a:gd name="connsiteX23" fmla="*/ 967740 w 7530316"/>
                <a:gd name="connsiteY23" fmla="*/ 1617762 h 1747710"/>
                <a:gd name="connsiteX24" fmla="*/ 861060 w 7530316"/>
                <a:gd name="connsiteY24" fmla="*/ 1633002 h 1747710"/>
                <a:gd name="connsiteX25" fmla="*/ 701040 w 7530316"/>
                <a:gd name="connsiteY25" fmla="*/ 1640622 h 1747710"/>
                <a:gd name="connsiteX26" fmla="*/ 662940 w 7530316"/>
                <a:gd name="connsiteY26" fmla="*/ 1648242 h 1747710"/>
                <a:gd name="connsiteX27" fmla="*/ 617220 w 7530316"/>
                <a:gd name="connsiteY27" fmla="*/ 1655862 h 1747710"/>
                <a:gd name="connsiteX28" fmla="*/ 571500 w 7530316"/>
                <a:gd name="connsiteY28" fmla="*/ 1671102 h 1747710"/>
                <a:gd name="connsiteX29" fmla="*/ 510540 w 7530316"/>
                <a:gd name="connsiteY29" fmla="*/ 1686342 h 1747710"/>
                <a:gd name="connsiteX30" fmla="*/ 457200 w 7530316"/>
                <a:gd name="connsiteY30" fmla="*/ 1701582 h 1747710"/>
                <a:gd name="connsiteX31" fmla="*/ 426720 w 7530316"/>
                <a:gd name="connsiteY31" fmla="*/ 1709202 h 1747710"/>
                <a:gd name="connsiteX32" fmla="*/ 205740 w 7530316"/>
                <a:gd name="connsiteY32" fmla="*/ 1716822 h 1747710"/>
                <a:gd name="connsiteX33" fmla="*/ 160020 w 7530316"/>
                <a:gd name="connsiteY33" fmla="*/ 1724442 h 1747710"/>
                <a:gd name="connsiteX34" fmla="*/ 30480 w 7530316"/>
                <a:gd name="connsiteY34" fmla="*/ 1747302 h 1747710"/>
                <a:gd name="connsiteX35" fmla="*/ 0 w 7530316"/>
                <a:gd name="connsiteY35" fmla="*/ 1747302 h 1747710"/>
                <a:gd name="connsiteX36" fmla="*/ 0 w 5598861"/>
                <a:gd name="connsiteY36" fmla="*/ 1228766 h 1229174"/>
                <a:gd name="connsiteX37" fmla="*/ 0 w 5598861"/>
                <a:gd name="connsiteY37" fmla="*/ 1228766 h 1229174"/>
                <a:gd name="connsiteX38" fmla="*/ 0 w 6286500"/>
                <a:gd name="connsiteY38" fmla="*/ 976260 h 976668"/>
                <a:gd name="connsiteX39" fmla="*/ 0 w 6286500"/>
                <a:gd name="connsiteY39" fmla="*/ 851077 h 851485"/>
                <a:gd name="connsiteX40" fmla="*/ 0 w 6286500"/>
                <a:gd name="connsiteY40" fmla="*/ 851077 h 851485"/>
                <a:gd name="connsiteX41" fmla="*/ 0 w 6286500"/>
                <a:gd name="connsiteY41" fmla="*/ 853147 h 853555"/>
                <a:gd name="connsiteX42" fmla="*/ 0 w 6286500"/>
                <a:gd name="connsiteY42" fmla="*/ 853147 h 853555"/>
                <a:gd name="connsiteX43" fmla="*/ 0 w 6286500"/>
                <a:gd name="connsiteY43" fmla="*/ 854187 h 854595"/>
                <a:gd name="connsiteX44" fmla="*/ 0 w 6286500"/>
                <a:gd name="connsiteY44" fmla="*/ 854709 h 855117"/>
                <a:gd name="connsiteX45" fmla="*/ 0 w 6286500"/>
                <a:gd name="connsiteY45" fmla="*/ 855889 h 856297"/>
                <a:gd name="connsiteX46" fmla="*/ 0 w 6286500"/>
                <a:gd name="connsiteY46" fmla="*/ 863160 h 863568"/>
                <a:gd name="connsiteX47" fmla="*/ 0 w 6286500"/>
                <a:gd name="connsiteY47" fmla="*/ 863160 h 863568"/>
                <a:gd name="connsiteX48" fmla="*/ 0 w 6286500"/>
                <a:gd name="connsiteY48" fmla="*/ 864228 h 864636"/>
                <a:gd name="connsiteX49" fmla="*/ 0 w 6286500"/>
                <a:gd name="connsiteY49" fmla="*/ 864763 h 865171"/>
                <a:gd name="connsiteX50" fmla="*/ 0 w 6286500"/>
                <a:gd name="connsiteY50" fmla="*/ 865833 h 866241"/>
                <a:gd name="connsiteX51" fmla="*/ 0 w 6286500"/>
                <a:gd name="connsiteY51" fmla="*/ 867443 h 881861"/>
                <a:gd name="connsiteX52" fmla="*/ 0 w 6286500"/>
                <a:gd name="connsiteY52" fmla="*/ 867443 h 886053"/>
                <a:gd name="connsiteX53" fmla="*/ 0 w 6286500"/>
                <a:gd name="connsiteY53" fmla="*/ 867443 h 885910"/>
                <a:gd name="connsiteX54" fmla="*/ 0 w 6286500"/>
                <a:gd name="connsiteY54" fmla="*/ 867981 h 894447"/>
                <a:gd name="connsiteX55" fmla="*/ 0 w 6286500"/>
                <a:gd name="connsiteY55" fmla="*/ 869596 h 870005"/>
                <a:gd name="connsiteX56" fmla="*/ 0 w 6286500"/>
                <a:gd name="connsiteY56" fmla="*/ 875546 h 998707"/>
                <a:gd name="connsiteX57" fmla="*/ 0 w 6286500"/>
                <a:gd name="connsiteY57" fmla="*/ 875546 h 1003579"/>
                <a:gd name="connsiteX58" fmla="*/ 0 w 6286500"/>
                <a:gd name="connsiteY58" fmla="*/ 875546 h 951821"/>
                <a:gd name="connsiteX59" fmla="*/ 0 w 6286500"/>
                <a:gd name="connsiteY59" fmla="*/ 875546 h 951821"/>
                <a:gd name="connsiteX60" fmla="*/ 0 w 6286500"/>
                <a:gd name="connsiteY60" fmla="*/ 875546 h 951821"/>
                <a:gd name="connsiteX61" fmla="*/ 0 w 6286500"/>
                <a:gd name="connsiteY61" fmla="*/ 875546 h 951821"/>
                <a:gd name="connsiteX62" fmla="*/ 0 w 6286500"/>
                <a:gd name="connsiteY62" fmla="*/ 875546 h 951821"/>
                <a:gd name="connsiteX63" fmla="*/ 0 w 6286500"/>
                <a:gd name="connsiteY63" fmla="*/ 875546 h 951821"/>
                <a:gd name="connsiteX64" fmla="*/ 0 w 6286500"/>
                <a:gd name="connsiteY64" fmla="*/ 853691 h 1029589"/>
                <a:gd name="connsiteX65" fmla="*/ 0 w 6286500"/>
                <a:gd name="connsiteY65" fmla="*/ 853691 h 967991"/>
                <a:gd name="connsiteX66" fmla="*/ 0 w 6286500"/>
                <a:gd name="connsiteY66" fmla="*/ 797229 h 985271"/>
                <a:gd name="connsiteX67" fmla="*/ 0 w 6286500"/>
                <a:gd name="connsiteY67" fmla="*/ 718205 h 901278"/>
                <a:gd name="connsiteX68" fmla="*/ 0 w 6286500"/>
                <a:gd name="connsiteY68" fmla="*/ 677038 h 834272"/>
                <a:gd name="connsiteX69" fmla="*/ 0 w 6286500"/>
                <a:gd name="connsiteY69" fmla="*/ 677038 h 834272"/>
                <a:gd name="connsiteX70" fmla="*/ 0 w 6286500"/>
                <a:gd name="connsiteY70" fmla="*/ 677038 h 834272"/>
                <a:gd name="connsiteX71" fmla="*/ 0 w 6286500"/>
                <a:gd name="connsiteY71" fmla="*/ 677038 h 834272"/>
                <a:gd name="connsiteX72" fmla="*/ 0 w 6286500"/>
                <a:gd name="connsiteY72" fmla="*/ 677038 h 834272"/>
                <a:gd name="connsiteX73" fmla="*/ 0 w 6286500"/>
                <a:gd name="connsiteY73" fmla="*/ 677038 h 834272"/>
                <a:gd name="connsiteX74" fmla="*/ 0 w 6286500"/>
                <a:gd name="connsiteY74" fmla="*/ 677038 h 834272"/>
                <a:gd name="connsiteX75" fmla="*/ 0 w 6286500"/>
                <a:gd name="connsiteY75" fmla="*/ 677038 h 8342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530315" h="1747710">
                  <a:moveTo>
                    <a:pt x="7530316" y="341"/>
                  </a:moveTo>
                  <a:cubicBezTo>
                    <a:pt x="7457994" y="-8699"/>
                    <a:pt x="7006763" y="163719"/>
                    <a:pt x="6575529" y="276777"/>
                  </a:cubicBezTo>
                  <a:cubicBezTo>
                    <a:pt x="6144295" y="389835"/>
                    <a:pt x="5287801" y="593276"/>
                    <a:pt x="4942909" y="678688"/>
                  </a:cubicBezTo>
                  <a:cubicBezTo>
                    <a:pt x="4598017" y="764100"/>
                    <a:pt x="4655312" y="765374"/>
                    <a:pt x="4506177" y="789250"/>
                  </a:cubicBezTo>
                  <a:cubicBezTo>
                    <a:pt x="4357042" y="813126"/>
                    <a:pt x="4148967" y="792712"/>
                    <a:pt x="4048099" y="821942"/>
                  </a:cubicBezTo>
                  <a:cubicBezTo>
                    <a:pt x="3947231" y="851172"/>
                    <a:pt x="3952775" y="920877"/>
                    <a:pt x="3900970" y="964630"/>
                  </a:cubicBezTo>
                  <a:cubicBezTo>
                    <a:pt x="3849166" y="1008383"/>
                    <a:pt x="3773275" y="1048651"/>
                    <a:pt x="3737272" y="1084460"/>
                  </a:cubicBezTo>
                  <a:cubicBezTo>
                    <a:pt x="3701269" y="1120270"/>
                    <a:pt x="3709426" y="1156441"/>
                    <a:pt x="3684953" y="1179487"/>
                  </a:cubicBezTo>
                  <a:cubicBezTo>
                    <a:pt x="3660480" y="1202533"/>
                    <a:pt x="3613636" y="1204454"/>
                    <a:pt x="3590432" y="1222734"/>
                  </a:cubicBezTo>
                  <a:cubicBezTo>
                    <a:pt x="3567228" y="1241014"/>
                    <a:pt x="3562609" y="1268189"/>
                    <a:pt x="3545731" y="1289166"/>
                  </a:cubicBezTo>
                  <a:cubicBezTo>
                    <a:pt x="3528853" y="1310143"/>
                    <a:pt x="3513661" y="1328359"/>
                    <a:pt x="3489164" y="1348595"/>
                  </a:cubicBezTo>
                  <a:cubicBezTo>
                    <a:pt x="3464667" y="1368831"/>
                    <a:pt x="3454369" y="1398237"/>
                    <a:pt x="3398746" y="1410583"/>
                  </a:cubicBezTo>
                  <a:cubicBezTo>
                    <a:pt x="3343123" y="1422929"/>
                    <a:pt x="3110429" y="1397884"/>
                    <a:pt x="3155424" y="1422671"/>
                  </a:cubicBezTo>
                  <a:cubicBezTo>
                    <a:pt x="3200419" y="1447458"/>
                    <a:pt x="3094276" y="1419551"/>
                    <a:pt x="3031636" y="1425853"/>
                  </a:cubicBezTo>
                  <a:cubicBezTo>
                    <a:pt x="2968996" y="1432155"/>
                    <a:pt x="2860967" y="1455612"/>
                    <a:pt x="2779585" y="1460481"/>
                  </a:cubicBezTo>
                  <a:cubicBezTo>
                    <a:pt x="2698203" y="1465350"/>
                    <a:pt x="2601281" y="1447285"/>
                    <a:pt x="2543344" y="1455067"/>
                  </a:cubicBezTo>
                  <a:cubicBezTo>
                    <a:pt x="2485407" y="1462849"/>
                    <a:pt x="2468260" y="1495947"/>
                    <a:pt x="2431965" y="1507171"/>
                  </a:cubicBezTo>
                  <a:cubicBezTo>
                    <a:pt x="2395670" y="1518395"/>
                    <a:pt x="2359568" y="1516698"/>
                    <a:pt x="2325571" y="1522411"/>
                  </a:cubicBezTo>
                  <a:cubicBezTo>
                    <a:pt x="2291574" y="1528124"/>
                    <a:pt x="2262663" y="1545478"/>
                    <a:pt x="2227981" y="1541447"/>
                  </a:cubicBezTo>
                  <a:cubicBezTo>
                    <a:pt x="2220361" y="1543987"/>
                    <a:pt x="2145326" y="1540171"/>
                    <a:pt x="2137706" y="1542711"/>
                  </a:cubicBezTo>
                  <a:lnTo>
                    <a:pt x="1913784" y="1554156"/>
                  </a:lnTo>
                  <a:cubicBezTo>
                    <a:pt x="1845102" y="1558716"/>
                    <a:pt x="1776607" y="1560741"/>
                    <a:pt x="1725613" y="1570072"/>
                  </a:cubicBezTo>
                  <a:cubicBezTo>
                    <a:pt x="1674619" y="1579403"/>
                    <a:pt x="1756604" y="1605901"/>
                    <a:pt x="1607820" y="1610142"/>
                  </a:cubicBezTo>
                  <a:lnTo>
                    <a:pt x="967740" y="1617762"/>
                  </a:lnTo>
                  <a:cubicBezTo>
                    <a:pt x="931836" y="1618861"/>
                    <a:pt x="896940" y="1631293"/>
                    <a:pt x="861060" y="1633002"/>
                  </a:cubicBezTo>
                  <a:lnTo>
                    <a:pt x="701040" y="1640622"/>
                  </a:lnTo>
                  <a:lnTo>
                    <a:pt x="662940" y="1648242"/>
                  </a:lnTo>
                  <a:cubicBezTo>
                    <a:pt x="647739" y="1651006"/>
                    <a:pt x="632209" y="1652115"/>
                    <a:pt x="617220" y="1655862"/>
                  </a:cubicBezTo>
                  <a:cubicBezTo>
                    <a:pt x="601635" y="1659758"/>
                    <a:pt x="586946" y="1666689"/>
                    <a:pt x="571500" y="1671102"/>
                  </a:cubicBezTo>
                  <a:cubicBezTo>
                    <a:pt x="551361" y="1676856"/>
                    <a:pt x="530860" y="1681262"/>
                    <a:pt x="510540" y="1686342"/>
                  </a:cubicBezTo>
                  <a:cubicBezTo>
                    <a:pt x="415255" y="1710163"/>
                    <a:pt x="533722" y="1679718"/>
                    <a:pt x="457200" y="1701582"/>
                  </a:cubicBezTo>
                  <a:cubicBezTo>
                    <a:pt x="447130" y="1704459"/>
                    <a:pt x="437174" y="1708568"/>
                    <a:pt x="426720" y="1709202"/>
                  </a:cubicBezTo>
                  <a:cubicBezTo>
                    <a:pt x="353151" y="1713661"/>
                    <a:pt x="279400" y="1714282"/>
                    <a:pt x="205740" y="1716822"/>
                  </a:cubicBezTo>
                  <a:cubicBezTo>
                    <a:pt x="190500" y="1719362"/>
                    <a:pt x="175206" y="1721595"/>
                    <a:pt x="160020" y="1724442"/>
                  </a:cubicBezTo>
                  <a:cubicBezTo>
                    <a:pt x="115331" y="1732821"/>
                    <a:pt x="75402" y="1743218"/>
                    <a:pt x="30480" y="1747302"/>
                  </a:cubicBezTo>
                  <a:cubicBezTo>
                    <a:pt x="20362" y="1748222"/>
                    <a:pt x="10160" y="1747302"/>
                    <a:pt x="0" y="1747302"/>
                  </a:cubicBezTo>
                </a:path>
              </a:pathLst>
            </a:custGeom>
            <a:noFill/>
            <a:ln w="38100">
              <a:solidFill>
                <a:srgbClr val="6600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1500">
                <a:solidFill>
                  <a:srgbClr val="000000"/>
                </a:solidFill>
              </a:endParaRPr>
            </a:p>
          </p:txBody>
        </p:sp>
        <p:sp>
          <p:nvSpPr>
            <p:cNvPr id="113" name="Овал 23"/>
            <p:cNvSpPr>
              <a:spLocks noChangeArrowheads="1"/>
            </p:cNvSpPr>
            <p:nvPr/>
          </p:nvSpPr>
          <p:spPr bwMode="auto">
            <a:xfrm rot="5238055">
              <a:off x="4832704" y="3860898"/>
              <a:ext cx="176212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14" name="AutoShape 24"/>
            <p:cNvSpPr>
              <a:spLocks noChangeArrowheads="1"/>
            </p:cNvSpPr>
            <p:nvPr/>
          </p:nvSpPr>
          <p:spPr bwMode="auto">
            <a:xfrm>
              <a:off x="4870454" y="3323901"/>
              <a:ext cx="1016124" cy="253616"/>
            </a:xfrm>
            <a:prstGeom prst="wedgeRectCallout">
              <a:avLst>
                <a:gd name="adj1" fmla="val -46415"/>
                <a:gd name="adj2" fmla="val 176733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58-59 км </a:t>
              </a:r>
            </a:p>
          </p:txBody>
        </p:sp>
        <p:sp>
          <p:nvSpPr>
            <p:cNvPr id="115" name="Полилиния 96"/>
            <p:cNvSpPr/>
            <p:nvPr/>
          </p:nvSpPr>
          <p:spPr bwMode="auto">
            <a:xfrm rot="16509597">
              <a:off x="3855540" y="5070508"/>
              <a:ext cx="2495476" cy="1022462"/>
            </a:xfrm>
            <a:custGeom>
              <a:gdLst>
                <a:gd name="T0" fmla="*/ 6103620 w 6286500"/>
                <a:gd name="T1" fmla="*/ 9599 h 535393"/>
                <a:gd name="T2" fmla="*/ 6035040 w 6286500"/>
                <a:gd name="T3" fmla="*/ 47641 h 535393"/>
                <a:gd name="T4" fmla="*/ 5966460 w 6286500"/>
                <a:gd name="T5" fmla="*/ 70467 h 535393"/>
                <a:gd name="T6" fmla="*/ 5913120 w 6286500"/>
                <a:gd name="T7" fmla="*/ 85683 h 535393"/>
                <a:gd name="T8" fmla="*/ 5692140 w 6286500"/>
                <a:gd name="T9" fmla="*/ 116117 h 535393"/>
                <a:gd name="T10" fmla="*/ 5623560 w 6286500"/>
                <a:gd name="T11" fmla="*/ 131335 h 535393"/>
                <a:gd name="T12" fmla="*/ 5539740 w 6286500"/>
                <a:gd name="T13" fmla="*/ 169377 h 535393"/>
                <a:gd name="T14" fmla="*/ 5494020 w 6286500"/>
                <a:gd name="T15" fmla="*/ 192201 h 535393"/>
                <a:gd name="T16" fmla="*/ 5364480 w 6286500"/>
                <a:gd name="T17" fmla="*/ 222635 h 535393"/>
                <a:gd name="T18" fmla="*/ 5242560 w 6286500"/>
                <a:gd name="T19" fmla="*/ 245461 h 535393"/>
                <a:gd name="T20" fmla="*/ 5052060 w 6286500"/>
                <a:gd name="T21" fmla="*/ 275895 h 535393"/>
                <a:gd name="T22" fmla="*/ 4701540 w 6286500"/>
                <a:gd name="T23" fmla="*/ 298721 h 535393"/>
                <a:gd name="T24" fmla="*/ 4450080 w 6286500"/>
                <a:gd name="T25" fmla="*/ 321546 h 535393"/>
                <a:gd name="T26" fmla="*/ 4328160 w 6286500"/>
                <a:gd name="T27" fmla="*/ 344371 h 535393"/>
                <a:gd name="T28" fmla="*/ 4267200 w 6286500"/>
                <a:gd name="T29" fmla="*/ 359589 h 535393"/>
                <a:gd name="T30" fmla="*/ 4023360 w 6286500"/>
                <a:gd name="T31" fmla="*/ 390023 h 535393"/>
                <a:gd name="T32" fmla="*/ 3909060 w 6286500"/>
                <a:gd name="T33" fmla="*/ 458499 h 535393"/>
                <a:gd name="T34" fmla="*/ 3505200 w 6286500"/>
                <a:gd name="T35" fmla="*/ 488933 h 535393"/>
                <a:gd name="T36" fmla="*/ 3368040 w 6286500"/>
                <a:gd name="T37" fmla="*/ 511758 h 535393"/>
                <a:gd name="T38" fmla="*/ 3261360 w 6286500"/>
                <a:gd name="T39" fmla="*/ 534583 h 535393"/>
                <a:gd name="T40" fmla="*/ 2987040 w 6286500"/>
                <a:gd name="T41" fmla="*/ 519367 h 535393"/>
                <a:gd name="T42" fmla="*/ 2903220 w 6286500"/>
                <a:gd name="T43" fmla="*/ 496541 h 535393"/>
                <a:gd name="T44" fmla="*/ 2842260 w 6286500"/>
                <a:gd name="T45" fmla="*/ 412847 h 535393"/>
                <a:gd name="T46" fmla="*/ 2804160 w 6286500"/>
                <a:gd name="T47" fmla="*/ 336763 h 535393"/>
                <a:gd name="T48" fmla="*/ 2727960 w 6286500"/>
                <a:gd name="T49" fmla="*/ 283503 h 535393"/>
                <a:gd name="T50" fmla="*/ 2415540 w 6286500"/>
                <a:gd name="T51" fmla="*/ 268287 h 535393"/>
                <a:gd name="T52" fmla="*/ 2324100 w 6286500"/>
                <a:gd name="T53" fmla="*/ 291112 h 535393"/>
                <a:gd name="T54" fmla="*/ 2202180 w 6286500"/>
                <a:gd name="T55" fmla="*/ 321546 h 535393"/>
                <a:gd name="T56" fmla="*/ 2110740 w 6286500"/>
                <a:gd name="T57" fmla="*/ 351980 h 535393"/>
                <a:gd name="T58" fmla="*/ 1927860 w 6286500"/>
                <a:gd name="T59" fmla="*/ 306329 h 535393"/>
                <a:gd name="T60" fmla="*/ 1828800 w 6286500"/>
                <a:gd name="T61" fmla="*/ 253069 h 535393"/>
                <a:gd name="T62" fmla="*/ 967740 w 6286500"/>
                <a:gd name="T63" fmla="*/ 268287 h 535393"/>
                <a:gd name="T64" fmla="*/ 701040 w 6286500"/>
                <a:gd name="T65" fmla="*/ 291112 h 535393"/>
                <a:gd name="T66" fmla="*/ 617220 w 6286500"/>
                <a:gd name="T67" fmla="*/ 306329 h 535393"/>
                <a:gd name="T68" fmla="*/ 510540 w 6286500"/>
                <a:gd name="T69" fmla="*/ 336763 h 535393"/>
                <a:gd name="T70" fmla="*/ 426720 w 6286500"/>
                <a:gd name="T71" fmla="*/ 359589 h 535393"/>
                <a:gd name="T72" fmla="*/ 160020 w 6286500"/>
                <a:gd name="T73" fmla="*/ 374805 h 535393"/>
                <a:gd name="T74" fmla="*/ 0 w 6286500"/>
                <a:gd name="T75" fmla="*/ 397631 h 5353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connsiteX0" fmla="*/ 5298706 w 5298706"/>
                <a:gd name="connsiteY0" fmla="*/ 925 h 1023238"/>
                <a:gd name="connsiteX1" fmla="*/ 4817639 w 5298706"/>
                <a:gd name="connsiteY1" fmla="*/ 85303 h 1023238"/>
                <a:gd name="connsiteX2" fmla="*/ 4553281 w 5298706"/>
                <a:gd name="connsiteY2" fmla="*/ 205047 h 1023238"/>
                <a:gd name="connsiteX3" fmla="*/ 4252334 w 5298706"/>
                <a:gd name="connsiteY3" fmla="*/ 345031 h 1023238"/>
                <a:gd name="connsiteX4" fmla="*/ 4148472 w 5298706"/>
                <a:gd name="connsiteY4" fmla="*/ 411557 h 1023238"/>
                <a:gd name="connsiteX5" fmla="*/ 3913759 w 5298706"/>
                <a:gd name="connsiteY5" fmla="*/ 461861 h 1023238"/>
                <a:gd name="connsiteX6" fmla="*/ 3742765 w 5298706"/>
                <a:gd name="connsiteY6" fmla="*/ 523273 h 1023238"/>
                <a:gd name="connsiteX7" fmla="*/ 3251035 w 5298706"/>
                <a:gd name="connsiteY7" fmla="*/ 543653 h 1023238"/>
                <a:gd name="connsiteX8" fmla="*/ 2617774 w 5298706"/>
                <a:gd name="connsiteY8" fmla="*/ 616900 h 1023238"/>
                <a:gd name="connsiteX9" fmla="*/ 2108914 w 5298706"/>
                <a:gd name="connsiteY9" fmla="*/ 613700 h 1023238"/>
                <a:gd name="connsiteX10" fmla="*/ 1773150 w 5298706"/>
                <a:gd name="connsiteY10" fmla="*/ 650306 h 1023238"/>
                <a:gd name="connsiteX11" fmla="*/ 1315984 w 5298706"/>
                <a:gd name="connsiteY11" fmla="*/ 676613 h 1023238"/>
                <a:gd name="connsiteX12" fmla="*/ 1100019 w 5298706"/>
                <a:gd name="connsiteY12" fmla="*/ 743439 h 1023238"/>
                <a:gd name="connsiteX13" fmla="*/ 936620 w 5298706"/>
                <a:gd name="connsiteY13" fmla="*/ 777580 h 1023238"/>
                <a:gd name="connsiteX14" fmla="*/ 803642 w 5298706"/>
                <a:gd name="connsiteY14" fmla="*/ 835219 h 1023238"/>
                <a:gd name="connsiteX15" fmla="*/ 509138 w 5298706"/>
                <a:gd name="connsiteY15" fmla="*/ 907781 h 1023238"/>
                <a:gd name="connsiteX16" fmla="*/ 270597 w 5298706"/>
                <a:gd name="connsiteY16" fmla="*/ 941397 h 1023238"/>
                <a:gd name="connsiteX17" fmla="*/ 0 w 5298706"/>
                <a:gd name="connsiteY17" fmla="*/ 1023238 h 1023238"/>
                <a:gd name="connsiteX18" fmla="*/ 0 w 5598861"/>
                <a:gd name="connsiteY18" fmla="*/ 1228188 h 1228596"/>
                <a:gd name="connsiteX19" fmla="*/ 0 w 5598861"/>
                <a:gd name="connsiteY19" fmla="*/ 1228188 h 1228596"/>
                <a:gd name="connsiteX20" fmla="*/ 0 w 5598861"/>
                <a:gd name="connsiteY20" fmla="*/ 1228188 h 1228596"/>
                <a:gd name="connsiteX21" fmla="*/ 0 w 5598861"/>
                <a:gd name="connsiteY21" fmla="*/ 1228188 h 1228596"/>
                <a:gd name="connsiteX22" fmla="*/ 0 w 5598861"/>
                <a:gd name="connsiteY22" fmla="*/ 1228188 h 1228596"/>
                <a:gd name="connsiteX23" fmla="*/ 0 w 5598861"/>
                <a:gd name="connsiteY23" fmla="*/ 1228188 h 1228596"/>
                <a:gd name="connsiteX24" fmla="*/ 0 w 5598861"/>
                <a:gd name="connsiteY24" fmla="*/ 1228188 h 1228596"/>
                <a:gd name="connsiteX25" fmla="*/ 0 w 5598861"/>
                <a:gd name="connsiteY25" fmla="*/ 1228188 h 1228596"/>
                <a:gd name="connsiteX26" fmla="*/ 0 w 5598861"/>
                <a:gd name="connsiteY26" fmla="*/ 1228188 h 1228596"/>
                <a:gd name="connsiteX27" fmla="*/ 0 w 5598861"/>
                <a:gd name="connsiteY27" fmla="*/ 1228188 h 1228596"/>
                <a:gd name="connsiteX28" fmla="*/ 0 w 5598861"/>
                <a:gd name="connsiteY28" fmla="*/ 1228188 h 1228596"/>
                <a:gd name="connsiteX29" fmla="*/ 0 w 5598861"/>
                <a:gd name="connsiteY29" fmla="*/ 1228188 h 1228596"/>
                <a:gd name="connsiteX30" fmla="*/ 0 w 5598861"/>
                <a:gd name="connsiteY30" fmla="*/ 1228188 h 1228596"/>
                <a:gd name="connsiteX31" fmla="*/ 0 w 5598861"/>
                <a:gd name="connsiteY31" fmla="*/ 1228188 h 1228596"/>
                <a:gd name="connsiteX32" fmla="*/ 0 w 5598861"/>
                <a:gd name="connsiteY32" fmla="*/ 1228188 h 1228596"/>
                <a:gd name="connsiteX33" fmla="*/ 0 w 5598861"/>
                <a:gd name="connsiteY33" fmla="*/ 1228188 h 1228596"/>
                <a:gd name="connsiteX34" fmla="*/ 0 w 5598861"/>
                <a:gd name="connsiteY34" fmla="*/ 1228188 h 1228596"/>
                <a:gd name="connsiteX35" fmla="*/ 0 w 5598861"/>
                <a:gd name="connsiteY35" fmla="*/ 1228766 h 1229174"/>
                <a:gd name="connsiteX36" fmla="*/ 0 w 5598861"/>
                <a:gd name="connsiteY36" fmla="*/ 1228766 h 1229174"/>
                <a:gd name="connsiteX37" fmla="*/ 0 w 5598861"/>
                <a:gd name="connsiteY37" fmla="*/ 1228766 h 1229174"/>
                <a:gd name="connsiteX38" fmla="*/ 0 w 6286500"/>
                <a:gd name="connsiteY38" fmla="*/ 976260 h 976668"/>
                <a:gd name="connsiteX39" fmla="*/ 0 w 6286500"/>
                <a:gd name="connsiteY39" fmla="*/ 851077 h 851485"/>
                <a:gd name="connsiteX40" fmla="*/ 0 w 6286500"/>
                <a:gd name="connsiteY40" fmla="*/ 851077 h 851485"/>
                <a:gd name="connsiteX41" fmla="*/ 0 w 6286500"/>
                <a:gd name="connsiteY41" fmla="*/ 853147 h 853555"/>
                <a:gd name="connsiteX42" fmla="*/ 0 w 6286500"/>
                <a:gd name="connsiteY42" fmla="*/ 853147 h 853555"/>
                <a:gd name="connsiteX43" fmla="*/ 0 w 6286500"/>
                <a:gd name="connsiteY43" fmla="*/ 854187 h 854595"/>
                <a:gd name="connsiteX44" fmla="*/ 0 w 6286500"/>
                <a:gd name="connsiteY44" fmla="*/ 854709 h 855117"/>
                <a:gd name="connsiteX45" fmla="*/ 0 w 6286500"/>
                <a:gd name="connsiteY45" fmla="*/ 855889 h 856297"/>
                <a:gd name="connsiteX46" fmla="*/ 0 w 6286500"/>
                <a:gd name="connsiteY46" fmla="*/ 863160 h 863568"/>
                <a:gd name="connsiteX47" fmla="*/ 0 w 6286500"/>
                <a:gd name="connsiteY47" fmla="*/ 863160 h 863568"/>
                <a:gd name="connsiteX48" fmla="*/ 0 w 6286500"/>
                <a:gd name="connsiteY48" fmla="*/ 864228 h 864636"/>
                <a:gd name="connsiteX49" fmla="*/ 0 w 6286500"/>
                <a:gd name="connsiteY49" fmla="*/ 864763 h 865171"/>
                <a:gd name="connsiteX50" fmla="*/ 0 w 6286500"/>
                <a:gd name="connsiteY50" fmla="*/ 865833 h 866241"/>
                <a:gd name="connsiteX51" fmla="*/ 0 w 6286500"/>
                <a:gd name="connsiteY51" fmla="*/ 867443 h 881861"/>
                <a:gd name="connsiteX52" fmla="*/ 0 w 6286500"/>
                <a:gd name="connsiteY52" fmla="*/ 867443 h 886053"/>
                <a:gd name="connsiteX53" fmla="*/ 0 w 6286500"/>
                <a:gd name="connsiteY53" fmla="*/ 867443 h 885910"/>
                <a:gd name="connsiteX54" fmla="*/ 0 w 6286500"/>
                <a:gd name="connsiteY54" fmla="*/ 867981 h 894447"/>
                <a:gd name="connsiteX55" fmla="*/ 0 w 6286500"/>
                <a:gd name="connsiteY55" fmla="*/ 869596 h 870005"/>
                <a:gd name="connsiteX56" fmla="*/ 0 w 6286500"/>
                <a:gd name="connsiteY56" fmla="*/ 875546 h 998707"/>
                <a:gd name="connsiteX57" fmla="*/ 0 w 6286500"/>
                <a:gd name="connsiteY57" fmla="*/ 875546 h 1003579"/>
                <a:gd name="connsiteX58" fmla="*/ 0 w 6286500"/>
                <a:gd name="connsiteY58" fmla="*/ 875546 h 951821"/>
                <a:gd name="connsiteX59" fmla="*/ 0 w 6286500"/>
                <a:gd name="connsiteY59" fmla="*/ 875546 h 951821"/>
                <a:gd name="connsiteX60" fmla="*/ 0 w 6286500"/>
                <a:gd name="connsiteY60" fmla="*/ 875546 h 951821"/>
                <a:gd name="connsiteX61" fmla="*/ 0 w 6286500"/>
                <a:gd name="connsiteY61" fmla="*/ 875546 h 951821"/>
                <a:gd name="connsiteX62" fmla="*/ 0 w 6286500"/>
                <a:gd name="connsiteY62" fmla="*/ 875546 h 951821"/>
                <a:gd name="connsiteX63" fmla="*/ 0 w 6286500"/>
                <a:gd name="connsiteY63" fmla="*/ 875546 h 951821"/>
                <a:gd name="connsiteX64" fmla="*/ 0 w 6286500"/>
                <a:gd name="connsiteY64" fmla="*/ 853691 h 1029589"/>
                <a:gd name="connsiteX65" fmla="*/ 0 w 6286500"/>
                <a:gd name="connsiteY65" fmla="*/ 853691 h 967991"/>
                <a:gd name="connsiteX66" fmla="*/ 0 w 6286500"/>
                <a:gd name="connsiteY66" fmla="*/ 797229 h 985271"/>
                <a:gd name="connsiteX67" fmla="*/ 0 w 6286500"/>
                <a:gd name="connsiteY67" fmla="*/ 718205 h 901278"/>
                <a:gd name="connsiteX68" fmla="*/ 0 w 6286500"/>
                <a:gd name="connsiteY68" fmla="*/ 677038 h 834272"/>
                <a:gd name="connsiteX69" fmla="*/ 0 w 6286500"/>
                <a:gd name="connsiteY69" fmla="*/ 677038 h 834272"/>
                <a:gd name="connsiteX70" fmla="*/ 0 w 6286500"/>
                <a:gd name="connsiteY70" fmla="*/ 677038 h 834272"/>
                <a:gd name="connsiteX71" fmla="*/ 0 w 6286500"/>
                <a:gd name="connsiteY71" fmla="*/ 677038 h 834272"/>
                <a:gd name="connsiteX72" fmla="*/ 0 w 6286500"/>
                <a:gd name="connsiteY72" fmla="*/ 677038 h 834272"/>
                <a:gd name="connsiteX73" fmla="*/ 0 w 6286500"/>
                <a:gd name="connsiteY73" fmla="*/ 677038 h 834272"/>
                <a:gd name="connsiteX74" fmla="*/ 0 w 6286500"/>
                <a:gd name="connsiteY74" fmla="*/ 677038 h 834272"/>
                <a:gd name="connsiteX75" fmla="*/ 0 w 6286500"/>
                <a:gd name="connsiteY75" fmla="*/ 677038 h 8342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8706" h="1023238">
                  <a:moveTo>
                    <a:pt x="5298706" y="925"/>
                  </a:moveTo>
                  <a:cubicBezTo>
                    <a:pt x="5226384" y="-8115"/>
                    <a:pt x="4941877" y="51283"/>
                    <a:pt x="4817639" y="85303"/>
                  </a:cubicBezTo>
                  <a:cubicBezTo>
                    <a:pt x="4693402" y="119323"/>
                    <a:pt x="4647498" y="161759"/>
                    <a:pt x="4553281" y="205047"/>
                  </a:cubicBezTo>
                  <a:cubicBezTo>
                    <a:pt x="4459064" y="248335"/>
                    <a:pt x="4288668" y="315926"/>
                    <a:pt x="4252334" y="345031"/>
                  </a:cubicBezTo>
                  <a:cubicBezTo>
                    <a:pt x="4216000" y="374136"/>
                    <a:pt x="4204901" y="392085"/>
                    <a:pt x="4148472" y="411557"/>
                  </a:cubicBezTo>
                  <a:cubicBezTo>
                    <a:pt x="4092043" y="431029"/>
                    <a:pt x="3981377" y="443242"/>
                    <a:pt x="3913759" y="461861"/>
                  </a:cubicBezTo>
                  <a:cubicBezTo>
                    <a:pt x="3846141" y="480480"/>
                    <a:pt x="3853219" y="509641"/>
                    <a:pt x="3742765" y="523273"/>
                  </a:cubicBezTo>
                  <a:cubicBezTo>
                    <a:pt x="3632311" y="536905"/>
                    <a:pt x="3438533" y="528049"/>
                    <a:pt x="3251035" y="543653"/>
                  </a:cubicBezTo>
                  <a:cubicBezTo>
                    <a:pt x="3063537" y="559257"/>
                    <a:pt x="2808128" y="605226"/>
                    <a:pt x="2617774" y="616900"/>
                  </a:cubicBezTo>
                  <a:cubicBezTo>
                    <a:pt x="2427421" y="628575"/>
                    <a:pt x="2249685" y="608132"/>
                    <a:pt x="2108914" y="613700"/>
                  </a:cubicBezTo>
                  <a:cubicBezTo>
                    <a:pt x="1968143" y="619268"/>
                    <a:pt x="1905305" y="639820"/>
                    <a:pt x="1773150" y="650306"/>
                  </a:cubicBezTo>
                  <a:cubicBezTo>
                    <a:pt x="1640995" y="660792"/>
                    <a:pt x="1428173" y="661091"/>
                    <a:pt x="1315984" y="676613"/>
                  </a:cubicBezTo>
                  <a:cubicBezTo>
                    <a:pt x="1203795" y="692135"/>
                    <a:pt x="1163246" y="726611"/>
                    <a:pt x="1100019" y="743439"/>
                  </a:cubicBezTo>
                  <a:cubicBezTo>
                    <a:pt x="1036792" y="760267"/>
                    <a:pt x="985663" y="771657"/>
                    <a:pt x="936620" y="777580"/>
                  </a:cubicBezTo>
                  <a:cubicBezTo>
                    <a:pt x="974953" y="800309"/>
                    <a:pt x="874889" y="813519"/>
                    <a:pt x="803642" y="835219"/>
                  </a:cubicBezTo>
                  <a:cubicBezTo>
                    <a:pt x="732395" y="856919"/>
                    <a:pt x="569252" y="881470"/>
                    <a:pt x="509138" y="907781"/>
                  </a:cubicBezTo>
                  <a:cubicBezTo>
                    <a:pt x="473234" y="908880"/>
                    <a:pt x="306477" y="939688"/>
                    <a:pt x="270597" y="941397"/>
                  </a:cubicBezTo>
                  <a:cubicBezTo>
                    <a:pt x="220805" y="984670"/>
                    <a:pt x="90045" y="975408"/>
                    <a:pt x="0" y="1023238"/>
                  </a:cubicBezTo>
                </a:path>
              </a:pathLst>
            </a:custGeom>
            <a:noFill/>
            <a:ln w="38100">
              <a:solidFill>
                <a:srgbClr val="6600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1500">
                <a:solidFill>
                  <a:srgbClr val="000000"/>
                </a:solidFill>
              </a:endParaRPr>
            </a:p>
          </p:txBody>
        </p:sp>
        <p:sp>
          <p:nvSpPr>
            <p:cNvPr id="116" name="AutoShape 24"/>
            <p:cNvSpPr>
              <a:spLocks noChangeArrowheads="1"/>
            </p:cNvSpPr>
            <p:nvPr/>
          </p:nvSpPr>
          <p:spPr bwMode="auto">
            <a:xfrm>
              <a:off x="4659589" y="5243547"/>
              <a:ext cx="829472" cy="252074"/>
            </a:xfrm>
            <a:prstGeom prst="wedgeRectCallout">
              <a:avLst>
                <a:gd name="adj1" fmla="val -34280"/>
                <a:gd name="adj2" fmla="val -314709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25-26 км </a:t>
              </a:r>
            </a:p>
          </p:txBody>
        </p:sp>
        <p:sp>
          <p:nvSpPr>
            <p:cNvPr id="117" name="Овал 23"/>
            <p:cNvSpPr>
              <a:spLocks noChangeArrowheads="1"/>
            </p:cNvSpPr>
            <p:nvPr/>
          </p:nvSpPr>
          <p:spPr bwMode="auto">
            <a:xfrm rot="5238055">
              <a:off x="4658657" y="4434350"/>
              <a:ext cx="177800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18" name="Rectangle 55"/>
            <p:cNvSpPr>
              <a:spLocks noChangeArrowheads="1"/>
            </p:cNvSpPr>
            <p:nvPr/>
          </p:nvSpPr>
          <p:spPr bwMode="auto">
            <a:xfrm>
              <a:off x="2789861" y="3876847"/>
              <a:ext cx="604838" cy="328750"/>
            </a:xfrm>
            <a:prstGeom prst="rect">
              <a:avLst/>
            </a:prstGeom>
            <a:solidFill>
              <a:srgbClr val="800000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274" tIns="26174" rIns="52274" bIns="26174">
              <a:spAutoFit/>
            </a:bodyPr>
            <a:lstStyle/>
            <a:p>
              <a:pPr algn="ctr" defTabSz="410695" eaLnBrk="0" hangingPunct="0"/>
              <a:r>
                <a:rPr lang="ru-RU" sz="1200">
                  <a:solidFill>
                    <a:srgbClr val="FFFFFF"/>
                  </a:solidFill>
                </a:rPr>
                <a:t>Р 254</a:t>
              </a:r>
            </a:p>
          </p:txBody>
        </p:sp>
        <p:sp>
          <p:nvSpPr>
            <p:cNvPr id="119" name="Овал 23"/>
            <p:cNvSpPr>
              <a:spLocks noChangeArrowheads="1"/>
            </p:cNvSpPr>
            <p:nvPr/>
          </p:nvSpPr>
          <p:spPr bwMode="auto">
            <a:xfrm rot="5238055">
              <a:off x="4146836" y="4183622"/>
              <a:ext cx="177800" cy="16510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</a:ln>
          </p:spPr>
          <p:txBody>
            <a:bodyPr rot="10800000" vert="eaVert" lIns="91198" tIns="45597" rIns="91198" bIns="45597" anchor="ctr"/>
            <a:lstStyle/>
            <a:p>
              <a:pPr algn="ctr" eaLnBrk="0" hangingPunct="0">
                <a:defRPr/>
              </a:pPr>
              <a:endParaRPr lang="ru-RU" sz="1500">
                <a:solidFill>
                  <a:srgbClr val="FFFFFF"/>
                </a:solidFill>
              </a:endParaRPr>
            </a:p>
          </p:txBody>
        </p:sp>
        <p:sp>
          <p:nvSpPr>
            <p:cNvPr id="120" name="AutoShape 24"/>
            <p:cNvSpPr>
              <a:spLocks noChangeArrowheads="1"/>
            </p:cNvSpPr>
            <p:nvPr/>
          </p:nvSpPr>
          <p:spPr bwMode="auto">
            <a:xfrm>
              <a:off x="2725564" y="4616648"/>
              <a:ext cx="1068984" cy="287916"/>
            </a:xfrm>
            <a:prstGeom prst="wedgeRectCallout">
              <a:avLst>
                <a:gd name="adj1" fmla="val 44162"/>
                <a:gd name="adj2" fmla="val -185639"/>
              </a:avLst>
            </a:prstGeom>
            <a:solidFill>
              <a:srgbClr val="FFEC79"/>
            </a:solidFill>
            <a:ln w="28575">
              <a:solidFill>
                <a:srgbClr val="FF3300"/>
              </a:solidFill>
              <a:miter lim="800000"/>
            </a:ln>
          </p:spPr>
          <p:txBody>
            <a:bodyPr lIns="61967" tIns="30984" rIns="61967" bIns="30984"/>
            <a:lstStyle/>
            <a:p>
              <a:pPr algn="ctr" defTabSz="605683" eaLnBrk="0" hangingPunct="0"/>
              <a:r>
                <a:rPr lang="ru-RU" altLang="ru-RU" sz="900" u="sng">
                  <a:solidFill>
                    <a:srgbClr val="000000"/>
                  </a:solidFill>
                  <a:cs typeface="Times New Roman" pitchFamily="18" charset="0"/>
                </a:rPr>
                <a:t>822-822,2 км </a:t>
              </a:r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-9574" y="-17062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>
                <a:latin typeface="Times New Roman" pitchFamily="18" charset="0"/>
              </a:rPr>
              <a:t>НА АВТОТРАССАХ ОМСКОЙ ОБЛАСТИ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3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30782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" name="Text Box 60"/>
          <p:cNvSpPr txBox="1">
            <a:spLocks noChangeArrowheads="1"/>
          </p:cNvSpPr>
          <p:nvPr/>
        </p:nvSpPr>
        <p:spPr bwMode="auto">
          <a:xfrm>
            <a:off x="3592274" y="811251"/>
            <a:ext cx="5551865" cy="37858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 lIns="54842" tIns="27443" rIns="54842" bIns="27443">
            <a:spAutoFit/>
          </a:bodyPr>
          <a:lstStyle/>
          <a:p>
            <a:pPr indent="108660" algn="just">
              <a:spcBef>
                <a:spcPct val="50000"/>
              </a:spcBef>
            </a:pPr>
            <a:r>
              <a:rPr lang="ru-RU" sz="700">
                <a:solidFill>
                  <a:schemeClr val="tx1"/>
                </a:solidFill>
              </a:rPr>
              <a:t>Общая протяженность автомобильных дорог в Омской области составляет 23628,2 тыс. км, из них федерального значения - 729,437 км., регионального значения – 2842,29 км., межмуниципального значения – 6172,15 км. и местного значения – 13883,16 км. Плотность сети автомобильных дорог общего пользования с твердым покрытием составляет 55 км на 1000 кв. км территории </a:t>
            </a:r>
          </a:p>
        </p:txBody>
      </p:sp>
      <p:sp>
        <p:nvSpPr>
          <p:cNvPr id="40" name="Text Box 169"/>
          <p:cNvSpPr txBox="1">
            <a:spLocks noChangeArrowheads="1"/>
          </p:cNvSpPr>
          <p:nvPr/>
        </p:nvSpPr>
        <p:spPr bwMode="auto">
          <a:xfrm>
            <a:off x="111459" y="825430"/>
            <a:ext cx="2993680" cy="594031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 lIns="54842" tIns="27443" rIns="54842" bIns="27443">
            <a:spAutoFit/>
          </a:bodyPr>
          <a:lstStyle/>
          <a:p>
            <a:pPr indent="108660">
              <a:spcBef>
                <a:spcPct val="50000"/>
              </a:spcBef>
            </a:pPr>
            <a:r>
              <a:rPr lang="ru-RU" sz="700">
                <a:solidFill>
                  <a:schemeClr val="tx1"/>
                </a:solidFill>
              </a:rPr>
              <a:t>На территории области действуют шесть автомобильных пунктов пропуска (АПП) с круглосуточным режимом работы. АПП расположены в непосредственной близости к государственной границе с Республикой Казахстан, два из них - «Ольховка» и «Исилькуль» - на федеральных автодорогах</a:t>
            </a:r>
          </a:p>
        </p:txBody>
      </p:sp>
      <p:graphicFrame>
        <p:nvGraphicFramePr>
          <p:cNvPr id="41" name="Group 5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69493"/>
              </p:ext>
            </p:extLst>
          </p:nvPr>
        </p:nvGraphicFramePr>
        <p:xfrm>
          <a:off x="3817957" y="1203599"/>
          <a:ext cx="5214584" cy="1106251"/>
        </p:xfrm>
        <a:graphic>
          <a:graphicData uri="http://schemas.openxmlformats.org/drawingml/2006/table">
            <a:tbl>
              <a:tblPr/>
              <a:tblGrid>
                <a:gridCol w="6474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12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53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13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61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0914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513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0610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633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24954">
                <a:tc rowSpan="2"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Административное значение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2"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км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6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Категория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710">
                <a:tc gridSpan="2"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Внекате-</a:t>
                      </a:r>
                      <a:b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горийные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4954">
                <a:tc row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 пользования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23628,2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568,8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2508,8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4472,5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427,2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3316,0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4954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Федеральные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729,4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461,4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261,8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6275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Территориальные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22897,3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108,3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2247,0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4472,5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427,2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3316,0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4954"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Ведомственные дороги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2640,0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2375,0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25309"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автомобильных дорог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26268,2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568,8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2508,8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4472,5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692,2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5691,0</a:t>
                      </a:r>
                    </a:p>
                  </a:txBody>
                  <a:tcPr marL="26247" marR="26247" marT="24158" marB="24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2" name="Group 5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050282"/>
              </p:ext>
            </p:extLst>
          </p:nvPr>
        </p:nvGraphicFramePr>
        <p:xfrm>
          <a:off x="3887234" y="4269486"/>
          <a:ext cx="5256905" cy="874035"/>
        </p:xfrm>
        <a:graphic>
          <a:graphicData uri="http://schemas.openxmlformats.org/drawingml/2006/table">
            <a:tbl>
              <a:tblPr/>
              <a:tblGrid>
                <a:gridCol w="978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98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53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852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973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212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46271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Административное значение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4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мостов и путепроводов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Водопропускные трубы (шт.)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214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Железобетонные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(шт.)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Металлические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(шт.)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Деревянные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(шт.)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(шт.)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627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Федеральные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525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92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Территориальные 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3639</a:t>
                      </a:r>
                    </a:p>
                  </a:txBody>
                  <a:tcPr marL="26247" marR="26247" marT="24150" marB="241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3" name="Text Box 136"/>
          <p:cNvSpPr txBox="1">
            <a:spLocks noChangeArrowheads="1"/>
          </p:cNvSpPr>
          <p:nvPr/>
        </p:nvSpPr>
        <p:spPr bwMode="auto">
          <a:xfrm>
            <a:off x="3817953" y="2300701"/>
            <a:ext cx="5326510" cy="27086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 wrap="square" lIns="54842" tIns="27443" rIns="54842" bIns="27443">
            <a:spAutoFit/>
          </a:bodyPr>
          <a:lstStyle/>
          <a:p>
            <a:pPr indent="108660">
              <a:spcBef>
                <a:spcPct val="50000"/>
              </a:spcBef>
            </a:pPr>
            <a:r>
              <a:rPr lang="ru-RU" sz="700">
                <a:solidFill>
                  <a:schemeClr val="tx1"/>
                </a:solidFill>
              </a:rPr>
              <a:t>На дорогах  области  расположены  и  находятся  в  эксплуатации  192 моста и путепровода, из них: 14 - на автомобильных дорогах федерального значения, 136 - территориального и 42 - муниципального</a:t>
            </a:r>
          </a:p>
        </p:txBody>
      </p:sp>
      <p:sp>
        <p:nvSpPr>
          <p:cNvPr id="44" name="Rectangle 34"/>
          <p:cNvSpPr>
            <a:spLocks noChangeArrowheads="1"/>
          </p:cNvSpPr>
          <p:nvPr/>
        </p:nvSpPr>
        <p:spPr bwMode="auto">
          <a:xfrm>
            <a:off x="-32515" y="3071751"/>
            <a:ext cx="2756580" cy="207175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58004" tIns="29015" rIns="58004" bIns="29015" anchor="ctr"/>
          <a:lstStyle/>
          <a:p>
            <a:pPr defTabSz="579154"/>
            <a:endParaRPr lang="ru-RU" altLang="ru-RU">
              <a:latin typeface="Arial"/>
            </a:endParaRPr>
          </a:p>
        </p:txBody>
      </p:sp>
      <p:sp>
        <p:nvSpPr>
          <p:cNvPr id="45" name="Text Box 35"/>
          <p:cNvSpPr txBox="1">
            <a:spLocks noChangeArrowheads="1"/>
          </p:cNvSpPr>
          <p:nvPr/>
        </p:nvSpPr>
        <p:spPr bwMode="auto">
          <a:xfrm>
            <a:off x="438076" y="3209672"/>
            <a:ext cx="1866446" cy="20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08" tIns="33560" rIns="67108" bIns="33560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900">
                <a:cs typeface="Arial"/>
              </a:rPr>
              <a:t>Условные обозначения</a:t>
            </a:r>
          </a:p>
        </p:txBody>
      </p:sp>
      <p:pic>
        <p:nvPicPr>
          <p:cNvPr id="46" name="Picture 1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74" y="3617872"/>
            <a:ext cx="539750" cy="22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37"/>
          <p:cNvSpPr txBox="1">
            <a:spLocks noChangeArrowheads="1"/>
          </p:cNvSpPr>
          <p:nvPr/>
        </p:nvSpPr>
        <p:spPr bwMode="auto">
          <a:xfrm>
            <a:off x="781645" y="3600043"/>
            <a:ext cx="1905000" cy="28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Автомобильные дороги федерального значения</a:t>
            </a:r>
          </a:p>
        </p:txBody>
      </p:sp>
      <p:pic>
        <p:nvPicPr>
          <p:cNvPr id="48" name="Picture 1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73" y="3884913"/>
            <a:ext cx="478518" cy="18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 Box 37"/>
          <p:cNvSpPr txBox="1">
            <a:spLocks noChangeArrowheads="1"/>
          </p:cNvSpPr>
          <p:nvPr/>
        </p:nvSpPr>
        <p:spPr bwMode="auto">
          <a:xfrm>
            <a:off x="781648" y="3819460"/>
            <a:ext cx="1787072" cy="28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Зоны ответственности батальонов  ДПС</a:t>
            </a:r>
          </a:p>
        </p:txBody>
      </p:sp>
      <p:pic>
        <p:nvPicPr>
          <p:cNvPr id="50" name="Picture 1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67" y="4082236"/>
            <a:ext cx="267607" cy="15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 Box 37"/>
          <p:cNvSpPr txBox="1">
            <a:spLocks noChangeArrowheads="1"/>
          </p:cNvSpPr>
          <p:nvPr/>
        </p:nvSpPr>
        <p:spPr bwMode="auto">
          <a:xfrm>
            <a:off x="781648" y="4049076"/>
            <a:ext cx="1787072" cy="1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Аэродромы</a:t>
            </a:r>
          </a:p>
        </p:txBody>
      </p:sp>
      <p:grpSp>
        <p:nvGrpSpPr>
          <p:cNvPr id="54" name="Group 279"/>
          <p:cNvGrpSpPr/>
          <p:nvPr/>
        </p:nvGrpSpPr>
        <p:grpSpPr>
          <a:xfrm>
            <a:off x="148991" y="4470703"/>
            <a:ext cx="354919" cy="190500"/>
            <a:chOff x="5788" y="5680"/>
            <a:chExt cx="313" cy="224"/>
          </a:xfrm>
        </p:grpSpPr>
        <p:sp>
          <p:nvSpPr>
            <p:cNvPr id="55" name="Line 28"/>
            <p:cNvSpPr>
              <a:spLocks noChangeShapeType="1"/>
            </p:cNvSpPr>
            <p:nvPr/>
          </p:nvSpPr>
          <p:spPr bwMode="auto">
            <a:xfrm>
              <a:off x="5788" y="5706"/>
              <a:ext cx="261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6735" tIns="48367" rIns="96735" bIns="48367">
              <a:spAutoFit/>
            </a:bodyPr>
            <a:lstStyle/>
            <a:p>
              <a:endParaRPr lang="ru-RU"/>
            </a:p>
          </p:txBody>
        </p:sp>
        <p:sp>
          <p:nvSpPr>
            <p:cNvPr id="56" name="Line 29"/>
            <p:cNvSpPr>
              <a:spLocks noChangeShapeType="1"/>
            </p:cNvSpPr>
            <p:nvPr/>
          </p:nvSpPr>
          <p:spPr bwMode="auto">
            <a:xfrm>
              <a:off x="5788" y="5768"/>
              <a:ext cx="29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6735" tIns="48367" rIns="96735" bIns="48367">
              <a:spAutoFit/>
            </a:bodyPr>
            <a:lstStyle/>
            <a:p>
              <a:endParaRPr lang="ru-RU"/>
            </a:p>
          </p:txBody>
        </p:sp>
        <p:grpSp>
          <p:nvGrpSpPr>
            <p:cNvPr id="57" name="Group 30"/>
            <p:cNvGrpSpPr/>
            <p:nvPr/>
          </p:nvGrpSpPr>
          <p:grpSpPr>
            <a:xfrm>
              <a:off x="5788" y="5680"/>
              <a:ext cx="313" cy="224"/>
              <a:chOff x="-1228" y="3317"/>
              <a:chExt cx="1036" cy="1111"/>
            </a:xfrm>
          </p:grpSpPr>
          <p:sp>
            <p:nvSpPr>
              <p:cNvPr id="59" name="Line 31"/>
              <p:cNvSpPr>
                <a:spLocks noChangeShapeType="1"/>
              </p:cNvSpPr>
              <p:nvPr/>
            </p:nvSpPr>
            <p:spPr bwMode="auto">
              <a:xfrm>
                <a:off x="-422" y="3317"/>
                <a:ext cx="230" cy="556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6735" tIns="48367" rIns="96735" bIns="48367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0" name="Line 32"/>
              <p:cNvSpPr>
                <a:spLocks noChangeShapeType="1"/>
              </p:cNvSpPr>
              <p:nvPr/>
            </p:nvSpPr>
            <p:spPr bwMode="auto">
              <a:xfrm flipH="1">
                <a:off x="-1228" y="3872"/>
                <a:ext cx="1036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6735" tIns="48367" rIns="96735" bIns="48367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1" name="Line 33"/>
              <p:cNvSpPr>
                <a:spLocks noChangeShapeType="1"/>
              </p:cNvSpPr>
              <p:nvPr/>
            </p:nvSpPr>
            <p:spPr bwMode="auto">
              <a:xfrm>
                <a:off x="-1228" y="3317"/>
                <a:ext cx="1" cy="111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6735" tIns="48367" rIns="96735" bIns="48367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2" name="Line 34"/>
              <p:cNvSpPr>
                <a:spLocks noChangeShapeType="1"/>
              </p:cNvSpPr>
              <p:nvPr/>
            </p:nvSpPr>
            <p:spPr bwMode="auto">
              <a:xfrm>
                <a:off x="-1228" y="3317"/>
                <a:ext cx="806" cy="2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6735" tIns="48367" rIns="96735" bIns="48367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58" name="Text Box 35"/>
            <p:cNvSpPr txBox="1">
              <a:spLocks noChangeArrowheads="1"/>
            </p:cNvSpPr>
            <p:nvPr/>
          </p:nvSpPr>
          <p:spPr bwMode="auto">
            <a:xfrm>
              <a:off x="5795" y="5698"/>
              <a:ext cx="2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1757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defTabSz="91757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defTabSz="91757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defTabSz="91757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defTabSz="91757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defTabSz="91757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defTabSz="91757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defTabSz="91757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defTabSz="91757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r>
                <a:rPr lang="ru-RU" altLang="ru-RU" sz="500">
                  <a:latin typeface="Arial"/>
                  <a:cs typeface="Arial"/>
                </a:rPr>
                <a:t>ГУ  МЧС</a:t>
              </a:r>
            </a:p>
          </p:txBody>
        </p:sp>
      </p:grpSp>
      <p:sp>
        <p:nvSpPr>
          <p:cNvPr id="63" name="Text Box 37"/>
          <p:cNvSpPr txBox="1">
            <a:spLocks noChangeArrowheads="1"/>
          </p:cNvSpPr>
          <p:nvPr/>
        </p:nvSpPr>
        <p:spPr bwMode="auto">
          <a:xfrm>
            <a:off x="781718" y="4523451"/>
            <a:ext cx="1887991" cy="1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Расчет сил и средств МЧС</a:t>
            </a:r>
          </a:p>
        </p:txBody>
      </p:sp>
      <p:pic>
        <p:nvPicPr>
          <p:cNvPr id="64" name="Picture 60" descr="мен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70" y="3413760"/>
            <a:ext cx="275545" cy="16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 Box 37"/>
          <p:cNvSpPr txBox="1">
            <a:spLocks noChangeArrowheads="1"/>
          </p:cNvSpPr>
          <p:nvPr/>
        </p:nvSpPr>
        <p:spPr bwMode="auto">
          <a:xfrm>
            <a:off x="672850" y="3355117"/>
            <a:ext cx="1785937" cy="28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Места размещения стационарных постов ДПС</a:t>
            </a:r>
          </a:p>
        </p:txBody>
      </p:sp>
      <p:sp>
        <p:nvSpPr>
          <p:cNvPr id="66" name="Oval 274"/>
          <p:cNvSpPr>
            <a:spLocks noChangeAspect="1" noChangeArrowheads="1"/>
          </p:cNvSpPr>
          <p:nvPr/>
        </p:nvSpPr>
        <p:spPr bwMode="auto">
          <a:xfrm>
            <a:off x="157955" y="4260857"/>
            <a:ext cx="166687" cy="11566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8004" tIns="29015" rIns="58004" bIns="29015" anchor="ctr"/>
          <a:lstStyle/>
          <a:p>
            <a:pPr algn="ctr" defTabSz="579154"/>
            <a:r>
              <a:rPr lang="ru-RU" altLang="ru-RU" sz="800">
                <a:latin typeface="Arial"/>
              </a:rPr>
              <a:t>Т</a:t>
            </a:r>
          </a:p>
        </p:txBody>
      </p:sp>
      <p:sp>
        <p:nvSpPr>
          <p:cNvPr id="67" name="Text Box 37"/>
          <p:cNvSpPr txBox="1">
            <a:spLocks noChangeArrowheads="1"/>
          </p:cNvSpPr>
          <p:nvPr/>
        </p:nvSpPr>
        <p:spPr bwMode="auto">
          <a:xfrm>
            <a:off x="727222" y="4212366"/>
            <a:ext cx="1787072" cy="1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Вертолетная площадка</a:t>
            </a:r>
          </a:p>
        </p:txBody>
      </p:sp>
      <p:sp>
        <p:nvSpPr>
          <p:cNvPr id="68" name="Freeform 824"/>
          <p:cNvSpPr/>
          <p:nvPr/>
        </p:nvSpPr>
        <p:spPr bwMode="auto">
          <a:xfrm>
            <a:off x="165962" y="4685018"/>
            <a:ext cx="108857" cy="163286"/>
          </a:xfrm>
          <a:custGeom>
            <a:gdLst>
              <a:gd name="T0" fmla="*/ 0 w 144"/>
              <a:gd name="T1" fmla="*/ 387096000 h 240"/>
              <a:gd name="T2" fmla="*/ 0 w 144"/>
              <a:gd name="T3" fmla="*/ 0 h 240"/>
              <a:gd name="T4" fmla="*/ 161290000 w 144"/>
              <a:gd name="T5" fmla="*/ 154838400 h 240"/>
              <a:gd name="T6" fmla="*/ 0 w 144"/>
              <a:gd name="T7" fmla="*/ 232257600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144"/>
              <a:gd name="T13" fmla="*/ 0 h 240"/>
              <a:gd name="T14" fmla="*/ 144 w 144"/>
              <a:gd name="T15" fmla="*/ 240 h 24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" h="240">
                <a:moveTo>
                  <a:pt x="0" y="240"/>
                </a:moveTo>
                <a:lnTo>
                  <a:pt x="0" y="0"/>
                </a:lnTo>
                <a:lnTo>
                  <a:pt x="144" y="96"/>
                </a:lnTo>
                <a:lnTo>
                  <a:pt x="0" y="144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6" tIns="29018" rIns="58016" bIns="29018"/>
          <a:lstStyle/>
          <a:p>
            <a:endParaRPr lang="ru-RU"/>
          </a:p>
        </p:txBody>
      </p:sp>
      <p:sp>
        <p:nvSpPr>
          <p:cNvPr id="69" name="Text Box 37"/>
          <p:cNvSpPr txBox="1">
            <a:spLocks noChangeArrowheads="1"/>
          </p:cNvSpPr>
          <p:nvPr/>
        </p:nvSpPr>
        <p:spPr bwMode="auto">
          <a:xfrm>
            <a:off x="764699" y="4725858"/>
            <a:ext cx="1887991" cy="1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700">
                <a:latin typeface="Arial"/>
                <a:cs typeface="Arial"/>
              </a:rPr>
              <a:t>Автомобильный пункт пропуска</a:t>
            </a:r>
          </a:p>
        </p:txBody>
      </p:sp>
      <p:sp>
        <p:nvSpPr>
          <p:cNvPr id="107" name="Овал 23"/>
          <p:cNvSpPr>
            <a:spLocks noChangeArrowheads="1"/>
          </p:cNvSpPr>
          <p:nvPr/>
        </p:nvSpPr>
        <p:spPr bwMode="auto">
          <a:xfrm rot="5238055">
            <a:off x="160419" y="4901940"/>
            <a:ext cx="132159" cy="165100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</a:ln>
        </p:spPr>
        <p:txBody>
          <a:bodyPr rot="10800000" vert="eaVert" lIns="81120" tIns="40558" rIns="81120" bIns="40558"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70" name="Text Box 37"/>
          <p:cNvSpPr txBox="1">
            <a:spLocks noChangeArrowheads="1"/>
          </p:cNvSpPr>
          <p:nvPr/>
        </p:nvSpPr>
        <p:spPr bwMode="auto">
          <a:xfrm>
            <a:off x="790603" y="4872792"/>
            <a:ext cx="1887991" cy="1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129" tIns="33571" rIns="67129" bIns="33571">
            <a:spAutoFit/>
          </a:bodyPr>
          <a:lstStyle>
            <a:lvl1pPr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1057275" eaLnBrk="0" hangingPunct="0"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altLang="ru-RU" sz="700">
                <a:solidFill>
                  <a:srgbClr val="000000"/>
                </a:solidFill>
              </a:rPr>
              <a:t>Опасные участки автодорог</a:t>
            </a:r>
          </a:p>
        </p:txBody>
      </p:sp>
      <p:graphicFrame>
        <p:nvGraphicFramePr>
          <p:cNvPr id="82" name="Group 5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221987"/>
              </p:ext>
            </p:extLst>
          </p:nvPr>
        </p:nvGraphicFramePr>
        <p:xfrm>
          <a:off x="6481206" y="2795535"/>
          <a:ext cx="2663256" cy="1360435"/>
        </p:xfrm>
        <a:graphic>
          <a:graphicData uri="http://schemas.openxmlformats.org/drawingml/2006/table">
            <a:tbl>
              <a:tblPr/>
              <a:tblGrid>
                <a:gridCol w="1884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11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36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195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п/п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автодороги,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место расположения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71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 Ольховка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А 320 г. Омск - р.п.. Черлак - граница Республики Казахстан, 192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33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Караман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1-К-1705 г. Омск - Н. Варшавка - г. Иртышск, 208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708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 Невольное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-Р-390 г. Омск - Русская Поляна - г. Иртышск, 173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33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 Исилькуль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Р-254 г. Челябинск - г. Новосибирск, 658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698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Одесское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-Р-393 г. Омск - Кзылту - г. Кокчетав, 110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703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АПП  Никополь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автодорога 1-К-1692 г. Омск - Полтавка - г. Бакбасар, 184 км</a:t>
                      </a:r>
                    </a:p>
                  </a:txBody>
                  <a:tcPr marL="26247" marR="26247" marT="18587" marB="1858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8" name="Rectangle 55"/>
          <p:cNvSpPr>
            <a:spLocks noChangeArrowheads="1"/>
          </p:cNvSpPr>
          <p:nvPr/>
        </p:nvSpPr>
        <p:spPr bwMode="auto">
          <a:xfrm>
            <a:off x="122638" y="3654597"/>
            <a:ext cx="361938" cy="139368"/>
          </a:xfrm>
          <a:prstGeom prst="rect">
            <a:avLst/>
          </a:prstGeom>
          <a:solidFill>
            <a:srgbClr val="800000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500" tIns="23290" rIns="46500" bIns="23290">
            <a:spAutoFit/>
          </a:bodyPr>
          <a:lstStyle/>
          <a:p>
            <a:pPr algn="ctr" defTabSz="475865" eaLnBrk="0" hangingPunct="0"/>
            <a:r>
              <a:rPr lang="ru-RU" sz="600">
                <a:solidFill>
                  <a:srgbClr val="FFFFFF"/>
                </a:solidFill>
              </a:rPr>
              <a:t>Р 254</a:t>
            </a:r>
          </a:p>
        </p:txBody>
      </p:sp>
      <p:graphicFrame>
        <p:nvGraphicFramePr>
          <p:cNvPr id="100" name="Group 5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230676"/>
              </p:ext>
            </p:extLst>
          </p:nvPr>
        </p:nvGraphicFramePr>
        <p:xfrm>
          <a:off x="139659" y="1517304"/>
          <a:ext cx="2230861" cy="550873"/>
        </p:xfrm>
        <a:graphic>
          <a:graphicData uri="http://schemas.openxmlformats.org/drawingml/2006/table">
            <a:tbl>
              <a:tblPr/>
              <a:tblGrid>
                <a:gridCol w="8583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25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Зоны ответственности подразделений ГИБДД</a:t>
                      </a:r>
                    </a:p>
                  </a:txBody>
                  <a:tcPr marL="26247" marR="26247" marT="9312" marB="93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3724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Полк ГИБДД</a:t>
                      </a:r>
                    </a:p>
                  </a:txBody>
                  <a:tcPr marL="26247" marR="26247" marT="9312" marB="93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г. Омск (до поста ГИБДД на выезде из города)</a:t>
                      </a:r>
                    </a:p>
                  </a:txBody>
                  <a:tcPr marL="26247" marR="26247" marT="9312" marB="93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0544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Трассовый батальон</a:t>
                      </a:r>
                    </a:p>
                  </a:txBody>
                  <a:tcPr marL="26247" marR="26247" marT="9312" marB="93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 поста ГИБДД на выезде из города до поста ГИБДД на въезде в район</a:t>
                      </a:r>
                    </a:p>
                  </a:txBody>
                  <a:tcPr marL="26247" marR="26247" marT="9312" marB="93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177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Отделы батальона в районах области</a:t>
                      </a:r>
                    </a:p>
                  </a:txBody>
                  <a:tcPr marL="26247" marR="26247" marT="9312" marB="93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 поста ГИБДД на въезде в район до поста ГИБДД на выезде из района</a:t>
                      </a:r>
                    </a:p>
                  </a:txBody>
                  <a:tcPr marL="26247" marR="26247" marT="9312" marB="93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138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6" name="Группа 105"/>
          <p:cNvGrpSpPr/>
          <p:nvPr/>
        </p:nvGrpSpPr>
        <p:grpSpPr>
          <a:xfrm>
            <a:off x="3" y="249952"/>
            <a:ext cx="9144544" cy="4917894"/>
            <a:chOff x="-84607" y="541901"/>
            <a:chExt cx="9596618" cy="7437508"/>
          </a:xfrm>
        </p:grpSpPr>
        <p:pic>
          <p:nvPicPr>
            <p:cNvPr id="10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4607" y="541901"/>
              <a:ext cx="9596618" cy="7437508"/>
            </a:xfrm>
            <a:prstGeom prst="rect">
              <a:avLst/>
            </a:prstGeom>
            <a:solidFill>
              <a:srgbClr val="00FF00">
                <a:alpha val="10980"/>
              </a:srgbClr>
            </a:solidFill>
            <a:ln w="38100" cap="flat" cmpd="sng">
              <a:noFill/>
              <a:prstDash val="solid"/>
              <a:rou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08" name="Группа 107"/>
            <p:cNvGrpSpPr/>
            <p:nvPr/>
          </p:nvGrpSpPr>
          <p:grpSpPr>
            <a:xfrm>
              <a:off x="2640378" y="795940"/>
              <a:ext cx="4503945" cy="7112929"/>
              <a:chOff x="2640378" y="795940"/>
              <a:chExt cx="4503945" cy="7112929"/>
            </a:xfrm>
          </p:grpSpPr>
          <p:sp>
            <p:nvSpPr>
              <p:cNvPr id="109" name="Freeform 44"/>
              <p:cNvSpPr/>
              <p:nvPr/>
            </p:nvSpPr>
            <p:spPr bwMode="auto">
              <a:xfrm>
                <a:off x="6047859" y="2451094"/>
                <a:ext cx="1082892" cy="904945"/>
              </a:xfrm>
              <a:custGeom>
                <a:gdLst>
                  <a:gd name="T0" fmla="*/ 2147483647 w 620"/>
                  <a:gd name="T1" fmla="*/ 2147483647 h 527"/>
                  <a:gd name="T2" fmla="*/ 2147483647 w 620"/>
                  <a:gd name="T3" fmla="*/ 2147483647 h 527"/>
                  <a:gd name="T4" fmla="*/ 2147483647 w 620"/>
                  <a:gd name="T5" fmla="*/ 2147483647 h 527"/>
                  <a:gd name="T6" fmla="*/ 2147483647 w 620"/>
                  <a:gd name="T7" fmla="*/ 2147483647 h 527"/>
                  <a:gd name="T8" fmla="*/ 2147483647 w 620"/>
                  <a:gd name="T9" fmla="*/ 2147483647 h 527"/>
                  <a:gd name="T10" fmla="*/ 2147483647 w 620"/>
                  <a:gd name="T11" fmla="*/ 2147483647 h 527"/>
                  <a:gd name="T12" fmla="*/ 2147483647 w 620"/>
                  <a:gd name="T13" fmla="*/ 2147483647 h 527"/>
                  <a:gd name="T14" fmla="*/ 2147483647 w 620"/>
                  <a:gd name="T15" fmla="*/ 2147483647 h 527"/>
                  <a:gd name="T16" fmla="*/ 2147483647 w 620"/>
                  <a:gd name="T17" fmla="*/ 2147483647 h 527"/>
                  <a:gd name="T18" fmla="*/ 2147483647 w 620"/>
                  <a:gd name="T19" fmla="*/ 2147483647 h 527"/>
                  <a:gd name="T20" fmla="*/ 2147483647 w 620"/>
                  <a:gd name="T21" fmla="*/ 2147483647 h 527"/>
                  <a:gd name="T22" fmla="*/ 2147483647 w 620"/>
                  <a:gd name="T23" fmla="*/ 2147483647 h 527"/>
                  <a:gd name="T24" fmla="*/ 2147483647 w 620"/>
                  <a:gd name="T25" fmla="*/ 2147483647 h 527"/>
                  <a:gd name="T26" fmla="*/ 2147483647 w 620"/>
                  <a:gd name="T27" fmla="*/ 2147483647 h 527"/>
                  <a:gd name="T28" fmla="*/ 2147483647 w 620"/>
                  <a:gd name="T29" fmla="*/ 2147483647 h 527"/>
                  <a:gd name="T30" fmla="*/ 2147483647 w 620"/>
                  <a:gd name="T31" fmla="*/ 2147483647 h 527"/>
                  <a:gd name="T32" fmla="*/ 2147483647 w 620"/>
                  <a:gd name="T33" fmla="*/ 2147483647 h 527"/>
                  <a:gd name="T34" fmla="*/ 2147483647 w 620"/>
                  <a:gd name="T35" fmla="*/ 2147483647 h 527"/>
                  <a:gd name="T36" fmla="*/ 2147483647 w 620"/>
                  <a:gd name="T37" fmla="*/ 2147483647 h 527"/>
                  <a:gd name="T38" fmla="*/ 2147483647 w 620"/>
                  <a:gd name="T39" fmla="*/ 2147483647 h 527"/>
                  <a:gd name="T40" fmla="*/ 2147483647 w 620"/>
                  <a:gd name="T41" fmla="*/ 2147483647 h 527"/>
                  <a:gd name="T42" fmla="*/ 2147483647 w 620"/>
                  <a:gd name="T43" fmla="*/ 2147483647 h 527"/>
                  <a:gd name="T44" fmla="*/ 2147483647 w 620"/>
                  <a:gd name="T45" fmla="*/ 2147483647 h 527"/>
                  <a:gd name="T46" fmla="*/ 2147483647 w 620"/>
                  <a:gd name="T47" fmla="*/ 2147483647 h 527"/>
                  <a:gd name="T48" fmla="*/ 2147483647 w 620"/>
                  <a:gd name="T49" fmla="*/ 2147483647 h 527"/>
                  <a:gd name="T50" fmla="*/ 2147483647 w 620"/>
                  <a:gd name="T51" fmla="*/ 2147483647 h 527"/>
                  <a:gd name="T52" fmla="*/ 2147483647 w 620"/>
                  <a:gd name="T53" fmla="*/ 2147483647 h 527"/>
                  <a:gd name="T54" fmla="*/ 2147483647 w 620"/>
                  <a:gd name="T55" fmla="*/ 2147483647 h 527"/>
                  <a:gd name="T56" fmla="*/ 2147483647 w 620"/>
                  <a:gd name="T57" fmla="*/ 2147483647 h 527"/>
                  <a:gd name="T58" fmla="*/ 2147483647 w 620"/>
                  <a:gd name="T59" fmla="*/ 2147483647 h 527"/>
                  <a:gd name="T60" fmla="*/ 2147483647 w 620"/>
                  <a:gd name="T61" fmla="*/ 2147483647 h 527"/>
                  <a:gd name="T62" fmla="*/ 2147483647 w 620"/>
                  <a:gd name="T63" fmla="*/ 2147483647 h 527"/>
                  <a:gd name="T64" fmla="*/ 2147483647 w 620"/>
                  <a:gd name="T65" fmla="*/ 2147483647 h 527"/>
                  <a:gd name="T66" fmla="*/ 2147483647 w 620"/>
                  <a:gd name="T67" fmla="*/ 2147483647 h 527"/>
                  <a:gd name="T68" fmla="*/ 2147483647 w 620"/>
                  <a:gd name="T69" fmla="*/ 2147483647 h 527"/>
                  <a:gd name="T70" fmla="*/ 2147483647 w 620"/>
                  <a:gd name="T71" fmla="*/ 2147483647 h 527"/>
                  <a:gd name="T72" fmla="*/ 2147483647 w 620"/>
                  <a:gd name="T73" fmla="*/ 2147483647 h 527"/>
                  <a:gd name="T74" fmla="*/ 2147483647 w 620"/>
                  <a:gd name="T75" fmla="*/ 2147483647 h 527"/>
                  <a:gd name="T76" fmla="*/ 2147483647 w 620"/>
                  <a:gd name="T77" fmla="*/ 2147483647 h 527"/>
                  <a:gd name="T78" fmla="*/ 2147483647 w 620"/>
                  <a:gd name="T79" fmla="*/ 2147483647 h 527"/>
                  <a:gd name="T80" fmla="*/ 2147483647 w 620"/>
                  <a:gd name="T81" fmla="*/ 2147483647 h 527"/>
                  <a:gd name="T82" fmla="*/ 2147483647 w 620"/>
                  <a:gd name="T83" fmla="*/ 2147483647 h 527"/>
                  <a:gd name="T84" fmla="*/ 2147483647 w 620"/>
                  <a:gd name="T85" fmla="*/ 2147483647 h 527"/>
                  <a:gd name="T86" fmla="*/ 2147483647 w 620"/>
                  <a:gd name="T87" fmla="*/ 2147483647 h 527"/>
                  <a:gd name="T88" fmla="*/ 2147483647 w 620"/>
                  <a:gd name="T89" fmla="*/ 2147483647 h 527"/>
                  <a:gd name="T90" fmla="*/ 2147483647 w 620"/>
                  <a:gd name="T91" fmla="*/ 2147483647 h 527"/>
                  <a:gd name="T92" fmla="*/ 2147483647 w 620"/>
                  <a:gd name="T93" fmla="*/ 2147483647 h 5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20"/>
                  <a:gd name="T142" fmla="*/ 0 h 527"/>
                  <a:gd name="T143" fmla="*/ 620 w 620"/>
                  <a:gd name="T144" fmla="*/ 527 h 527"/>
                  <a:gd name="connsiteX0" fmla="*/ 9896 w 10002"/>
                  <a:gd name="connsiteY0" fmla="*/ 9792 h 10000"/>
                  <a:gd name="connsiteX1" fmla="*/ 7655 w 10002"/>
                  <a:gd name="connsiteY1" fmla="*/ 9792 h 10000"/>
                  <a:gd name="connsiteX2" fmla="*/ 5862 w 10002"/>
                  <a:gd name="connsiteY2" fmla="*/ 9792 h 10000"/>
                  <a:gd name="connsiteX3" fmla="*/ 5562 w 10002"/>
                  <a:gd name="connsiteY3" fmla="*/ 9665 h 10000"/>
                  <a:gd name="connsiteX4" fmla="*/ 5364 w 10002"/>
                  <a:gd name="connsiteY4" fmla="*/ 9728 h 10000"/>
                  <a:gd name="connsiteX5" fmla="*/ 5314 w 10002"/>
                  <a:gd name="connsiteY5" fmla="*/ 9916 h 10000"/>
                  <a:gd name="connsiteX6" fmla="*/ 4516 w 10002"/>
                  <a:gd name="connsiteY6" fmla="*/ 9853 h 10000"/>
                  <a:gd name="connsiteX7" fmla="*/ 3869 w 10002"/>
                  <a:gd name="connsiteY7" fmla="*/ 9539 h 10000"/>
                  <a:gd name="connsiteX8" fmla="*/ 2624 w 10002"/>
                  <a:gd name="connsiteY8" fmla="*/ 9414 h 10000"/>
                  <a:gd name="connsiteX9" fmla="*/ 2276 w 10002"/>
                  <a:gd name="connsiteY9" fmla="*/ 9035 h 10000"/>
                  <a:gd name="connsiteX10" fmla="*/ 1420 w 10002"/>
                  <a:gd name="connsiteY10" fmla="*/ 9282 h 10000"/>
                  <a:gd name="connsiteX11" fmla="*/ 941 w 10002"/>
                  <a:gd name="connsiteY11" fmla="*/ 8532 h 10000"/>
                  <a:gd name="connsiteX12" fmla="*/ 802 w 10002"/>
                  <a:gd name="connsiteY12" fmla="*/ 7818 h 10000"/>
                  <a:gd name="connsiteX13" fmla="*/ 831 w 10002"/>
                  <a:gd name="connsiteY13" fmla="*/ 6960 h 10000"/>
                  <a:gd name="connsiteX14" fmla="*/ 901 w 10002"/>
                  <a:gd name="connsiteY14" fmla="*/ 6224 h 10000"/>
                  <a:gd name="connsiteX15" fmla="*/ 781 w 10002"/>
                  <a:gd name="connsiteY15" fmla="*/ 5890 h 10000"/>
                  <a:gd name="connsiteX16" fmla="*/ 254 w 10002"/>
                  <a:gd name="connsiteY16" fmla="*/ 5794 h 10000"/>
                  <a:gd name="connsiteX17" fmla="*/ 233 w 10002"/>
                  <a:gd name="connsiteY17" fmla="*/ 5450 h 10000"/>
                  <a:gd name="connsiteX18" fmla="*/ 85 w 10002"/>
                  <a:gd name="connsiteY18" fmla="*/ 5575 h 10000"/>
                  <a:gd name="connsiteX19" fmla="*/ 54 w 10002"/>
                  <a:gd name="connsiteY19" fmla="*/ 4995 h 10000"/>
                  <a:gd name="connsiteX20" fmla="*/ 204 w 10002"/>
                  <a:gd name="connsiteY20" fmla="*/ 4904 h 10000"/>
                  <a:gd name="connsiteX21" fmla="*/ 233 w 10002"/>
                  <a:gd name="connsiteY21" fmla="*/ 4782 h 10000"/>
                  <a:gd name="connsiteX22" fmla="*/ 547 w 10002"/>
                  <a:gd name="connsiteY22" fmla="*/ 4450 h 10000"/>
                  <a:gd name="connsiteX23" fmla="*/ 612 w 10002"/>
                  <a:gd name="connsiteY23" fmla="*/ 4297 h 10000"/>
                  <a:gd name="connsiteX24" fmla="*/ 891 w 10002"/>
                  <a:gd name="connsiteY24" fmla="*/ 4163 h 10000"/>
                  <a:gd name="connsiteX25" fmla="*/ 1101 w 10002"/>
                  <a:gd name="connsiteY25" fmla="*/ 3597 h 10000"/>
                  <a:gd name="connsiteX26" fmla="*/ 1529 w 10002"/>
                  <a:gd name="connsiteY26" fmla="*/ 2722 h 10000"/>
                  <a:gd name="connsiteX27" fmla="*/ 1300 w 10002"/>
                  <a:gd name="connsiteY27" fmla="*/ 2053 h 10000"/>
                  <a:gd name="connsiteX28" fmla="*/ 1390 w 10002"/>
                  <a:gd name="connsiteY28" fmla="*/ 1428 h 10000"/>
                  <a:gd name="connsiteX29" fmla="*/ 1788 w 10002"/>
                  <a:gd name="connsiteY29" fmla="*/ 1060 h 10000"/>
                  <a:gd name="connsiteX30" fmla="*/ 2257 w 10002"/>
                  <a:gd name="connsiteY30" fmla="*/ 741 h 10000"/>
                  <a:gd name="connsiteX31" fmla="*/ 2376 w 10002"/>
                  <a:gd name="connsiteY31" fmla="*/ 479 h 10000"/>
                  <a:gd name="connsiteX32" fmla="*/ 4019 w 10002"/>
                  <a:gd name="connsiteY32" fmla="*/ 291 h 10000"/>
                  <a:gd name="connsiteX33" fmla="*/ 6109 w 10002"/>
                  <a:gd name="connsiteY33" fmla="*/ 391 h 10000"/>
                  <a:gd name="connsiteX34" fmla="*/ 6629 w 10002"/>
                  <a:gd name="connsiteY34" fmla="*/ 370 h 10000"/>
                  <a:gd name="connsiteX35" fmla="*/ 6958 w 10002"/>
                  <a:gd name="connsiteY35" fmla="*/ 244 h 10000"/>
                  <a:gd name="connsiteX36" fmla="*/ 7306 w 10002"/>
                  <a:gd name="connsiteY36" fmla="*/ 294 h 10000"/>
                  <a:gd name="connsiteX37" fmla="*/ 7665 w 10002"/>
                  <a:gd name="connsiteY37" fmla="*/ 338 h 10000"/>
                  <a:gd name="connsiteX38" fmla="*/ 8203 w 10002"/>
                  <a:gd name="connsiteY38" fmla="*/ 1109 h 10000"/>
                  <a:gd name="connsiteX39" fmla="*/ 8500 w 10002"/>
                  <a:gd name="connsiteY39" fmla="*/ 1738 h 10000"/>
                  <a:gd name="connsiteX40" fmla="*/ 8552 w 10002"/>
                  <a:gd name="connsiteY40" fmla="*/ 2303 h 10000"/>
                  <a:gd name="connsiteX41" fmla="*/ 8800 w 10002"/>
                  <a:gd name="connsiteY41" fmla="*/ 4065 h 10000"/>
                  <a:gd name="connsiteX42" fmla="*/ 9199 w 10002"/>
                  <a:gd name="connsiteY42" fmla="*/ 5890 h 10000"/>
                  <a:gd name="connsiteX43" fmla="*/ 9598 w 10002"/>
                  <a:gd name="connsiteY43" fmla="*/ 6960 h 10000"/>
                  <a:gd name="connsiteX44" fmla="*/ 9648 w 10002"/>
                  <a:gd name="connsiteY44" fmla="*/ 8155 h 10000"/>
                  <a:gd name="connsiteX45" fmla="*/ 9996 w 10002"/>
                  <a:gd name="connsiteY45" fmla="*/ 8595 h 10000"/>
                  <a:gd name="connsiteX46" fmla="*/ 9778 w 10002"/>
                  <a:gd name="connsiteY46" fmla="*/ 8750 h 10000"/>
                  <a:gd name="connsiteX47" fmla="*/ 9847 w 10002"/>
                  <a:gd name="connsiteY47" fmla="*/ 9161 h 10000"/>
                  <a:gd name="connsiteX48" fmla="*/ 9896 w 10002"/>
                  <a:gd name="connsiteY48" fmla="*/ 979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2" h="10000">
                    <a:moveTo>
                      <a:pt x="9896" y="9792"/>
                    </a:moveTo>
                    <a:cubicBezTo>
                      <a:pt x="9233" y="9518"/>
                      <a:pt x="8285" y="9770"/>
                      <a:pt x="7655" y="9792"/>
                    </a:cubicBezTo>
                    <a:cubicBezTo>
                      <a:pt x="6974" y="10000"/>
                      <a:pt x="7290" y="9937"/>
                      <a:pt x="5862" y="9792"/>
                    </a:cubicBezTo>
                    <a:cubicBezTo>
                      <a:pt x="5762" y="9792"/>
                      <a:pt x="5562" y="9665"/>
                      <a:pt x="5562" y="9665"/>
                    </a:cubicBezTo>
                    <a:cubicBezTo>
                      <a:pt x="5496" y="9686"/>
                      <a:pt x="5414" y="9665"/>
                      <a:pt x="5364" y="9728"/>
                    </a:cubicBezTo>
                    <a:cubicBezTo>
                      <a:pt x="5330" y="9770"/>
                      <a:pt x="5364" y="9916"/>
                      <a:pt x="5314" y="9916"/>
                    </a:cubicBezTo>
                    <a:cubicBezTo>
                      <a:pt x="5048" y="9958"/>
                      <a:pt x="4782" y="9874"/>
                      <a:pt x="4516" y="9853"/>
                    </a:cubicBezTo>
                    <a:cubicBezTo>
                      <a:pt x="4417" y="9497"/>
                      <a:pt x="4168" y="9582"/>
                      <a:pt x="3869" y="9539"/>
                    </a:cubicBezTo>
                    <a:lnTo>
                      <a:pt x="2624" y="9414"/>
                    </a:lnTo>
                    <a:cubicBezTo>
                      <a:pt x="2442" y="9267"/>
                      <a:pt x="2475" y="9119"/>
                      <a:pt x="2276" y="9035"/>
                    </a:cubicBezTo>
                    <a:cubicBezTo>
                      <a:pt x="1926" y="9098"/>
                      <a:pt x="1752" y="9176"/>
                      <a:pt x="1420" y="9282"/>
                    </a:cubicBezTo>
                    <a:cubicBezTo>
                      <a:pt x="889" y="9114"/>
                      <a:pt x="1407" y="8721"/>
                      <a:pt x="941" y="8532"/>
                    </a:cubicBezTo>
                    <a:cubicBezTo>
                      <a:pt x="792" y="8260"/>
                      <a:pt x="951" y="8090"/>
                      <a:pt x="802" y="7818"/>
                    </a:cubicBezTo>
                    <a:cubicBezTo>
                      <a:pt x="869" y="7314"/>
                      <a:pt x="565" y="7294"/>
                      <a:pt x="831" y="6960"/>
                    </a:cubicBezTo>
                    <a:cubicBezTo>
                      <a:pt x="749" y="6477"/>
                      <a:pt x="1183" y="6453"/>
                      <a:pt x="901" y="6224"/>
                    </a:cubicBezTo>
                    <a:cubicBezTo>
                      <a:pt x="1083" y="6076"/>
                      <a:pt x="665" y="6121"/>
                      <a:pt x="781" y="5890"/>
                    </a:cubicBezTo>
                    <a:cubicBezTo>
                      <a:pt x="732" y="5533"/>
                      <a:pt x="519" y="5899"/>
                      <a:pt x="254" y="5794"/>
                    </a:cubicBezTo>
                    <a:cubicBezTo>
                      <a:pt x="188" y="5815"/>
                      <a:pt x="300" y="5408"/>
                      <a:pt x="233" y="5450"/>
                    </a:cubicBezTo>
                    <a:cubicBezTo>
                      <a:pt x="183" y="5471"/>
                      <a:pt x="117" y="5638"/>
                      <a:pt x="85" y="5575"/>
                    </a:cubicBezTo>
                    <a:cubicBezTo>
                      <a:pt x="-148" y="5218"/>
                      <a:pt x="420" y="5142"/>
                      <a:pt x="54" y="4995"/>
                    </a:cubicBezTo>
                    <a:cubicBezTo>
                      <a:pt x="-45" y="4619"/>
                      <a:pt x="-11" y="5113"/>
                      <a:pt x="204" y="4904"/>
                    </a:cubicBezTo>
                    <a:cubicBezTo>
                      <a:pt x="237" y="4863"/>
                      <a:pt x="201" y="4824"/>
                      <a:pt x="233" y="4782"/>
                    </a:cubicBezTo>
                    <a:cubicBezTo>
                      <a:pt x="287" y="4691"/>
                      <a:pt x="497" y="4523"/>
                      <a:pt x="547" y="4450"/>
                    </a:cubicBezTo>
                    <a:cubicBezTo>
                      <a:pt x="597" y="4377"/>
                      <a:pt x="515" y="4285"/>
                      <a:pt x="612" y="4297"/>
                    </a:cubicBezTo>
                    <a:cubicBezTo>
                      <a:pt x="862" y="4109"/>
                      <a:pt x="643" y="4268"/>
                      <a:pt x="891" y="4163"/>
                    </a:cubicBezTo>
                    <a:cubicBezTo>
                      <a:pt x="957" y="4037"/>
                      <a:pt x="995" y="3837"/>
                      <a:pt x="1101" y="3597"/>
                    </a:cubicBezTo>
                    <a:cubicBezTo>
                      <a:pt x="1207" y="3357"/>
                      <a:pt x="1479" y="2931"/>
                      <a:pt x="1529" y="2722"/>
                    </a:cubicBezTo>
                    <a:cubicBezTo>
                      <a:pt x="1562" y="2364"/>
                      <a:pt x="1582" y="2178"/>
                      <a:pt x="1300" y="2053"/>
                    </a:cubicBezTo>
                    <a:cubicBezTo>
                      <a:pt x="1266" y="1822"/>
                      <a:pt x="1308" y="1593"/>
                      <a:pt x="1390" y="1428"/>
                    </a:cubicBezTo>
                    <a:cubicBezTo>
                      <a:pt x="1471" y="1263"/>
                      <a:pt x="1025" y="1145"/>
                      <a:pt x="1788" y="1060"/>
                    </a:cubicBezTo>
                    <a:cubicBezTo>
                      <a:pt x="2170" y="893"/>
                      <a:pt x="1941" y="1077"/>
                      <a:pt x="2257" y="741"/>
                    </a:cubicBezTo>
                    <a:cubicBezTo>
                      <a:pt x="2390" y="615"/>
                      <a:pt x="2209" y="500"/>
                      <a:pt x="2376" y="479"/>
                    </a:cubicBezTo>
                    <a:cubicBezTo>
                      <a:pt x="2642" y="-24"/>
                      <a:pt x="3604" y="250"/>
                      <a:pt x="4019" y="291"/>
                    </a:cubicBezTo>
                    <a:cubicBezTo>
                      <a:pt x="4650" y="312"/>
                      <a:pt x="5674" y="377"/>
                      <a:pt x="6109" y="391"/>
                    </a:cubicBezTo>
                    <a:cubicBezTo>
                      <a:pt x="6544" y="404"/>
                      <a:pt x="6563" y="434"/>
                      <a:pt x="6629" y="370"/>
                    </a:cubicBezTo>
                    <a:cubicBezTo>
                      <a:pt x="6646" y="308"/>
                      <a:pt x="6908" y="287"/>
                      <a:pt x="6958" y="244"/>
                    </a:cubicBezTo>
                    <a:cubicBezTo>
                      <a:pt x="7108" y="-301"/>
                      <a:pt x="6741" y="231"/>
                      <a:pt x="7306" y="294"/>
                    </a:cubicBezTo>
                    <a:cubicBezTo>
                      <a:pt x="7471" y="607"/>
                      <a:pt x="7332" y="254"/>
                      <a:pt x="7665" y="338"/>
                    </a:cubicBezTo>
                    <a:cubicBezTo>
                      <a:pt x="7714" y="779"/>
                      <a:pt x="7971" y="647"/>
                      <a:pt x="8203" y="1109"/>
                    </a:cubicBezTo>
                    <a:cubicBezTo>
                      <a:pt x="8285" y="1402"/>
                      <a:pt x="8435" y="1528"/>
                      <a:pt x="8500" y="1738"/>
                    </a:cubicBezTo>
                    <a:cubicBezTo>
                      <a:pt x="8569" y="1948"/>
                      <a:pt x="8500" y="1927"/>
                      <a:pt x="8552" y="2303"/>
                    </a:cubicBezTo>
                    <a:cubicBezTo>
                      <a:pt x="8834" y="2829"/>
                      <a:pt x="8650" y="3479"/>
                      <a:pt x="8800" y="4065"/>
                    </a:cubicBezTo>
                    <a:cubicBezTo>
                      <a:pt x="8834" y="4317"/>
                      <a:pt x="9066" y="5638"/>
                      <a:pt x="9199" y="5890"/>
                    </a:cubicBezTo>
                    <a:cubicBezTo>
                      <a:pt x="9265" y="6289"/>
                      <a:pt x="9531" y="6560"/>
                      <a:pt x="9598" y="6960"/>
                    </a:cubicBezTo>
                    <a:cubicBezTo>
                      <a:pt x="9680" y="7421"/>
                      <a:pt x="9564" y="7693"/>
                      <a:pt x="9648" y="8155"/>
                    </a:cubicBezTo>
                    <a:cubicBezTo>
                      <a:pt x="9664" y="8428"/>
                      <a:pt x="9962" y="8428"/>
                      <a:pt x="9996" y="8595"/>
                    </a:cubicBezTo>
                    <a:cubicBezTo>
                      <a:pt x="10047" y="8683"/>
                      <a:pt x="9803" y="8656"/>
                      <a:pt x="9778" y="8750"/>
                    </a:cubicBezTo>
                    <a:cubicBezTo>
                      <a:pt x="9753" y="8844"/>
                      <a:pt x="9857" y="8976"/>
                      <a:pt x="9847" y="9161"/>
                    </a:cubicBezTo>
                    <a:cubicBezTo>
                      <a:pt x="9847" y="9958"/>
                      <a:pt x="9664" y="10231"/>
                      <a:pt x="9896" y="979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0" name="Freeform 46"/>
              <p:cNvSpPr/>
              <p:nvPr/>
            </p:nvSpPr>
            <p:spPr bwMode="auto">
              <a:xfrm>
                <a:off x="3683040" y="1378976"/>
                <a:ext cx="1950248" cy="1221279"/>
              </a:xfrm>
              <a:custGeom>
                <a:gdLst>
                  <a:gd name="T0" fmla="*/ 2147483647 w 1072"/>
                  <a:gd name="T1" fmla="*/ 2147483647 h 670"/>
                  <a:gd name="T2" fmla="*/ 2147483647 w 1072"/>
                  <a:gd name="T3" fmla="*/ 2147483647 h 670"/>
                  <a:gd name="T4" fmla="*/ 2147483647 w 1072"/>
                  <a:gd name="T5" fmla="*/ 2147483647 h 670"/>
                  <a:gd name="T6" fmla="*/ 2147483647 w 1072"/>
                  <a:gd name="T7" fmla="*/ 2147483647 h 670"/>
                  <a:gd name="T8" fmla="*/ 2147483647 w 1072"/>
                  <a:gd name="T9" fmla="*/ 2147483647 h 670"/>
                  <a:gd name="T10" fmla="*/ 2147483647 w 1072"/>
                  <a:gd name="T11" fmla="*/ 2147483647 h 670"/>
                  <a:gd name="T12" fmla="*/ 2147483647 w 1072"/>
                  <a:gd name="T13" fmla="*/ 2147483647 h 670"/>
                  <a:gd name="T14" fmla="*/ 2147483647 w 1072"/>
                  <a:gd name="T15" fmla="*/ 2147483647 h 670"/>
                  <a:gd name="T16" fmla="*/ 2147483647 w 1072"/>
                  <a:gd name="T17" fmla="*/ 2147483647 h 670"/>
                  <a:gd name="T18" fmla="*/ 2147483647 w 1072"/>
                  <a:gd name="T19" fmla="*/ 2147483647 h 670"/>
                  <a:gd name="T20" fmla="*/ 2147483647 w 1072"/>
                  <a:gd name="T21" fmla="*/ 2147483647 h 670"/>
                  <a:gd name="T22" fmla="*/ 2147483647 w 1072"/>
                  <a:gd name="T23" fmla="*/ 2147483647 h 670"/>
                  <a:gd name="T24" fmla="*/ 2147483647 w 1072"/>
                  <a:gd name="T25" fmla="*/ 2147483647 h 670"/>
                  <a:gd name="T26" fmla="*/ 2147483647 w 1072"/>
                  <a:gd name="T27" fmla="*/ 2147483647 h 670"/>
                  <a:gd name="T28" fmla="*/ 2147483647 w 1072"/>
                  <a:gd name="T29" fmla="*/ 2147483647 h 670"/>
                  <a:gd name="T30" fmla="*/ 2147483647 w 1072"/>
                  <a:gd name="T31" fmla="*/ 2147483647 h 670"/>
                  <a:gd name="T32" fmla="*/ 2147483647 w 1072"/>
                  <a:gd name="T33" fmla="*/ 2147483647 h 670"/>
                  <a:gd name="T34" fmla="*/ 2147483647 w 1072"/>
                  <a:gd name="T35" fmla="*/ 2147483647 h 670"/>
                  <a:gd name="T36" fmla="*/ 2147483647 w 1072"/>
                  <a:gd name="T37" fmla="*/ 2147483647 h 670"/>
                  <a:gd name="T38" fmla="*/ 2147483647 w 1072"/>
                  <a:gd name="T39" fmla="*/ 2147483647 h 670"/>
                  <a:gd name="T40" fmla="*/ 2147483647 w 1072"/>
                  <a:gd name="T41" fmla="*/ 2147483647 h 670"/>
                  <a:gd name="T42" fmla="*/ 2147483647 w 1072"/>
                  <a:gd name="T43" fmla="*/ 2147483647 h 670"/>
                  <a:gd name="T44" fmla="*/ 2147483647 w 1072"/>
                  <a:gd name="T45" fmla="*/ 2147483647 h 670"/>
                  <a:gd name="T46" fmla="*/ 2147483647 w 1072"/>
                  <a:gd name="T47" fmla="*/ 2147483647 h 670"/>
                  <a:gd name="T48" fmla="*/ 2147483647 w 1072"/>
                  <a:gd name="T49" fmla="*/ 2147483647 h 670"/>
                  <a:gd name="T50" fmla="*/ 2147483647 w 1072"/>
                  <a:gd name="T51" fmla="*/ 2147483647 h 670"/>
                  <a:gd name="T52" fmla="*/ 2147483647 w 1072"/>
                  <a:gd name="T53" fmla="*/ 2147483647 h 670"/>
                  <a:gd name="T54" fmla="*/ 2147483647 w 1072"/>
                  <a:gd name="T55" fmla="*/ 2147483647 h 670"/>
                  <a:gd name="T56" fmla="*/ 2147483647 w 1072"/>
                  <a:gd name="T57" fmla="*/ 2147483647 h 670"/>
                  <a:gd name="T58" fmla="*/ 2147483647 w 1072"/>
                  <a:gd name="T59" fmla="*/ 2147483647 h 670"/>
                  <a:gd name="T60" fmla="*/ 2147483647 w 1072"/>
                  <a:gd name="T61" fmla="*/ 2147483647 h 670"/>
                  <a:gd name="T62" fmla="*/ 2147483647 w 1072"/>
                  <a:gd name="T63" fmla="*/ 2147483647 h 670"/>
                  <a:gd name="T64" fmla="*/ 2147483647 w 1072"/>
                  <a:gd name="T65" fmla="*/ 2147483647 h 670"/>
                  <a:gd name="T66" fmla="*/ 2147483647 w 1072"/>
                  <a:gd name="T67" fmla="*/ 2147483647 h 670"/>
                  <a:gd name="T68" fmla="*/ 2147483647 w 1072"/>
                  <a:gd name="T69" fmla="*/ 2147483647 h 670"/>
                  <a:gd name="T70" fmla="*/ 2147483647 w 1072"/>
                  <a:gd name="T71" fmla="*/ 2147483647 h 670"/>
                  <a:gd name="T72" fmla="*/ 2147483647 w 1072"/>
                  <a:gd name="T73" fmla="*/ 2147483647 h 6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72"/>
                  <a:gd name="T112" fmla="*/ 0 h 670"/>
                  <a:gd name="T113" fmla="*/ 1072 w 1072"/>
                  <a:gd name="T114" fmla="*/ 670 h 670"/>
                  <a:gd name="connsiteX0" fmla="*/ 1835 w 10302"/>
                  <a:gd name="connsiteY0" fmla="*/ 1157 h 10000"/>
                  <a:gd name="connsiteX1" fmla="*/ 1972 w 10302"/>
                  <a:gd name="connsiteY1" fmla="*/ 1351 h 10000"/>
                  <a:gd name="connsiteX2" fmla="*/ 2133 w 10302"/>
                  <a:gd name="connsiteY2" fmla="*/ 1204 h 10000"/>
                  <a:gd name="connsiteX3" fmla="*/ 2276 w 10302"/>
                  <a:gd name="connsiteY3" fmla="*/ 1250 h 10000"/>
                  <a:gd name="connsiteX4" fmla="*/ 2327 w 10302"/>
                  <a:gd name="connsiteY4" fmla="*/ 1315 h 10000"/>
                  <a:gd name="connsiteX5" fmla="*/ 2432 w 10302"/>
                  <a:gd name="connsiteY5" fmla="*/ 1302 h 10000"/>
                  <a:gd name="connsiteX6" fmla="*/ 2546 w 10302"/>
                  <a:gd name="connsiteY6" fmla="*/ 1433 h 10000"/>
                  <a:gd name="connsiteX7" fmla="*/ 3200 w 10302"/>
                  <a:gd name="connsiteY7" fmla="*/ 1479 h 10000"/>
                  <a:gd name="connsiteX8" fmla="*/ 3599 w 10302"/>
                  <a:gd name="connsiteY8" fmla="*/ 1433 h 10000"/>
                  <a:gd name="connsiteX9" fmla="*/ 4534 w 10302"/>
                  <a:gd name="connsiteY9" fmla="*/ 1611 h 10000"/>
                  <a:gd name="connsiteX10" fmla="*/ 4864 w 10302"/>
                  <a:gd name="connsiteY10" fmla="*/ 905 h 10000"/>
                  <a:gd name="connsiteX11" fmla="*/ 5003 w 10302"/>
                  <a:gd name="connsiteY11" fmla="*/ 360 h 10000"/>
                  <a:gd name="connsiteX12" fmla="*/ 5348 w 10302"/>
                  <a:gd name="connsiteY12" fmla="*/ 209 h 10000"/>
                  <a:gd name="connsiteX13" fmla="*/ 5619 w 10302"/>
                  <a:gd name="connsiteY13" fmla="*/ 356 h 10000"/>
                  <a:gd name="connsiteX14" fmla="*/ 7297 w 10302"/>
                  <a:gd name="connsiteY14" fmla="*/ 30 h 10000"/>
                  <a:gd name="connsiteX15" fmla="*/ 8462 w 10302"/>
                  <a:gd name="connsiteY15" fmla="*/ 30 h 10000"/>
                  <a:gd name="connsiteX16" fmla="*/ 9231 w 10302"/>
                  <a:gd name="connsiteY16" fmla="*/ 171 h 10000"/>
                  <a:gd name="connsiteX17" fmla="*/ 10273 w 10302"/>
                  <a:gd name="connsiteY17" fmla="*/ 75 h 10000"/>
                  <a:gd name="connsiteX18" fmla="*/ 9953 w 10302"/>
                  <a:gd name="connsiteY18" fmla="*/ 815 h 10000"/>
                  <a:gd name="connsiteX19" fmla="*/ 9682 w 10302"/>
                  <a:gd name="connsiteY19" fmla="*/ 1329 h 10000"/>
                  <a:gd name="connsiteX20" fmla="*/ 9696 w 10302"/>
                  <a:gd name="connsiteY20" fmla="*/ 1986 h 10000"/>
                  <a:gd name="connsiteX21" fmla="*/ 9149 w 10302"/>
                  <a:gd name="connsiteY21" fmla="*/ 1846 h 10000"/>
                  <a:gd name="connsiteX22" fmla="*/ 8899 w 10302"/>
                  <a:gd name="connsiteY22" fmla="*/ 2102 h 10000"/>
                  <a:gd name="connsiteX23" fmla="*/ 8957 w 10302"/>
                  <a:gd name="connsiteY23" fmla="*/ 2266 h 10000"/>
                  <a:gd name="connsiteX24" fmla="*/ 8960 w 10302"/>
                  <a:gd name="connsiteY24" fmla="*/ 2680 h 10000"/>
                  <a:gd name="connsiteX25" fmla="*/ 8572 w 10302"/>
                  <a:gd name="connsiteY25" fmla="*/ 2946 h 10000"/>
                  <a:gd name="connsiteX26" fmla="*/ 8531 w 10302"/>
                  <a:gd name="connsiteY26" fmla="*/ 3271 h 10000"/>
                  <a:gd name="connsiteX27" fmla="*/ 8548 w 10302"/>
                  <a:gd name="connsiteY27" fmla="*/ 3367 h 10000"/>
                  <a:gd name="connsiteX28" fmla="*/ 8547 w 10302"/>
                  <a:gd name="connsiteY28" fmla="*/ 4193 h 10000"/>
                  <a:gd name="connsiteX29" fmla="*/ 8462 w 10302"/>
                  <a:gd name="connsiteY29" fmla="*/ 4330 h 10000"/>
                  <a:gd name="connsiteX30" fmla="*/ 8624 w 10302"/>
                  <a:gd name="connsiteY30" fmla="*/ 4564 h 10000"/>
                  <a:gd name="connsiteX31" fmla="*/ 8479 w 10302"/>
                  <a:gd name="connsiteY31" fmla="*/ 4794 h 10000"/>
                  <a:gd name="connsiteX32" fmla="*/ 8168 w 10302"/>
                  <a:gd name="connsiteY32" fmla="*/ 5250 h 10000"/>
                  <a:gd name="connsiteX33" fmla="*/ 7695 w 10302"/>
                  <a:gd name="connsiteY33" fmla="*/ 5592 h 10000"/>
                  <a:gd name="connsiteX34" fmla="*/ 7896 w 10302"/>
                  <a:gd name="connsiteY34" fmla="*/ 7179 h 10000"/>
                  <a:gd name="connsiteX35" fmla="*/ 7452 w 10302"/>
                  <a:gd name="connsiteY35" fmla="*/ 7682 h 10000"/>
                  <a:gd name="connsiteX36" fmla="*/ 6927 w 10302"/>
                  <a:gd name="connsiteY36" fmla="*/ 7369 h 10000"/>
                  <a:gd name="connsiteX37" fmla="*/ 7096 w 10302"/>
                  <a:gd name="connsiteY37" fmla="*/ 7544 h 10000"/>
                  <a:gd name="connsiteX38" fmla="*/ 7363 w 10302"/>
                  <a:gd name="connsiteY38" fmla="*/ 8000 h 10000"/>
                  <a:gd name="connsiteX39" fmla="*/ 7335 w 10302"/>
                  <a:gd name="connsiteY39" fmla="*/ 8055 h 10000"/>
                  <a:gd name="connsiteX40" fmla="*/ 7220 w 10302"/>
                  <a:gd name="connsiteY40" fmla="*/ 8203 h 10000"/>
                  <a:gd name="connsiteX41" fmla="*/ 7103 w 10302"/>
                  <a:gd name="connsiteY41" fmla="*/ 8297 h 10000"/>
                  <a:gd name="connsiteX42" fmla="*/ 6908 w 10302"/>
                  <a:gd name="connsiteY42" fmla="*/ 8680 h 10000"/>
                  <a:gd name="connsiteX43" fmla="*/ 6785 w 10302"/>
                  <a:gd name="connsiteY43" fmla="*/ 9182 h 10000"/>
                  <a:gd name="connsiteX44" fmla="*/ 6777 w 10302"/>
                  <a:gd name="connsiteY44" fmla="*/ 9466 h 10000"/>
                  <a:gd name="connsiteX45" fmla="*/ 6642 w 10302"/>
                  <a:gd name="connsiteY45" fmla="*/ 9191 h 10000"/>
                  <a:gd name="connsiteX46" fmla="*/ 6528 w 10302"/>
                  <a:gd name="connsiteY46" fmla="*/ 9798 h 10000"/>
                  <a:gd name="connsiteX47" fmla="*/ 5078 w 10302"/>
                  <a:gd name="connsiteY47" fmla="*/ 9703 h 10000"/>
                  <a:gd name="connsiteX48" fmla="*/ 4224 w 10302"/>
                  <a:gd name="connsiteY48" fmla="*/ 9985 h 10000"/>
                  <a:gd name="connsiteX49" fmla="*/ 4054 w 10302"/>
                  <a:gd name="connsiteY49" fmla="*/ 9937 h 10000"/>
                  <a:gd name="connsiteX50" fmla="*/ 3423 w 10302"/>
                  <a:gd name="connsiteY50" fmla="*/ 9773 h 10000"/>
                  <a:gd name="connsiteX51" fmla="*/ 3286 w 10302"/>
                  <a:gd name="connsiteY51" fmla="*/ 9237 h 10000"/>
                  <a:gd name="connsiteX52" fmla="*/ 3058 w 10302"/>
                  <a:gd name="connsiteY52" fmla="*/ 9096 h 10000"/>
                  <a:gd name="connsiteX53" fmla="*/ 2916 w 10302"/>
                  <a:gd name="connsiteY53" fmla="*/ 9051 h 10000"/>
                  <a:gd name="connsiteX54" fmla="*/ 2489 w 10302"/>
                  <a:gd name="connsiteY54" fmla="*/ 8864 h 10000"/>
                  <a:gd name="connsiteX55" fmla="*/ 1949 w 10302"/>
                  <a:gd name="connsiteY55" fmla="*/ 8864 h 10000"/>
                  <a:gd name="connsiteX56" fmla="*/ 1409 w 10302"/>
                  <a:gd name="connsiteY56" fmla="*/ 8969 h 10000"/>
                  <a:gd name="connsiteX57" fmla="*/ 968 w 10302"/>
                  <a:gd name="connsiteY57" fmla="*/ 8877 h 10000"/>
                  <a:gd name="connsiteX58" fmla="*/ 498 w 10302"/>
                  <a:gd name="connsiteY58" fmla="*/ 8723 h 10000"/>
                  <a:gd name="connsiteX59" fmla="*/ 15 w 10302"/>
                  <a:gd name="connsiteY59" fmla="*/ 8303 h 10000"/>
                  <a:gd name="connsiteX60" fmla="*/ 214 w 10302"/>
                  <a:gd name="connsiteY60" fmla="*/ 8163 h 10000"/>
                  <a:gd name="connsiteX61" fmla="*/ 186 w 10302"/>
                  <a:gd name="connsiteY61" fmla="*/ 7742 h 10000"/>
                  <a:gd name="connsiteX62" fmla="*/ 214 w 10302"/>
                  <a:gd name="connsiteY62" fmla="*/ 7603 h 10000"/>
                  <a:gd name="connsiteX63" fmla="*/ 299 w 10302"/>
                  <a:gd name="connsiteY63" fmla="*/ 7508 h 10000"/>
                  <a:gd name="connsiteX64" fmla="*/ 270 w 10302"/>
                  <a:gd name="connsiteY64" fmla="*/ 7087 h 10000"/>
                  <a:gd name="connsiteX65" fmla="*/ 270 w 10302"/>
                  <a:gd name="connsiteY65" fmla="*/ 5965 h 10000"/>
                  <a:gd name="connsiteX66" fmla="*/ 583 w 10302"/>
                  <a:gd name="connsiteY66" fmla="*/ 5265 h 10000"/>
                  <a:gd name="connsiteX67" fmla="*/ 953 w 10302"/>
                  <a:gd name="connsiteY67" fmla="*/ 5965 h 10000"/>
                  <a:gd name="connsiteX68" fmla="*/ 1209 w 10302"/>
                  <a:gd name="connsiteY68" fmla="*/ 4983 h 10000"/>
                  <a:gd name="connsiteX69" fmla="*/ 1181 w 10302"/>
                  <a:gd name="connsiteY69" fmla="*/ 4704 h 10000"/>
                  <a:gd name="connsiteX70" fmla="*/ 1067 w 10302"/>
                  <a:gd name="connsiteY70" fmla="*/ 3769 h 10000"/>
                  <a:gd name="connsiteX71" fmla="*/ 1352 w 10302"/>
                  <a:gd name="connsiteY71" fmla="*/ 2882 h 10000"/>
                  <a:gd name="connsiteX72" fmla="*/ 1323 w 10302"/>
                  <a:gd name="connsiteY72" fmla="*/ 2320 h 10000"/>
                  <a:gd name="connsiteX73" fmla="*/ 1608 w 10302"/>
                  <a:gd name="connsiteY73" fmla="*/ 1712 h 10000"/>
                  <a:gd name="connsiteX74" fmla="*/ 1778 w 10302"/>
                  <a:gd name="connsiteY74" fmla="*/ 1293 h 10000"/>
                  <a:gd name="connsiteX75" fmla="*/ 1790 w 10302"/>
                  <a:gd name="connsiteY75" fmla="*/ 1149 h 10000"/>
                  <a:gd name="connsiteX76" fmla="*/ 1774 w 10302"/>
                  <a:gd name="connsiteY76" fmla="*/ 1184 h 10000"/>
                  <a:gd name="connsiteX77" fmla="*/ 1801 w 10302"/>
                  <a:gd name="connsiteY77" fmla="*/ 1179 h 10000"/>
                  <a:gd name="connsiteX78" fmla="*/ 1835 w 10302"/>
                  <a:gd name="connsiteY78" fmla="*/ 11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302" h="10000">
                    <a:moveTo>
                      <a:pt x="1835" y="1157"/>
                    </a:moveTo>
                    <a:cubicBezTo>
                      <a:pt x="1881" y="1011"/>
                      <a:pt x="1920" y="1492"/>
                      <a:pt x="1972" y="1351"/>
                    </a:cubicBezTo>
                    <a:cubicBezTo>
                      <a:pt x="2024" y="1210"/>
                      <a:pt x="2103" y="1116"/>
                      <a:pt x="2133" y="1204"/>
                    </a:cubicBezTo>
                    <a:cubicBezTo>
                      <a:pt x="2313" y="1453"/>
                      <a:pt x="2059" y="1125"/>
                      <a:pt x="2276" y="1250"/>
                    </a:cubicBezTo>
                    <a:cubicBezTo>
                      <a:pt x="2315" y="1344"/>
                      <a:pt x="2290" y="1222"/>
                      <a:pt x="2327" y="1315"/>
                    </a:cubicBezTo>
                    <a:cubicBezTo>
                      <a:pt x="2356" y="1377"/>
                      <a:pt x="2403" y="1239"/>
                      <a:pt x="2432" y="1302"/>
                    </a:cubicBezTo>
                    <a:cubicBezTo>
                      <a:pt x="2471" y="1395"/>
                      <a:pt x="2480" y="1400"/>
                      <a:pt x="2546" y="1433"/>
                    </a:cubicBezTo>
                    <a:cubicBezTo>
                      <a:pt x="2716" y="1618"/>
                      <a:pt x="3001" y="1448"/>
                      <a:pt x="3200" y="1479"/>
                    </a:cubicBezTo>
                    <a:cubicBezTo>
                      <a:pt x="3305" y="1542"/>
                      <a:pt x="3377" y="1411"/>
                      <a:pt x="3599" y="1433"/>
                    </a:cubicBezTo>
                    <a:cubicBezTo>
                      <a:pt x="3821" y="1455"/>
                      <a:pt x="4012" y="1674"/>
                      <a:pt x="4534" y="1611"/>
                    </a:cubicBezTo>
                    <a:cubicBezTo>
                      <a:pt x="4600" y="1611"/>
                      <a:pt x="4816" y="968"/>
                      <a:pt x="4864" y="905"/>
                    </a:cubicBezTo>
                    <a:cubicBezTo>
                      <a:pt x="4911" y="827"/>
                      <a:pt x="4922" y="476"/>
                      <a:pt x="5003" y="360"/>
                    </a:cubicBezTo>
                    <a:cubicBezTo>
                      <a:pt x="5084" y="244"/>
                      <a:pt x="5245" y="210"/>
                      <a:pt x="5348" y="209"/>
                    </a:cubicBezTo>
                    <a:cubicBezTo>
                      <a:pt x="5451" y="208"/>
                      <a:pt x="5294" y="385"/>
                      <a:pt x="5619" y="356"/>
                    </a:cubicBezTo>
                    <a:cubicBezTo>
                      <a:pt x="5944" y="327"/>
                      <a:pt x="6528" y="62"/>
                      <a:pt x="7297" y="30"/>
                    </a:cubicBezTo>
                    <a:cubicBezTo>
                      <a:pt x="7770" y="-16"/>
                      <a:pt x="8140" y="-1"/>
                      <a:pt x="8462" y="30"/>
                    </a:cubicBezTo>
                    <a:cubicBezTo>
                      <a:pt x="8785" y="62"/>
                      <a:pt x="8929" y="164"/>
                      <a:pt x="9231" y="171"/>
                    </a:cubicBezTo>
                    <a:cubicBezTo>
                      <a:pt x="9533" y="178"/>
                      <a:pt x="10179" y="-3"/>
                      <a:pt x="10273" y="75"/>
                    </a:cubicBezTo>
                    <a:cubicBezTo>
                      <a:pt x="10407" y="107"/>
                      <a:pt x="10051" y="606"/>
                      <a:pt x="9953" y="815"/>
                    </a:cubicBezTo>
                    <a:cubicBezTo>
                      <a:pt x="9855" y="1024"/>
                      <a:pt x="9757" y="1204"/>
                      <a:pt x="9682" y="1329"/>
                    </a:cubicBezTo>
                    <a:cubicBezTo>
                      <a:pt x="9568" y="1548"/>
                      <a:pt x="9819" y="1846"/>
                      <a:pt x="9696" y="1986"/>
                    </a:cubicBezTo>
                    <a:cubicBezTo>
                      <a:pt x="9629" y="2080"/>
                      <a:pt x="9282" y="1827"/>
                      <a:pt x="9149" y="1846"/>
                    </a:cubicBezTo>
                    <a:cubicBezTo>
                      <a:pt x="9016" y="1865"/>
                      <a:pt x="8947" y="2040"/>
                      <a:pt x="8899" y="2102"/>
                    </a:cubicBezTo>
                    <a:cubicBezTo>
                      <a:pt x="8880" y="2149"/>
                      <a:pt x="8967" y="2219"/>
                      <a:pt x="8957" y="2266"/>
                    </a:cubicBezTo>
                    <a:cubicBezTo>
                      <a:pt x="8938" y="2375"/>
                      <a:pt x="8988" y="2588"/>
                      <a:pt x="8960" y="2680"/>
                    </a:cubicBezTo>
                    <a:cubicBezTo>
                      <a:pt x="8865" y="2962"/>
                      <a:pt x="8706" y="2791"/>
                      <a:pt x="8572" y="2946"/>
                    </a:cubicBezTo>
                    <a:cubicBezTo>
                      <a:pt x="8554" y="3040"/>
                      <a:pt x="8535" y="3201"/>
                      <a:pt x="8531" y="3271"/>
                    </a:cubicBezTo>
                    <a:cubicBezTo>
                      <a:pt x="8527" y="3341"/>
                      <a:pt x="8545" y="3213"/>
                      <a:pt x="8548" y="3367"/>
                    </a:cubicBezTo>
                    <a:cubicBezTo>
                      <a:pt x="8551" y="3521"/>
                      <a:pt x="8500" y="3851"/>
                      <a:pt x="8547" y="4193"/>
                    </a:cubicBezTo>
                    <a:cubicBezTo>
                      <a:pt x="8557" y="4256"/>
                      <a:pt x="8444" y="4269"/>
                      <a:pt x="8462" y="4330"/>
                    </a:cubicBezTo>
                    <a:cubicBezTo>
                      <a:pt x="8491" y="4407"/>
                      <a:pt x="8643" y="4547"/>
                      <a:pt x="8624" y="4564"/>
                    </a:cubicBezTo>
                    <a:cubicBezTo>
                      <a:pt x="8592" y="4615"/>
                      <a:pt x="8517" y="4739"/>
                      <a:pt x="8479" y="4794"/>
                    </a:cubicBezTo>
                    <a:cubicBezTo>
                      <a:pt x="8441" y="4849"/>
                      <a:pt x="8263" y="5091"/>
                      <a:pt x="8168" y="5250"/>
                    </a:cubicBezTo>
                    <a:cubicBezTo>
                      <a:pt x="8026" y="5592"/>
                      <a:pt x="7969" y="5499"/>
                      <a:pt x="7695" y="5592"/>
                    </a:cubicBezTo>
                    <a:cubicBezTo>
                      <a:pt x="7562" y="6247"/>
                      <a:pt x="8057" y="5091"/>
                      <a:pt x="7896" y="7179"/>
                    </a:cubicBezTo>
                    <a:cubicBezTo>
                      <a:pt x="7886" y="7304"/>
                      <a:pt x="7499" y="7573"/>
                      <a:pt x="7452" y="7682"/>
                    </a:cubicBezTo>
                    <a:cubicBezTo>
                      <a:pt x="7405" y="7808"/>
                      <a:pt x="6986" y="7392"/>
                      <a:pt x="6927" y="7369"/>
                    </a:cubicBezTo>
                    <a:cubicBezTo>
                      <a:pt x="6868" y="7346"/>
                      <a:pt x="7049" y="7435"/>
                      <a:pt x="7096" y="7544"/>
                    </a:cubicBezTo>
                    <a:cubicBezTo>
                      <a:pt x="7143" y="7653"/>
                      <a:pt x="7361" y="7952"/>
                      <a:pt x="7363" y="8000"/>
                    </a:cubicBezTo>
                    <a:cubicBezTo>
                      <a:pt x="7297" y="7828"/>
                      <a:pt x="7449" y="8117"/>
                      <a:pt x="7335" y="8055"/>
                    </a:cubicBezTo>
                    <a:cubicBezTo>
                      <a:pt x="7278" y="8335"/>
                      <a:pt x="7115" y="7954"/>
                      <a:pt x="7220" y="8203"/>
                    </a:cubicBezTo>
                    <a:cubicBezTo>
                      <a:pt x="7191" y="8234"/>
                      <a:pt x="7132" y="8282"/>
                      <a:pt x="7103" y="8297"/>
                    </a:cubicBezTo>
                    <a:cubicBezTo>
                      <a:pt x="7055" y="8328"/>
                      <a:pt x="6946" y="8635"/>
                      <a:pt x="6908" y="8680"/>
                    </a:cubicBezTo>
                    <a:cubicBezTo>
                      <a:pt x="6757" y="8837"/>
                      <a:pt x="6908" y="8980"/>
                      <a:pt x="6785" y="9182"/>
                    </a:cubicBezTo>
                    <a:cubicBezTo>
                      <a:pt x="6745" y="9280"/>
                      <a:pt x="6801" y="9465"/>
                      <a:pt x="6777" y="9466"/>
                    </a:cubicBezTo>
                    <a:cubicBezTo>
                      <a:pt x="6753" y="9467"/>
                      <a:pt x="6666" y="9102"/>
                      <a:pt x="6642" y="9191"/>
                    </a:cubicBezTo>
                    <a:cubicBezTo>
                      <a:pt x="6690" y="9409"/>
                      <a:pt x="6567" y="9612"/>
                      <a:pt x="6528" y="9798"/>
                    </a:cubicBezTo>
                    <a:cubicBezTo>
                      <a:pt x="6036" y="9751"/>
                      <a:pt x="5571" y="9782"/>
                      <a:pt x="5078" y="9703"/>
                    </a:cubicBezTo>
                    <a:cubicBezTo>
                      <a:pt x="4471" y="9766"/>
                      <a:pt x="4565" y="9703"/>
                      <a:pt x="4224" y="9985"/>
                    </a:cubicBezTo>
                    <a:cubicBezTo>
                      <a:pt x="4214" y="10016"/>
                      <a:pt x="4129" y="10001"/>
                      <a:pt x="4054" y="9937"/>
                    </a:cubicBezTo>
                    <a:cubicBezTo>
                      <a:pt x="3826" y="9720"/>
                      <a:pt x="3746" y="9914"/>
                      <a:pt x="3423" y="9773"/>
                    </a:cubicBezTo>
                    <a:cubicBezTo>
                      <a:pt x="3290" y="9618"/>
                      <a:pt x="3437" y="9315"/>
                      <a:pt x="3286" y="9237"/>
                    </a:cubicBezTo>
                    <a:cubicBezTo>
                      <a:pt x="3200" y="9191"/>
                      <a:pt x="3058" y="9096"/>
                      <a:pt x="3058" y="9096"/>
                    </a:cubicBezTo>
                    <a:cubicBezTo>
                      <a:pt x="2830" y="9003"/>
                      <a:pt x="3115" y="9315"/>
                      <a:pt x="2916" y="9051"/>
                    </a:cubicBezTo>
                    <a:cubicBezTo>
                      <a:pt x="2821" y="8957"/>
                      <a:pt x="2641" y="8925"/>
                      <a:pt x="2489" y="8864"/>
                    </a:cubicBezTo>
                    <a:cubicBezTo>
                      <a:pt x="2328" y="8833"/>
                      <a:pt x="2129" y="8879"/>
                      <a:pt x="1949" y="8864"/>
                    </a:cubicBezTo>
                    <a:cubicBezTo>
                      <a:pt x="1768" y="8817"/>
                      <a:pt x="1572" y="8967"/>
                      <a:pt x="1409" y="8969"/>
                    </a:cubicBezTo>
                    <a:cubicBezTo>
                      <a:pt x="1246" y="8971"/>
                      <a:pt x="1120" y="8877"/>
                      <a:pt x="968" y="8877"/>
                    </a:cubicBezTo>
                    <a:cubicBezTo>
                      <a:pt x="769" y="8971"/>
                      <a:pt x="657" y="8819"/>
                      <a:pt x="498" y="8723"/>
                    </a:cubicBezTo>
                    <a:cubicBezTo>
                      <a:pt x="339" y="8627"/>
                      <a:pt x="62" y="8396"/>
                      <a:pt x="15" y="8303"/>
                    </a:cubicBezTo>
                    <a:cubicBezTo>
                      <a:pt x="-61" y="8194"/>
                      <a:pt x="186" y="8255"/>
                      <a:pt x="214" y="8163"/>
                    </a:cubicBezTo>
                    <a:cubicBezTo>
                      <a:pt x="243" y="8069"/>
                      <a:pt x="186" y="7835"/>
                      <a:pt x="186" y="7742"/>
                    </a:cubicBezTo>
                    <a:cubicBezTo>
                      <a:pt x="195" y="7694"/>
                      <a:pt x="195" y="7633"/>
                      <a:pt x="214" y="7603"/>
                    </a:cubicBezTo>
                    <a:cubicBezTo>
                      <a:pt x="233" y="7555"/>
                      <a:pt x="280" y="7555"/>
                      <a:pt x="299" y="7508"/>
                    </a:cubicBezTo>
                    <a:cubicBezTo>
                      <a:pt x="327" y="7430"/>
                      <a:pt x="243" y="7040"/>
                      <a:pt x="270" y="7087"/>
                    </a:cubicBezTo>
                    <a:cubicBezTo>
                      <a:pt x="441" y="6432"/>
                      <a:pt x="290" y="6464"/>
                      <a:pt x="270" y="5965"/>
                    </a:cubicBezTo>
                    <a:cubicBezTo>
                      <a:pt x="318" y="5374"/>
                      <a:pt x="327" y="5545"/>
                      <a:pt x="583" y="5265"/>
                    </a:cubicBezTo>
                    <a:cubicBezTo>
                      <a:pt x="764" y="5296"/>
                      <a:pt x="783" y="5872"/>
                      <a:pt x="953" y="5965"/>
                    </a:cubicBezTo>
                    <a:cubicBezTo>
                      <a:pt x="1039" y="5920"/>
                      <a:pt x="1172" y="5186"/>
                      <a:pt x="1209" y="4983"/>
                    </a:cubicBezTo>
                    <a:cubicBezTo>
                      <a:pt x="1247" y="4782"/>
                      <a:pt x="1200" y="4907"/>
                      <a:pt x="1181" y="4704"/>
                    </a:cubicBezTo>
                    <a:cubicBezTo>
                      <a:pt x="1200" y="4439"/>
                      <a:pt x="1067" y="4066"/>
                      <a:pt x="1067" y="3769"/>
                    </a:cubicBezTo>
                    <a:cubicBezTo>
                      <a:pt x="1096" y="3473"/>
                      <a:pt x="1314" y="3115"/>
                      <a:pt x="1352" y="2882"/>
                    </a:cubicBezTo>
                    <a:cubicBezTo>
                      <a:pt x="1361" y="2773"/>
                      <a:pt x="1323" y="2320"/>
                      <a:pt x="1323" y="2320"/>
                    </a:cubicBezTo>
                    <a:cubicBezTo>
                      <a:pt x="1485" y="1931"/>
                      <a:pt x="1446" y="1884"/>
                      <a:pt x="1608" y="1712"/>
                    </a:cubicBezTo>
                    <a:cubicBezTo>
                      <a:pt x="1674" y="1558"/>
                      <a:pt x="1740" y="1464"/>
                      <a:pt x="1778" y="1293"/>
                    </a:cubicBezTo>
                    <a:cubicBezTo>
                      <a:pt x="1814" y="1079"/>
                      <a:pt x="1780" y="1305"/>
                      <a:pt x="1790" y="1149"/>
                    </a:cubicBezTo>
                    <a:cubicBezTo>
                      <a:pt x="1799" y="993"/>
                      <a:pt x="1762" y="1221"/>
                      <a:pt x="1774" y="1184"/>
                    </a:cubicBezTo>
                    <a:cubicBezTo>
                      <a:pt x="1784" y="1122"/>
                      <a:pt x="1791" y="1184"/>
                      <a:pt x="1801" y="1179"/>
                    </a:cubicBezTo>
                    <a:cubicBezTo>
                      <a:pt x="1811" y="1175"/>
                      <a:pt x="1854" y="1157"/>
                      <a:pt x="1835" y="11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1" name="Freeform 47"/>
              <p:cNvSpPr/>
              <p:nvPr/>
            </p:nvSpPr>
            <p:spPr bwMode="auto">
              <a:xfrm>
                <a:off x="4832512" y="1939596"/>
                <a:ext cx="816287" cy="1375161"/>
              </a:xfrm>
              <a:custGeom>
                <a:gdLst>
                  <a:gd name="T0" fmla="*/ 2147483647 w 447"/>
                  <a:gd name="T1" fmla="*/ 2147483647 h 733"/>
                  <a:gd name="T2" fmla="*/ 2147483647 w 447"/>
                  <a:gd name="T3" fmla="*/ 2147483647 h 733"/>
                  <a:gd name="T4" fmla="*/ 2147483647 w 447"/>
                  <a:gd name="T5" fmla="*/ 2147483647 h 733"/>
                  <a:gd name="T6" fmla="*/ 2147483647 w 447"/>
                  <a:gd name="T7" fmla="*/ 2147483647 h 733"/>
                  <a:gd name="T8" fmla="*/ 2147483647 w 447"/>
                  <a:gd name="T9" fmla="*/ 2147483647 h 733"/>
                  <a:gd name="T10" fmla="*/ 2147483647 w 447"/>
                  <a:gd name="T11" fmla="*/ 2147483647 h 733"/>
                  <a:gd name="T12" fmla="*/ 2147483647 w 447"/>
                  <a:gd name="T13" fmla="*/ 2147483647 h 733"/>
                  <a:gd name="T14" fmla="*/ 2147483647 w 447"/>
                  <a:gd name="T15" fmla="*/ 2147483647 h 733"/>
                  <a:gd name="T16" fmla="*/ 2147483647 w 447"/>
                  <a:gd name="T17" fmla="*/ 2147483647 h 733"/>
                  <a:gd name="T18" fmla="*/ 2147483647 w 447"/>
                  <a:gd name="T19" fmla="*/ 2147483647 h 733"/>
                  <a:gd name="T20" fmla="*/ 2147483647 w 447"/>
                  <a:gd name="T21" fmla="*/ 2147483647 h 733"/>
                  <a:gd name="T22" fmla="*/ 2147483647 w 447"/>
                  <a:gd name="T23" fmla="*/ 2147483647 h 733"/>
                  <a:gd name="T24" fmla="*/ 2147483647 w 447"/>
                  <a:gd name="T25" fmla="*/ 2147483647 h 733"/>
                  <a:gd name="T26" fmla="*/ 2147483647 w 447"/>
                  <a:gd name="T27" fmla="*/ 2147483647 h 733"/>
                  <a:gd name="T28" fmla="*/ 2147483647 w 447"/>
                  <a:gd name="T29" fmla="*/ 2147483647 h 733"/>
                  <a:gd name="T30" fmla="*/ 2147483647 w 447"/>
                  <a:gd name="T31" fmla="*/ 2147483647 h 733"/>
                  <a:gd name="T32" fmla="*/ 2147483647 w 447"/>
                  <a:gd name="T33" fmla="*/ 2147483647 h 733"/>
                  <a:gd name="T34" fmla="*/ 2147483647 w 447"/>
                  <a:gd name="T35" fmla="*/ 2147483647 h 733"/>
                  <a:gd name="T36" fmla="*/ 2147483647 w 447"/>
                  <a:gd name="T37" fmla="*/ 2147483647 h 733"/>
                  <a:gd name="T38" fmla="*/ 2147483647 w 447"/>
                  <a:gd name="T39" fmla="*/ 2147483647 h 733"/>
                  <a:gd name="T40" fmla="*/ 2147483647 w 447"/>
                  <a:gd name="T41" fmla="*/ 2147483647 h 733"/>
                  <a:gd name="T42" fmla="*/ 2147483647 w 447"/>
                  <a:gd name="T43" fmla="*/ 2147483647 h 733"/>
                  <a:gd name="T44" fmla="*/ 2147483647 w 447"/>
                  <a:gd name="T45" fmla="*/ 2147483647 h 733"/>
                  <a:gd name="T46" fmla="*/ 2147483647 w 447"/>
                  <a:gd name="T47" fmla="*/ 2147483647 h 733"/>
                  <a:gd name="T48" fmla="*/ 2147483647 w 447"/>
                  <a:gd name="T49" fmla="*/ 2147483647 h 733"/>
                  <a:gd name="T50" fmla="*/ 2147483647 w 447"/>
                  <a:gd name="T51" fmla="*/ 2147483647 h 733"/>
                  <a:gd name="T52" fmla="*/ 2147483647 w 447"/>
                  <a:gd name="T53" fmla="*/ 2147483647 h 733"/>
                  <a:gd name="T54" fmla="*/ 2147483647 w 447"/>
                  <a:gd name="T55" fmla="*/ 2147483647 h 733"/>
                  <a:gd name="T56" fmla="*/ 2147483647 w 447"/>
                  <a:gd name="T57" fmla="*/ 2147483647 h 733"/>
                  <a:gd name="T58" fmla="*/ 2147483647 w 447"/>
                  <a:gd name="T59" fmla="*/ 2147483647 h 733"/>
                  <a:gd name="T60" fmla="*/ 2147483647 w 447"/>
                  <a:gd name="T61" fmla="*/ 2147483647 h 733"/>
                  <a:gd name="T62" fmla="*/ 2147483647 w 447"/>
                  <a:gd name="T63" fmla="*/ 2147483647 h 733"/>
                  <a:gd name="T64" fmla="*/ 2147483647 w 447"/>
                  <a:gd name="T65" fmla="*/ 2147483647 h 73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7"/>
                  <a:gd name="T100" fmla="*/ 0 h 733"/>
                  <a:gd name="T101" fmla="*/ 447 w 447"/>
                  <a:gd name="T102" fmla="*/ 733 h 733"/>
                  <a:gd name="connsiteX0" fmla="*/ 6109 w 10053"/>
                  <a:gd name="connsiteY0" fmla="*/ 3 h 10000"/>
                  <a:gd name="connsiteX1" fmla="*/ 6265 w 10053"/>
                  <a:gd name="connsiteY1" fmla="*/ 252 h 10000"/>
                  <a:gd name="connsiteX2" fmla="*/ 7061 w 10053"/>
                  <a:gd name="connsiteY2" fmla="*/ 541 h 10000"/>
                  <a:gd name="connsiteX3" fmla="*/ 7127 w 10053"/>
                  <a:gd name="connsiteY3" fmla="*/ 749 h 10000"/>
                  <a:gd name="connsiteX4" fmla="*/ 7371 w 10053"/>
                  <a:gd name="connsiteY4" fmla="*/ 832 h 10000"/>
                  <a:gd name="connsiteX5" fmla="*/ 6928 w 10053"/>
                  <a:gd name="connsiteY5" fmla="*/ 1496 h 10000"/>
                  <a:gd name="connsiteX6" fmla="*/ 7394 w 10053"/>
                  <a:gd name="connsiteY6" fmla="*/ 2075 h 10000"/>
                  <a:gd name="connsiteX7" fmla="*/ 7570 w 10053"/>
                  <a:gd name="connsiteY7" fmla="*/ 2614 h 10000"/>
                  <a:gd name="connsiteX8" fmla="*/ 6596 w 10053"/>
                  <a:gd name="connsiteY8" fmla="*/ 3649 h 10000"/>
                  <a:gd name="connsiteX9" fmla="*/ 7327 w 10053"/>
                  <a:gd name="connsiteY9" fmla="*/ 4230 h 10000"/>
                  <a:gd name="connsiteX10" fmla="*/ 7724 w 10053"/>
                  <a:gd name="connsiteY10" fmla="*/ 4727 h 10000"/>
                  <a:gd name="connsiteX11" fmla="*/ 8057 w 10053"/>
                  <a:gd name="connsiteY11" fmla="*/ 4787 h 10000"/>
                  <a:gd name="connsiteX12" fmla="*/ 8456 w 10053"/>
                  <a:gd name="connsiteY12" fmla="*/ 4727 h 10000"/>
                  <a:gd name="connsiteX13" fmla="*/ 8654 w 10053"/>
                  <a:gd name="connsiteY13" fmla="*/ 4816 h 10000"/>
                  <a:gd name="connsiteX14" fmla="*/ 8965 w 10053"/>
                  <a:gd name="connsiteY14" fmla="*/ 4852 h 10000"/>
                  <a:gd name="connsiteX15" fmla="*/ 9231 w 10053"/>
                  <a:gd name="connsiteY15" fmla="*/ 4603 h 10000"/>
                  <a:gd name="connsiteX16" fmla="*/ 9186 w 10053"/>
                  <a:gd name="connsiteY16" fmla="*/ 5100 h 10000"/>
                  <a:gd name="connsiteX17" fmla="*/ 8814 w 10053"/>
                  <a:gd name="connsiteY17" fmla="*/ 6274 h 10000"/>
                  <a:gd name="connsiteX18" fmla="*/ 9438 w 10053"/>
                  <a:gd name="connsiteY18" fmla="*/ 6506 h 10000"/>
                  <a:gd name="connsiteX19" fmla="*/ 9190 w 10053"/>
                  <a:gd name="connsiteY19" fmla="*/ 7163 h 10000"/>
                  <a:gd name="connsiteX20" fmla="*/ 10053 w 10053"/>
                  <a:gd name="connsiteY20" fmla="*/ 7620 h 10000"/>
                  <a:gd name="connsiteX21" fmla="*/ 9231 w 10053"/>
                  <a:gd name="connsiteY21" fmla="*/ 8042 h 10000"/>
                  <a:gd name="connsiteX22" fmla="*/ 8804 w 10053"/>
                  <a:gd name="connsiteY22" fmla="*/ 8315 h 10000"/>
                  <a:gd name="connsiteX23" fmla="*/ 7796 w 10053"/>
                  <a:gd name="connsiteY23" fmla="*/ 8621 h 10000"/>
                  <a:gd name="connsiteX24" fmla="*/ 7570 w 10053"/>
                  <a:gd name="connsiteY24" fmla="*/ 7649 h 10000"/>
                  <a:gd name="connsiteX25" fmla="*/ 7277 w 10053"/>
                  <a:gd name="connsiteY25" fmla="*/ 7297 h 10000"/>
                  <a:gd name="connsiteX26" fmla="*/ 7049 w 10053"/>
                  <a:gd name="connsiteY26" fmla="*/ 7076 h 10000"/>
                  <a:gd name="connsiteX27" fmla="*/ 6799 w 10053"/>
                  <a:gd name="connsiteY27" fmla="*/ 6937 h 10000"/>
                  <a:gd name="connsiteX28" fmla="*/ 6862 w 10053"/>
                  <a:gd name="connsiteY28" fmla="*/ 6798 h 10000"/>
                  <a:gd name="connsiteX29" fmla="*/ 6596 w 10053"/>
                  <a:gd name="connsiteY29" fmla="*/ 7047 h 10000"/>
                  <a:gd name="connsiteX30" fmla="*/ 6242 w 10053"/>
                  <a:gd name="connsiteY30" fmla="*/ 7420 h 10000"/>
                  <a:gd name="connsiteX31" fmla="*/ 6044 w 10053"/>
                  <a:gd name="connsiteY31" fmla="*/ 7213 h 10000"/>
                  <a:gd name="connsiteX32" fmla="*/ 5733 w 10053"/>
                  <a:gd name="connsiteY32" fmla="*/ 7461 h 10000"/>
                  <a:gd name="connsiteX33" fmla="*/ 5114 w 10053"/>
                  <a:gd name="connsiteY33" fmla="*/ 7959 h 10000"/>
                  <a:gd name="connsiteX34" fmla="*/ 4980 w 10053"/>
                  <a:gd name="connsiteY34" fmla="*/ 8497 h 10000"/>
                  <a:gd name="connsiteX35" fmla="*/ 4715 w 10053"/>
                  <a:gd name="connsiteY35" fmla="*/ 8539 h 10000"/>
                  <a:gd name="connsiteX36" fmla="*/ 4339 w 10053"/>
                  <a:gd name="connsiteY36" fmla="*/ 8829 h 10000"/>
                  <a:gd name="connsiteX37" fmla="*/ 4317 w 10053"/>
                  <a:gd name="connsiteY37" fmla="*/ 8954 h 10000"/>
                  <a:gd name="connsiteX38" fmla="*/ 3985 w 10053"/>
                  <a:gd name="connsiteY38" fmla="*/ 9657 h 10000"/>
                  <a:gd name="connsiteX39" fmla="*/ 1564 w 10053"/>
                  <a:gd name="connsiteY39" fmla="*/ 9983 h 10000"/>
                  <a:gd name="connsiteX40" fmla="*/ 851 w 10053"/>
                  <a:gd name="connsiteY40" fmla="*/ 9253 h 10000"/>
                  <a:gd name="connsiteX41" fmla="*/ 266 w 10053"/>
                  <a:gd name="connsiteY41" fmla="*/ 9606 h 10000"/>
                  <a:gd name="connsiteX42" fmla="*/ 27 w 10053"/>
                  <a:gd name="connsiteY42" fmla="*/ 8716 h 10000"/>
                  <a:gd name="connsiteX43" fmla="*/ 744 w 10053"/>
                  <a:gd name="connsiteY43" fmla="*/ 7817 h 10000"/>
                  <a:gd name="connsiteX44" fmla="*/ 1301 w 10053"/>
                  <a:gd name="connsiteY44" fmla="*/ 7467 h 10000"/>
                  <a:gd name="connsiteX45" fmla="*/ 1138 w 10053"/>
                  <a:gd name="connsiteY45" fmla="*/ 6860 h 10000"/>
                  <a:gd name="connsiteX46" fmla="*/ 1009 w 10053"/>
                  <a:gd name="connsiteY46" fmla="*/ 6566 h 10000"/>
                  <a:gd name="connsiteX47" fmla="*/ 79 w 10053"/>
                  <a:gd name="connsiteY47" fmla="*/ 6415 h 10000"/>
                  <a:gd name="connsiteX48" fmla="*/ 691 w 10053"/>
                  <a:gd name="connsiteY48" fmla="*/ 5256 h 10000"/>
                  <a:gd name="connsiteX49" fmla="*/ 1343 w 10053"/>
                  <a:gd name="connsiteY49" fmla="*/ 4434 h 10000"/>
                  <a:gd name="connsiteX50" fmla="*/ 1713 w 10053"/>
                  <a:gd name="connsiteY50" fmla="*/ 4103 h 10000"/>
                  <a:gd name="connsiteX51" fmla="*/ 1992 w 10053"/>
                  <a:gd name="connsiteY51" fmla="*/ 3816 h 10000"/>
                  <a:gd name="connsiteX52" fmla="*/ 2656 w 10053"/>
                  <a:gd name="connsiteY52" fmla="*/ 3319 h 10000"/>
                  <a:gd name="connsiteX53" fmla="*/ 3521 w 10053"/>
                  <a:gd name="connsiteY53" fmla="*/ 3029 h 10000"/>
                  <a:gd name="connsiteX54" fmla="*/ 2856 w 10053"/>
                  <a:gd name="connsiteY54" fmla="*/ 2862 h 10000"/>
                  <a:gd name="connsiteX55" fmla="*/ 2068 w 10053"/>
                  <a:gd name="connsiteY55" fmla="*/ 2453 h 10000"/>
                  <a:gd name="connsiteX56" fmla="*/ 3409 w 10053"/>
                  <a:gd name="connsiteY56" fmla="*/ 2697 h 10000"/>
                  <a:gd name="connsiteX57" fmla="*/ 4073 w 10053"/>
                  <a:gd name="connsiteY57" fmla="*/ 2614 h 10000"/>
                  <a:gd name="connsiteX58" fmla="*/ 4715 w 10053"/>
                  <a:gd name="connsiteY58" fmla="*/ 2034 h 10000"/>
                  <a:gd name="connsiteX59" fmla="*/ 4450 w 10053"/>
                  <a:gd name="connsiteY59" fmla="*/ 1785 h 10000"/>
                  <a:gd name="connsiteX60" fmla="*/ 3980 w 10053"/>
                  <a:gd name="connsiteY60" fmla="*/ 969 h 10000"/>
                  <a:gd name="connsiteX61" fmla="*/ 4450 w 10053"/>
                  <a:gd name="connsiteY61" fmla="*/ 749 h 10000"/>
                  <a:gd name="connsiteX62" fmla="*/ 4604 w 10053"/>
                  <a:gd name="connsiteY62" fmla="*/ 832 h 10000"/>
                  <a:gd name="connsiteX63" fmla="*/ 4737 w 10053"/>
                  <a:gd name="connsiteY63" fmla="*/ 749 h 10000"/>
                  <a:gd name="connsiteX64" fmla="*/ 5180 w 10053"/>
                  <a:gd name="connsiteY64" fmla="*/ 666 h 10000"/>
                  <a:gd name="connsiteX65" fmla="*/ 5446 w 10053"/>
                  <a:gd name="connsiteY65" fmla="*/ 335 h 10000"/>
                  <a:gd name="connsiteX66" fmla="*/ 6109 w 10053"/>
                  <a:gd name="connsiteY66" fmla="*/ 3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053" h="10000">
                    <a:moveTo>
                      <a:pt x="6109" y="3"/>
                    </a:moveTo>
                    <a:cubicBezTo>
                      <a:pt x="6286" y="-24"/>
                      <a:pt x="6109" y="169"/>
                      <a:pt x="6265" y="252"/>
                    </a:cubicBezTo>
                    <a:cubicBezTo>
                      <a:pt x="6419" y="335"/>
                      <a:pt x="6907" y="459"/>
                      <a:pt x="7061" y="541"/>
                    </a:cubicBezTo>
                    <a:cubicBezTo>
                      <a:pt x="7304" y="776"/>
                      <a:pt x="6995" y="390"/>
                      <a:pt x="7127" y="749"/>
                    </a:cubicBezTo>
                    <a:cubicBezTo>
                      <a:pt x="7172" y="832"/>
                      <a:pt x="7371" y="832"/>
                      <a:pt x="7371" y="832"/>
                    </a:cubicBezTo>
                    <a:cubicBezTo>
                      <a:pt x="6972" y="1080"/>
                      <a:pt x="6508" y="1315"/>
                      <a:pt x="6928" y="1496"/>
                    </a:cubicBezTo>
                    <a:cubicBezTo>
                      <a:pt x="6995" y="1633"/>
                      <a:pt x="7327" y="1937"/>
                      <a:pt x="7394" y="2075"/>
                    </a:cubicBezTo>
                    <a:cubicBezTo>
                      <a:pt x="7436" y="2365"/>
                      <a:pt x="7436" y="2352"/>
                      <a:pt x="7570" y="2614"/>
                    </a:cubicBezTo>
                    <a:cubicBezTo>
                      <a:pt x="7416" y="3070"/>
                      <a:pt x="7416" y="3525"/>
                      <a:pt x="6596" y="3649"/>
                    </a:cubicBezTo>
                    <a:cubicBezTo>
                      <a:pt x="6596" y="3897"/>
                      <a:pt x="7261" y="4022"/>
                      <a:pt x="7327" y="4230"/>
                    </a:cubicBezTo>
                    <a:cubicBezTo>
                      <a:pt x="7637" y="4519"/>
                      <a:pt x="7371" y="4658"/>
                      <a:pt x="7724" y="4727"/>
                    </a:cubicBezTo>
                    <a:cubicBezTo>
                      <a:pt x="7836" y="4810"/>
                      <a:pt x="7947" y="4787"/>
                      <a:pt x="8057" y="4787"/>
                    </a:cubicBezTo>
                    <a:cubicBezTo>
                      <a:pt x="8167" y="4787"/>
                      <a:pt x="8357" y="4722"/>
                      <a:pt x="8456" y="4727"/>
                    </a:cubicBezTo>
                    <a:cubicBezTo>
                      <a:pt x="8555" y="4732"/>
                      <a:pt x="8567" y="4789"/>
                      <a:pt x="8654" y="4816"/>
                    </a:cubicBezTo>
                    <a:cubicBezTo>
                      <a:pt x="8766" y="4899"/>
                      <a:pt x="8869" y="4887"/>
                      <a:pt x="8965" y="4852"/>
                    </a:cubicBezTo>
                    <a:cubicBezTo>
                      <a:pt x="9061" y="4817"/>
                      <a:pt x="9186" y="4561"/>
                      <a:pt x="9231" y="4603"/>
                    </a:cubicBezTo>
                    <a:cubicBezTo>
                      <a:pt x="9805" y="4671"/>
                      <a:pt x="9009" y="4686"/>
                      <a:pt x="9186" y="5100"/>
                    </a:cubicBezTo>
                    <a:cubicBezTo>
                      <a:pt x="9231" y="5211"/>
                      <a:pt x="8726" y="6176"/>
                      <a:pt x="8814" y="6274"/>
                    </a:cubicBezTo>
                    <a:cubicBezTo>
                      <a:pt x="8748" y="6646"/>
                      <a:pt x="9084" y="6174"/>
                      <a:pt x="9438" y="6506"/>
                    </a:cubicBezTo>
                    <a:cubicBezTo>
                      <a:pt x="9482" y="6727"/>
                      <a:pt x="9088" y="6977"/>
                      <a:pt x="9190" y="7163"/>
                    </a:cubicBezTo>
                    <a:cubicBezTo>
                      <a:pt x="9293" y="7349"/>
                      <a:pt x="10075" y="7468"/>
                      <a:pt x="10053" y="7620"/>
                    </a:cubicBezTo>
                    <a:cubicBezTo>
                      <a:pt x="9720" y="7938"/>
                      <a:pt x="9938" y="7959"/>
                      <a:pt x="9231" y="8042"/>
                    </a:cubicBezTo>
                    <a:cubicBezTo>
                      <a:pt x="8942" y="8166"/>
                      <a:pt x="9092" y="8205"/>
                      <a:pt x="8804" y="8315"/>
                    </a:cubicBezTo>
                    <a:cubicBezTo>
                      <a:pt x="8672" y="8578"/>
                      <a:pt x="7972" y="8731"/>
                      <a:pt x="7796" y="8621"/>
                    </a:cubicBezTo>
                    <a:cubicBezTo>
                      <a:pt x="7662" y="8276"/>
                      <a:pt x="7790" y="7966"/>
                      <a:pt x="7570" y="7649"/>
                    </a:cubicBezTo>
                    <a:cubicBezTo>
                      <a:pt x="7504" y="7565"/>
                      <a:pt x="7322" y="7380"/>
                      <a:pt x="7277" y="7297"/>
                    </a:cubicBezTo>
                    <a:cubicBezTo>
                      <a:pt x="7188" y="7158"/>
                      <a:pt x="7128" y="7136"/>
                      <a:pt x="7049" y="7076"/>
                    </a:cubicBezTo>
                    <a:cubicBezTo>
                      <a:pt x="6969" y="7016"/>
                      <a:pt x="6866" y="6951"/>
                      <a:pt x="6799" y="6937"/>
                    </a:cubicBezTo>
                    <a:cubicBezTo>
                      <a:pt x="6712" y="6910"/>
                      <a:pt x="6884" y="6702"/>
                      <a:pt x="6862" y="6798"/>
                    </a:cubicBezTo>
                    <a:cubicBezTo>
                      <a:pt x="6772" y="6882"/>
                      <a:pt x="6707" y="6950"/>
                      <a:pt x="6596" y="7047"/>
                    </a:cubicBezTo>
                    <a:cubicBezTo>
                      <a:pt x="6487" y="7144"/>
                      <a:pt x="6330" y="7393"/>
                      <a:pt x="6242" y="7420"/>
                    </a:cubicBezTo>
                    <a:cubicBezTo>
                      <a:pt x="6064" y="7489"/>
                      <a:pt x="6109" y="7172"/>
                      <a:pt x="6044" y="7213"/>
                    </a:cubicBezTo>
                    <a:cubicBezTo>
                      <a:pt x="5955" y="7213"/>
                      <a:pt x="5887" y="7337"/>
                      <a:pt x="5733" y="7461"/>
                    </a:cubicBezTo>
                    <a:cubicBezTo>
                      <a:pt x="5622" y="7669"/>
                      <a:pt x="5313" y="7780"/>
                      <a:pt x="5114" y="7959"/>
                    </a:cubicBezTo>
                    <a:cubicBezTo>
                      <a:pt x="5092" y="8097"/>
                      <a:pt x="5070" y="8373"/>
                      <a:pt x="4980" y="8497"/>
                    </a:cubicBezTo>
                    <a:cubicBezTo>
                      <a:pt x="4936" y="8553"/>
                      <a:pt x="4781" y="8511"/>
                      <a:pt x="4715" y="8539"/>
                    </a:cubicBezTo>
                    <a:cubicBezTo>
                      <a:pt x="4627" y="8608"/>
                      <a:pt x="4406" y="8760"/>
                      <a:pt x="4339" y="8829"/>
                    </a:cubicBezTo>
                    <a:cubicBezTo>
                      <a:pt x="4272" y="8898"/>
                      <a:pt x="4383" y="8815"/>
                      <a:pt x="4317" y="8954"/>
                    </a:cubicBezTo>
                    <a:cubicBezTo>
                      <a:pt x="4250" y="9644"/>
                      <a:pt x="4627" y="9382"/>
                      <a:pt x="3985" y="9657"/>
                    </a:cubicBezTo>
                    <a:cubicBezTo>
                      <a:pt x="3564" y="10058"/>
                      <a:pt x="2515" y="10010"/>
                      <a:pt x="1564" y="9983"/>
                    </a:cubicBezTo>
                    <a:cubicBezTo>
                      <a:pt x="1275" y="9721"/>
                      <a:pt x="1337" y="9350"/>
                      <a:pt x="851" y="9253"/>
                    </a:cubicBezTo>
                    <a:cubicBezTo>
                      <a:pt x="651" y="9267"/>
                      <a:pt x="465" y="9633"/>
                      <a:pt x="266" y="9606"/>
                    </a:cubicBezTo>
                    <a:cubicBezTo>
                      <a:pt x="-88" y="9565"/>
                      <a:pt x="5" y="8937"/>
                      <a:pt x="27" y="8716"/>
                    </a:cubicBezTo>
                    <a:cubicBezTo>
                      <a:pt x="93" y="8094"/>
                      <a:pt x="-30" y="7982"/>
                      <a:pt x="744" y="7817"/>
                    </a:cubicBezTo>
                    <a:cubicBezTo>
                      <a:pt x="966" y="7609"/>
                      <a:pt x="947" y="7536"/>
                      <a:pt x="1301" y="7467"/>
                    </a:cubicBezTo>
                    <a:cubicBezTo>
                      <a:pt x="1413" y="7232"/>
                      <a:pt x="1187" y="7010"/>
                      <a:pt x="1138" y="6860"/>
                    </a:cubicBezTo>
                    <a:cubicBezTo>
                      <a:pt x="1089" y="6709"/>
                      <a:pt x="1209" y="6594"/>
                      <a:pt x="1009" y="6566"/>
                    </a:cubicBezTo>
                    <a:cubicBezTo>
                      <a:pt x="633" y="6415"/>
                      <a:pt x="213" y="6650"/>
                      <a:pt x="79" y="6415"/>
                    </a:cubicBezTo>
                    <a:cubicBezTo>
                      <a:pt x="-186" y="5876"/>
                      <a:pt x="359" y="5518"/>
                      <a:pt x="691" y="5256"/>
                    </a:cubicBezTo>
                    <a:cubicBezTo>
                      <a:pt x="713" y="5007"/>
                      <a:pt x="1254" y="4697"/>
                      <a:pt x="1343" y="4434"/>
                    </a:cubicBezTo>
                    <a:cubicBezTo>
                      <a:pt x="1408" y="4227"/>
                      <a:pt x="1603" y="4206"/>
                      <a:pt x="1713" y="4103"/>
                    </a:cubicBezTo>
                    <a:cubicBezTo>
                      <a:pt x="1822" y="3999"/>
                      <a:pt x="1927" y="3954"/>
                      <a:pt x="1992" y="3816"/>
                    </a:cubicBezTo>
                    <a:cubicBezTo>
                      <a:pt x="2082" y="3581"/>
                      <a:pt x="2413" y="3456"/>
                      <a:pt x="2656" y="3319"/>
                    </a:cubicBezTo>
                    <a:cubicBezTo>
                      <a:pt x="2900" y="3180"/>
                      <a:pt x="3498" y="3097"/>
                      <a:pt x="3521" y="3029"/>
                    </a:cubicBezTo>
                    <a:cubicBezTo>
                      <a:pt x="3409" y="2821"/>
                      <a:pt x="3143" y="2972"/>
                      <a:pt x="2856" y="2862"/>
                    </a:cubicBezTo>
                    <a:cubicBezTo>
                      <a:pt x="2790" y="2793"/>
                      <a:pt x="1979" y="2481"/>
                      <a:pt x="2068" y="2453"/>
                    </a:cubicBezTo>
                    <a:cubicBezTo>
                      <a:pt x="2156" y="2426"/>
                      <a:pt x="3075" y="2670"/>
                      <a:pt x="3409" y="2697"/>
                    </a:cubicBezTo>
                    <a:cubicBezTo>
                      <a:pt x="3743" y="2724"/>
                      <a:pt x="3852" y="2724"/>
                      <a:pt x="4073" y="2614"/>
                    </a:cubicBezTo>
                    <a:cubicBezTo>
                      <a:pt x="4339" y="2558"/>
                      <a:pt x="4650" y="2172"/>
                      <a:pt x="4715" y="2034"/>
                    </a:cubicBezTo>
                    <a:cubicBezTo>
                      <a:pt x="4781" y="1895"/>
                      <a:pt x="4572" y="1962"/>
                      <a:pt x="4450" y="1785"/>
                    </a:cubicBezTo>
                    <a:cubicBezTo>
                      <a:pt x="4328" y="1608"/>
                      <a:pt x="3980" y="1135"/>
                      <a:pt x="3980" y="969"/>
                    </a:cubicBezTo>
                    <a:cubicBezTo>
                      <a:pt x="4002" y="818"/>
                      <a:pt x="4361" y="818"/>
                      <a:pt x="4450" y="749"/>
                    </a:cubicBezTo>
                    <a:cubicBezTo>
                      <a:pt x="4515" y="693"/>
                      <a:pt x="4560" y="832"/>
                      <a:pt x="4604" y="832"/>
                    </a:cubicBezTo>
                    <a:cubicBezTo>
                      <a:pt x="4650" y="832"/>
                      <a:pt x="4650" y="776"/>
                      <a:pt x="4737" y="749"/>
                    </a:cubicBezTo>
                    <a:cubicBezTo>
                      <a:pt x="4826" y="722"/>
                      <a:pt x="5070" y="735"/>
                      <a:pt x="5180" y="666"/>
                    </a:cubicBezTo>
                    <a:cubicBezTo>
                      <a:pt x="5290" y="598"/>
                      <a:pt x="5290" y="445"/>
                      <a:pt x="5446" y="335"/>
                    </a:cubicBezTo>
                    <a:cubicBezTo>
                      <a:pt x="5667" y="128"/>
                      <a:pt x="6109" y="293"/>
                      <a:pt x="6109" y="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2" name="Freeform 48"/>
              <p:cNvSpPr/>
              <p:nvPr/>
            </p:nvSpPr>
            <p:spPr bwMode="auto">
              <a:xfrm>
                <a:off x="2683188" y="795940"/>
                <a:ext cx="1339224" cy="1986474"/>
              </a:xfrm>
              <a:custGeom>
                <a:gdLst>
                  <a:gd name="T0" fmla="*/ 2147483647 w 671"/>
                  <a:gd name="T1" fmla="*/ 2147483647 h 981"/>
                  <a:gd name="T2" fmla="*/ 2147483647 w 671"/>
                  <a:gd name="T3" fmla="*/ 2147483647 h 981"/>
                  <a:gd name="T4" fmla="*/ 2147483647 w 671"/>
                  <a:gd name="T5" fmla="*/ 2147483647 h 981"/>
                  <a:gd name="T6" fmla="*/ 2147483647 w 671"/>
                  <a:gd name="T7" fmla="*/ 2147483647 h 981"/>
                  <a:gd name="T8" fmla="*/ 2147483647 w 671"/>
                  <a:gd name="T9" fmla="*/ 2147483647 h 981"/>
                  <a:gd name="T10" fmla="*/ 2147483647 w 671"/>
                  <a:gd name="T11" fmla="*/ 2147483647 h 981"/>
                  <a:gd name="T12" fmla="*/ 2147483647 w 671"/>
                  <a:gd name="T13" fmla="*/ 2147483647 h 981"/>
                  <a:gd name="T14" fmla="*/ 2147483647 w 671"/>
                  <a:gd name="T15" fmla="*/ 2147483647 h 981"/>
                  <a:gd name="T16" fmla="*/ 2147483647 w 671"/>
                  <a:gd name="T17" fmla="*/ 2147483647 h 981"/>
                  <a:gd name="T18" fmla="*/ 2147483647 w 671"/>
                  <a:gd name="T19" fmla="*/ 2147483647 h 981"/>
                  <a:gd name="T20" fmla="*/ 2147483647 w 671"/>
                  <a:gd name="T21" fmla="*/ 2147483647 h 981"/>
                  <a:gd name="T22" fmla="*/ 2147483647 w 671"/>
                  <a:gd name="T23" fmla="*/ 2147483647 h 981"/>
                  <a:gd name="T24" fmla="*/ 2147483647 w 671"/>
                  <a:gd name="T25" fmla="*/ 2147483647 h 981"/>
                  <a:gd name="T26" fmla="*/ 2147483647 w 671"/>
                  <a:gd name="T27" fmla="*/ 2147483647 h 981"/>
                  <a:gd name="T28" fmla="*/ 2147483647 w 671"/>
                  <a:gd name="T29" fmla="*/ 2147483647 h 981"/>
                  <a:gd name="T30" fmla="*/ 2147483647 w 671"/>
                  <a:gd name="T31" fmla="*/ 2147483647 h 981"/>
                  <a:gd name="T32" fmla="*/ 2147483647 w 671"/>
                  <a:gd name="T33" fmla="*/ 2147483647 h 981"/>
                  <a:gd name="T34" fmla="*/ 2147483647 w 671"/>
                  <a:gd name="T35" fmla="*/ 2147483647 h 981"/>
                  <a:gd name="T36" fmla="*/ 2147483647 w 671"/>
                  <a:gd name="T37" fmla="*/ 2147483647 h 981"/>
                  <a:gd name="T38" fmla="*/ 2147483647 w 671"/>
                  <a:gd name="T39" fmla="*/ 2147483647 h 981"/>
                  <a:gd name="T40" fmla="*/ 2147483647 w 671"/>
                  <a:gd name="T41" fmla="*/ 2147483647 h 981"/>
                  <a:gd name="T42" fmla="*/ 2147483647 w 671"/>
                  <a:gd name="T43" fmla="*/ 2147483647 h 981"/>
                  <a:gd name="T44" fmla="*/ 2147483647 w 671"/>
                  <a:gd name="T45" fmla="*/ 2147483647 h 981"/>
                  <a:gd name="T46" fmla="*/ 2147483647 w 671"/>
                  <a:gd name="T47" fmla="*/ 2147483647 h 981"/>
                  <a:gd name="T48" fmla="*/ 2147483647 w 671"/>
                  <a:gd name="T49" fmla="*/ 2147483647 h 981"/>
                  <a:gd name="T50" fmla="*/ 2147483647 w 671"/>
                  <a:gd name="T51" fmla="*/ 2147483647 h 981"/>
                  <a:gd name="T52" fmla="*/ 2147483647 w 671"/>
                  <a:gd name="T53" fmla="*/ 2147483647 h 981"/>
                  <a:gd name="T54" fmla="*/ 2147483647 w 671"/>
                  <a:gd name="T55" fmla="*/ 2147483647 h 981"/>
                  <a:gd name="T56" fmla="*/ 2147483647 w 671"/>
                  <a:gd name="T57" fmla="*/ 2147483647 h 981"/>
                  <a:gd name="T58" fmla="*/ 2147483647 w 671"/>
                  <a:gd name="T59" fmla="*/ 2147483647 h 981"/>
                  <a:gd name="T60" fmla="*/ 2147483647 w 671"/>
                  <a:gd name="T61" fmla="*/ 2147483647 h 981"/>
                  <a:gd name="T62" fmla="*/ 2147483647 w 671"/>
                  <a:gd name="T63" fmla="*/ 2147483647 h 981"/>
                  <a:gd name="T64" fmla="*/ 2147483647 w 671"/>
                  <a:gd name="T65" fmla="*/ 2147483647 h 981"/>
                  <a:gd name="T66" fmla="*/ 2147483647 w 671"/>
                  <a:gd name="T67" fmla="*/ 2147483647 h 981"/>
                  <a:gd name="T68" fmla="*/ 2147483647 w 671"/>
                  <a:gd name="T69" fmla="*/ 2147483647 h 981"/>
                  <a:gd name="T70" fmla="*/ 2147483647 w 671"/>
                  <a:gd name="T71" fmla="*/ 2147483647 h 98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1"/>
                  <a:gd name="T109" fmla="*/ 0 h 981"/>
                  <a:gd name="T110" fmla="*/ 671 w 671"/>
                  <a:gd name="T111" fmla="*/ 981 h 981"/>
                  <a:gd name="connsiteX0" fmla="*/ 9873 w 10455"/>
                  <a:gd name="connsiteY0" fmla="*/ 3750 h 10702"/>
                  <a:gd name="connsiteX1" fmla="*/ 9642 w 10455"/>
                  <a:gd name="connsiteY1" fmla="*/ 3501 h 10702"/>
                  <a:gd name="connsiteX2" fmla="*/ 9315 w 10455"/>
                  <a:gd name="connsiteY2" fmla="*/ 3371 h 10702"/>
                  <a:gd name="connsiteX3" fmla="*/ 8601 w 10455"/>
                  <a:gd name="connsiteY3" fmla="*/ 3463 h 10702"/>
                  <a:gd name="connsiteX4" fmla="*/ 7089 w 10455"/>
                  <a:gd name="connsiteY4" fmla="*/ 3493 h 10702"/>
                  <a:gd name="connsiteX5" fmla="*/ 6711 w 10455"/>
                  <a:gd name="connsiteY5" fmla="*/ 3554 h 10702"/>
                  <a:gd name="connsiteX6" fmla="*/ 4796 w 10455"/>
                  <a:gd name="connsiteY6" fmla="*/ 3606 h 10702"/>
                  <a:gd name="connsiteX7" fmla="*/ 4860 w 10455"/>
                  <a:gd name="connsiteY7" fmla="*/ 1777 h 10702"/>
                  <a:gd name="connsiteX8" fmla="*/ 5188 w 10455"/>
                  <a:gd name="connsiteY8" fmla="*/ 1234 h 10702"/>
                  <a:gd name="connsiteX9" fmla="*/ 5049 w 10455"/>
                  <a:gd name="connsiteY9" fmla="*/ 1136 h 10702"/>
                  <a:gd name="connsiteX10" fmla="*/ 4967 w 10455"/>
                  <a:gd name="connsiteY10" fmla="*/ 1077 h 10702"/>
                  <a:gd name="connsiteX11" fmla="*/ 4885 w 10455"/>
                  <a:gd name="connsiteY11" fmla="*/ 1119 h 10702"/>
                  <a:gd name="connsiteX12" fmla="*/ 4839 w 10455"/>
                  <a:gd name="connsiteY12" fmla="*/ 920 h 10702"/>
                  <a:gd name="connsiteX13" fmla="*/ 4933 w 10455"/>
                  <a:gd name="connsiteY13" fmla="*/ 1046 h 10702"/>
                  <a:gd name="connsiteX14" fmla="*/ 4739 w 10455"/>
                  <a:gd name="connsiteY14" fmla="*/ 887 h 10702"/>
                  <a:gd name="connsiteX15" fmla="*/ 4465 w 10455"/>
                  <a:gd name="connsiteY15" fmla="*/ 875 h 10702"/>
                  <a:gd name="connsiteX16" fmla="*/ 4244 w 10455"/>
                  <a:gd name="connsiteY16" fmla="*/ 716 h 10702"/>
                  <a:gd name="connsiteX17" fmla="*/ 3953 w 10455"/>
                  <a:gd name="connsiteY17" fmla="*/ 449 h 10702"/>
                  <a:gd name="connsiteX18" fmla="*/ 3005 w 10455"/>
                  <a:gd name="connsiteY18" fmla="*/ 18 h 10702"/>
                  <a:gd name="connsiteX19" fmla="*/ 2553 w 10455"/>
                  <a:gd name="connsiteY19" fmla="*/ 100 h 10702"/>
                  <a:gd name="connsiteX20" fmla="*/ 2066 w 10455"/>
                  <a:gd name="connsiteY20" fmla="*/ 688 h 10702"/>
                  <a:gd name="connsiteX21" fmla="*/ 1822 w 10455"/>
                  <a:gd name="connsiteY21" fmla="*/ 1177 h 10702"/>
                  <a:gd name="connsiteX22" fmla="*/ 1688 w 10455"/>
                  <a:gd name="connsiteY22" fmla="*/ 1726 h 10702"/>
                  <a:gd name="connsiteX23" fmla="*/ 1308 w 10455"/>
                  <a:gd name="connsiteY23" fmla="*/ 2522 h 10702"/>
                  <a:gd name="connsiteX24" fmla="*/ 722 w 10455"/>
                  <a:gd name="connsiteY24" fmla="*/ 3739 h 10702"/>
                  <a:gd name="connsiteX25" fmla="*/ 493 w 10455"/>
                  <a:gd name="connsiteY25" fmla="*/ 4497 h 10702"/>
                  <a:gd name="connsiteX26" fmla="*/ 30 w 10455"/>
                  <a:gd name="connsiteY26" fmla="*/ 5048 h 10702"/>
                  <a:gd name="connsiteX27" fmla="*/ 74 w 10455"/>
                  <a:gd name="connsiteY27" fmla="*/ 5775 h 10702"/>
                  <a:gd name="connsiteX28" fmla="*/ 474 w 10455"/>
                  <a:gd name="connsiteY28" fmla="*/ 6465 h 10702"/>
                  <a:gd name="connsiteX29" fmla="*/ 919 w 10455"/>
                  <a:gd name="connsiteY29" fmla="*/ 6659 h 10702"/>
                  <a:gd name="connsiteX30" fmla="*/ 843 w 10455"/>
                  <a:gd name="connsiteY30" fmla="*/ 6803 h 10702"/>
                  <a:gd name="connsiteX31" fmla="*/ 940 w 10455"/>
                  <a:gd name="connsiteY31" fmla="*/ 7309 h 10702"/>
                  <a:gd name="connsiteX32" fmla="*/ 1584 w 10455"/>
                  <a:gd name="connsiteY32" fmla="*/ 7688 h 10702"/>
                  <a:gd name="connsiteX33" fmla="*/ 1631 w 10455"/>
                  <a:gd name="connsiteY33" fmla="*/ 7998 h 10702"/>
                  <a:gd name="connsiteX34" fmla="*/ 1377 w 10455"/>
                  <a:gd name="connsiteY34" fmla="*/ 8155 h 10702"/>
                  <a:gd name="connsiteX35" fmla="*/ 1440 w 10455"/>
                  <a:gd name="connsiteY35" fmla="*/ 8330 h 10702"/>
                  <a:gd name="connsiteX36" fmla="*/ 896 w 10455"/>
                  <a:gd name="connsiteY36" fmla="*/ 8501 h 10702"/>
                  <a:gd name="connsiteX37" fmla="*/ 306 w 10455"/>
                  <a:gd name="connsiteY37" fmla="*/ 9074 h 10702"/>
                  <a:gd name="connsiteX38" fmla="*/ 540 w 10455"/>
                  <a:gd name="connsiteY38" fmla="*/ 9678 h 10702"/>
                  <a:gd name="connsiteX39" fmla="*/ 1168 w 10455"/>
                  <a:gd name="connsiteY39" fmla="*/ 10201 h 10702"/>
                  <a:gd name="connsiteX40" fmla="*/ 1672 w 10455"/>
                  <a:gd name="connsiteY40" fmla="*/ 10701 h 10702"/>
                  <a:gd name="connsiteX41" fmla="*/ 2553 w 10455"/>
                  <a:gd name="connsiteY41" fmla="*/ 9670 h 10702"/>
                  <a:gd name="connsiteX42" fmla="*/ 2847 w 10455"/>
                  <a:gd name="connsiteY42" fmla="*/ 9885 h 10702"/>
                  <a:gd name="connsiteX43" fmla="*/ 3645 w 10455"/>
                  <a:gd name="connsiteY43" fmla="*/ 9855 h 10702"/>
                  <a:gd name="connsiteX44" fmla="*/ 3897 w 10455"/>
                  <a:gd name="connsiteY44" fmla="*/ 9978 h 10702"/>
                  <a:gd name="connsiteX45" fmla="*/ 3645 w 10455"/>
                  <a:gd name="connsiteY45" fmla="*/ 9548 h 10702"/>
                  <a:gd name="connsiteX46" fmla="*/ 4292 w 10455"/>
                  <a:gd name="connsiteY46" fmla="*/ 10104 h 10702"/>
                  <a:gd name="connsiteX47" fmla="*/ 4375 w 10455"/>
                  <a:gd name="connsiteY47" fmla="*/ 10600 h 10702"/>
                  <a:gd name="connsiteX48" fmla="*/ 4636 w 10455"/>
                  <a:gd name="connsiteY48" fmla="*/ 10460 h 10702"/>
                  <a:gd name="connsiteX49" fmla="*/ 5613 w 10455"/>
                  <a:gd name="connsiteY49" fmla="*/ 9620 h 10702"/>
                  <a:gd name="connsiteX50" fmla="*/ 6165 w 10455"/>
                  <a:gd name="connsiteY50" fmla="*/ 9517 h 10702"/>
                  <a:gd name="connsiteX51" fmla="*/ 6207 w 10455"/>
                  <a:gd name="connsiteY51" fmla="*/ 9333 h 10702"/>
                  <a:gd name="connsiteX52" fmla="*/ 6333 w 10455"/>
                  <a:gd name="connsiteY52" fmla="*/ 9179 h 10702"/>
                  <a:gd name="connsiteX53" fmla="*/ 6607 w 10455"/>
                  <a:gd name="connsiteY53" fmla="*/ 9021 h 10702"/>
                  <a:gd name="connsiteX54" fmla="*/ 7496 w 10455"/>
                  <a:gd name="connsiteY54" fmla="*/ 9139 h 10702"/>
                  <a:gd name="connsiteX55" fmla="*/ 8013 w 10455"/>
                  <a:gd name="connsiteY55" fmla="*/ 8903 h 10702"/>
                  <a:gd name="connsiteX56" fmla="*/ 7887 w 10455"/>
                  <a:gd name="connsiteY56" fmla="*/ 8595 h 10702"/>
                  <a:gd name="connsiteX57" fmla="*/ 8108 w 10455"/>
                  <a:gd name="connsiteY57" fmla="*/ 8149 h 10702"/>
                  <a:gd name="connsiteX58" fmla="*/ 8265 w 10455"/>
                  <a:gd name="connsiteY58" fmla="*/ 7704 h 10702"/>
                  <a:gd name="connsiteX59" fmla="*/ 8172 w 10455"/>
                  <a:gd name="connsiteY59" fmla="*/ 6804 h 10702"/>
                  <a:gd name="connsiteX60" fmla="*/ 8685 w 10455"/>
                  <a:gd name="connsiteY60" fmla="*/ 6629 h 10702"/>
                  <a:gd name="connsiteX61" fmla="*/ 8912 w 10455"/>
                  <a:gd name="connsiteY61" fmla="*/ 6865 h 10702"/>
                  <a:gd name="connsiteX62" fmla="*/ 9147 w 10455"/>
                  <a:gd name="connsiteY62" fmla="*/ 6844 h 10702"/>
                  <a:gd name="connsiteX63" fmla="*/ 9105 w 10455"/>
                  <a:gd name="connsiteY63" fmla="*/ 7051 h 10702"/>
                  <a:gd name="connsiteX64" fmla="*/ 9357 w 10455"/>
                  <a:gd name="connsiteY64" fmla="*/ 6935 h 10702"/>
                  <a:gd name="connsiteX65" fmla="*/ 9384 w 10455"/>
                  <a:gd name="connsiteY65" fmla="*/ 6705 h 10702"/>
                  <a:gd name="connsiteX66" fmla="*/ 9426 w 10455"/>
                  <a:gd name="connsiteY66" fmla="*/ 6182 h 10702"/>
                  <a:gd name="connsiteX67" fmla="*/ 9269 w 10455"/>
                  <a:gd name="connsiteY67" fmla="*/ 5607 h 10702"/>
                  <a:gd name="connsiteX68" fmla="*/ 9558 w 10455"/>
                  <a:gd name="connsiteY68" fmla="*/ 5219 h 10702"/>
                  <a:gd name="connsiteX69" fmla="*/ 9723 w 10455"/>
                  <a:gd name="connsiteY69" fmla="*/ 4817 h 10702"/>
                  <a:gd name="connsiteX70" fmla="*/ 10155 w 10455"/>
                  <a:gd name="connsiteY70" fmla="*/ 4138 h 10702"/>
                  <a:gd name="connsiteX71" fmla="*/ 10449 w 10455"/>
                  <a:gd name="connsiteY71" fmla="*/ 3893 h 10702"/>
                  <a:gd name="connsiteX72" fmla="*/ 9979 w 10455"/>
                  <a:gd name="connsiteY72" fmla="*/ 3971 h 10702"/>
                  <a:gd name="connsiteX73" fmla="*/ 9870 w 10455"/>
                  <a:gd name="connsiteY73" fmla="*/ 3827 h 10702"/>
                  <a:gd name="connsiteX74" fmla="*/ 9873 w 10455"/>
                  <a:gd name="connsiteY74" fmla="*/ 3750 h 1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455" h="10702">
                    <a:moveTo>
                      <a:pt x="9873" y="3750"/>
                    </a:moveTo>
                    <a:cubicBezTo>
                      <a:pt x="9775" y="3330"/>
                      <a:pt x="10235" y="3898"/>
                      <a:pt x="9642" y="3501"/>
                    </a:cubicBezTo>
                    <a:cubicBezTo>
                      <a:pt x="9446" y="3533"/>
                      <a:pt x="9483" y="3329"/>
                      <a:pt x="9315" y="3371"/>
                    </a:cubicBezTo>
                    <a:cubicBezTo>
                      <a:pt x="9105" y="3412"/>
                      <a:pt x="8965" y="3442"/>
                      <a:pt x="8601" y="3463"/>
                    </a:cubicBezTo>
                    <a:cubicBezTo>
                      <a:pt x="8237" y="3483"/>
                      <a:pt x="7397" y="3483"/>
                      <a:pt x="7089" y="3493"/>
                    </a:cubicBezTo>
                    <a:cubicBezTo>
                      <a:pt x="6781" y="3503"/>
                      <a:pt x="6809" y="3708"/>
                      <a:pt x="6711" y="3554"/>
                    </a:cubicBezTo>
                    <a:cubicBezTo>
                      <a:pt x="6543" y="3401"/>
                      <a:pt x="4782" y="3902"/>
                      <a:pt x="4796" y="3606"/>
                    </a:cubicBezTo>
                    <a:cubicBezTo>
                      <a:pt x="4796" y="3298"/>
                      <a:pt x="4776" y="1961"/>
                      <a:pt x="4860" y="1777"/>
                    </a:cubicBezTo>
                    <a:cubicBezTo>
                      <a:pt x="4958" y="1664"/>
                      <a:pt x="5132" y="1367"/>
                      <a:pt x="5188" y="1234"/>
                    </a:cubicBezTo>
                    <a:cubicBezTo>
                      <a:pt x="5132" y="834"/>
                      <a:pt x="5357" y="1290"/>
                      <a:pt x="5049" y="1136"/>
                    </a:cubicBezTo>
                    <a:cubicBezTo>
                      <a:pt x="5021" y="1085"/>
                      <a:pt x="4994" y="1080"/>
                      <a:pt x="4967" y="1077"/>
                    </a:cubicBezTo>
                    <a:cubicBezTo>
                      <a:pt x="4940" y="1074"/>
                      <a:pt x="4906" y="1145"/>
                      <a:pt x="4885" y="1119"/>
                    </a:cubicBezTo>
                    <a:cubicBezTo>
                      <a:pt x="4864" y="1093"/>
                      <a:pt x="4895" y="993"/>
                      <a:pt x="4839" y="920"/>
                    </a:cubicBezTo>
                    <a:cubicBezTo>
                      <a:pt x="4825" y="900"/>
                      <a:pt x="4961" y="1077"/>
                      <a:pt x="4933" y="1046"/>
                    </a:cubicBezTo>
                    <a:cubicBezTo>
                      <a:pt x="4723" y="851"/>
                      <a:pt x="5061" y="969"/>
                      <a:pt x="4739" y="887"/>
                    </a:cubicBezTo>
                    <a:cubicBezTo>
                      <a:pt x="4529" y="897"/>
                      <a:pt x="4675" y="845"/>
                      <a:pt x="4465" y="875"/>
                    </a:cubicBezTo>
                    <a:cubicBezTo>
                      <a:pt x="4283" y="906"/>
                      <a:pt x="4328" y="614"/>
                      <a:pt x="4244" y="716"/>
                    </a:cubicBezTo>
                    <a:cubicBezTo>
                      <a:pt x="4174" y="808"/>
                      <a:pt x="3995" y="346"/>
                      <a:pt x="3953" y="449"/>
                    </a:cubicBezTo>
                    <a:cubicBezTo>
                      <a:pt x="3855" y="592"/>
                      <a:pt x="3238" y="76"/>
                      <a:pt x="3005" y="18"/>
                    </a:cubicBezTo>
                    <a:cubicBezTo>
                      <a:pt x="2772" y="-40"/>
                      <a:pt x="2595" y="59"/>
                      <a:pt x="2553" y="100"/>
                    </a:cubicBezTo>
                    <a:cubicBezTo>
                      <a:pt x="2497" y="243"/>
                      <a:pt x="2220" y="524"/>
                      <a:pt x="2066" y="688"/>
                    </a:cubicBezTo>
                    <a:cubicBezTo>
                      <a:pt x="2040" y="760"/>
                      <a:pt x="1885" y="1004"/>
                      <a:pt x="1822" y="1177"/>
                    </a:cubicBezTo>
                    <a:cubicBezTo>
                      <a:pt x="1759" y="1350"/>
                      <a:pt x="2073" y="1612"/>
                      <a:pt x="1688" y="1726"/>
                    </a:cubicBezTo>
                    <a:cubicBezTo>
                      <a:pt x="1422" y="2024"/>
                      <a:pt x="1420" y="2174"/>
                      <a:pt x="1308" y="2522"/>
                    </a:cubicBezTo>
                    <a:cubicBezTo>
                      <a:pt x="1280" y="2604"/>
                      <a:pt x="820" y="3698"/>
                      <a:pt x="722" y="3739"/>
                    </a:cubicBezTo>
                    <a:cubicBezTo>
                      <a:pt x="512" y="3842"/>
                      <a:pt x="577" y="4303"/>
                      <a:pt x="493" y="4497"/>
                    </a:cubicBezTo>
                    <a:cubicBezTo>
                      <a:pt x="465" y="4558"/>
                      <a:pt x="100" y="4835"/>
                      <a:pt x="30" y="5048"/>
                    </a:cubicBezTo>
                    <a:cubicBezTo>
                      <a:pt x="-40" y="5261"/>
                      <a:pt x="32" y="5569"/>
                      <a:pt x="74" y="5775"/>
                    </a:cubicBezTo>
                    <a:cubicBezTo>
                      <a:pt x="144" y="5980"/>
                      <a:pt x="333" y="6318"/>
                      <a:pt x="474" y="6465"/>
                    </a:cubicBezTo>
                    <a:cubicBezTo>
                      <a:pt x="615" y="6612"/>
                      <a:pt x="793" y="6527"/>
                      <a:pt x="919" y="6659"/>
                    </a:cubicBezTo>
                    <a:cubicBezTo>
                      <a:pt x="947" y="6691"/>
                      <a:pt x="840" y="6695"/>
                      <a:pt x="843" y="6803"/>
                    </a:cubicBezTo>
                    <a:cubicBezTo>
                      <a:pt x="847" y="6911"/>
                      <a:pt x="885" y="7196"/>
                      <a:pt x="940" y="7309"/>
                    </a:cubicBezTo>
                    <a:cubicBezTo>
                      <a:pt x="1039" y="7421"/>
                      <a:pt x="1529" y="7545"/>
                      <a:pt x="1584" y="7688"/>
                    </a:cubicBezTo>
                    <a:cubicBezTo>
                      <a:pt x="1627" y="7800"/>
                      <a:pt x="1666" y="7920"/>
                      <a:pt x="1631" y="7998"/>
                    </a:cubicBezTo>
                    <a:cubicBezTo>
                      <a:pt x="1596" y="8076"/>
                      <a:pt x="1475" y="8063"/>
                      <a:pt x="1377" y="8155"/>
                    </a:cubicBezTo>
                    <a:cubicBezTo>
                      <a:pt x="1349" y="8217"/>
                      <a:pt x="1524" y="8310"/>
                      <a:pt x="1440" y="8330"/>
                    </a:cubicBezTo>
                    <a:cubicBezTo>
                      <a:pt x="1342" y="8350"/>
                      <a:pt x="1085" y="8377"/>
                      <a:pt x="896" y="8501"/>
                    </a:cubicBezTo>
                    <a:cubicBezTo>
                      <a:pt x="707" y="8625"/>
                      <a:pt x="446" y="8767"/>
                      <a:pt x="306" y="9074"/>
                    </a:cubicBezTo>
                    <a:cubicBezTo>
                      <a:pt x="348" y="9443"/>
                      <a:pt x="92" y="9627"/>
                      <a:pt x="540" y="9678"/>
                    </a:cubicBezTo>
                    <a:cubicBezTo>
                      <a:pt x="708" y="9709"/>
                      <a:pt x="748" y="10120"/>
                      <a:pt x="1168" y="10201"/>
                    </a:cubicBezTo>
                    <a:cubicBezTo>
                      <a:pt x="1196" y="10232"/>
                      <a:pt x="1658" y="10669"/>
                      <a:pt x="1672" y="10701"/>
                    </a:cubicBezTo>
                    <a:cubicBezTo>
                      <a:pt x="1700" y="10752"/>
                      <a:pt x="2525" y="9619"/>
                      <a:pt x="2553" y="9670"/>
                    </a:cubicBezTo>
                    <a:cubicBezTo>
                      <a:pt x="2637" y="9793"/>
                      <a:pt x="2679" y="9804"/>
                      <a:pt x="2847" y="9885"/>
                    </a:cubicBezTo>
                    <a:cubicBezTo>
                      <a:pt x="3127" y="9875"/>
                      <a:pt x="3365" y="9875"/>
                      <a:pt x="3645" y="9855"/>
                    </a:cubicBezTo>
                    <a:cubicBezTo>
                      <a:pt x="3729" y="9855"/>
                      <a:pt x="3883" y="10039"/>
                      <a:pt x="3897" y="9978"/>
                    </a:cubicBezTo>
                    <a:cubicBezTo>
                      <a:pt x="3939" y="9906"/>
                      <a:pt x="3533" y="9732"/>
                      <a:pt x="3645" y="9548"/>
                    </a:cubicBezTo>
                    <a:cubicBezTo>
                      <a:pt x="3617" y="9363"/>
                      <a:pt x="4170" y="9929"/>
                      <a:pt x="4292" y="10104"/>
                    </a:cubicBezTo>
                    <a:cubicBezTo>
                      <a:pt x="4414" y="10279"/>
                      <a:pt x="4151" y="10600"/>
                      <a:pt x="4375" y="10600"/>
                    </a:cubicBezTo>
                    <a:cubicBezTo>
                      <a:pt x="4207" y="10754"/>
                      <a:pt x="4430" y="10623"/>
                      <a:pt x="4636" y="10460"/>
                    </a:cubicBezTo>
                    <a:cubicBezTo>
                      <a:pt x="4842" y="10297"/>
                      <a:pt x="5305" y="9600"/>
                      <a:pt x="5613" y="9620"/>
                    </a:cubicBezTo>
                    <a:cubicBezTo>
                      <a:pt x="5753" y="9651"/>
                      <a:pt x="6066" y="9565"/>
                      <a:pt x="6165" y="9517"/>
                    </a:cubicBezTo>
                    <a:cubicBezTo>
                      <a:pt x="6264" y="9469"/>
                      <a:pt x="6165" y="9384"/>
                      <a:pt x="6207" y="9333"/>
                    </a:cubicBezTo>
                    <a:cubicBezTo>
                      <a:pt x="6249" y="9270"/>
                      <a:pt x="6249" y="9220"/>
                      <a:pt x="6333" y="9179"/>
                    </a:cubicBezTo>
                    <a:cubicBezTo>
                      <a:pt x="6417" y="9148"/>
                      <a:pt x="6467" y="9052"/>
                      <a:pt x="6607" y="9021"/>
                    </a:cubicBezTo>
                    <a:cubicBezTo>
                      <a:pt x="6719" y="8980"/>
                      <a:pt x="7262" y="9159"/>
                      <a:pt x="7496" y="9139"/>
                    </a:cubicBezTo>
                    <a:cubicBezTo>
                      <a:pt x="7730" y="9119"/>
                      <a:pt x="7948" y="8994"/>
                      <a:pt x="8013" y="8903"/>
                    </a:cubicBezTo>
                    <a:cubicBezTo>
                      <a:pt x="8078" y="8812"/>
                      <a:pt x="7871" y="8721"/>
                      <a:pt x="7887" y="8595"/>
                    </a:cubicBezTo>
                    <a:cubicBezTo>
                      <a:pt x="7903" y="8469"/>
                      <a:pt x="8052" y="8293"/>
                      <a:pt x="8108" y="8149"/>
                    </a:cubicBezTo>
                    <a:cubicBezTo>
                      <a:pt x="8066" y="7954"/>
                      <a:pt x="8181" y="7888"/>
                      <a:pt x="8265" y="7704"/>
                    </a:cubicBezTo>
                    <a:cubicBezTo>
                      <a:pt x="8279" y="7509"/>
                      <a:pt x="8102" y="6978"/>
                      <a:pt x="8172" y="6804"/>
                    </a:cubicBezTo>
                    <a:cubicBezTo>
                      <a:pt x="8242" y="6630"/>
                      <a:pt x="8573" y="6679"/>
                      <a:pt x="8685" y="6629"/>
                    </a:cubicBezTo>
                    <a:cubicBezTo>
                      <a:pt x="8783" y="6639"/>
                      <a:pt x="8828" y="6835"/>
                      <a:pt x="8912" y="6865"/>
                    </a:cubicBezTo>
                    <a:cubicBezTo>
                      <a:pt x="8968" y="6885"/>
                      <a:pt x="9119" y="6802"/>
                      <a:pt x="9147" y="6844"/>
                    </a:cubicBezTo>
                    <a:cubicBezTo>
                      <a:pt x="9161" y="6874"/>
                      <a:pt x="9063" y="7031"/>
                      <a:pt x="9105" y="7051"/>
                    </a:cubicBezTo>
                    <a:cubicBezTo>
                      <a:pt x="9175" y="7092"/>
                      <a:pt x="9311" y="6993"/>
                      <a:pt x="9357" y="6935"/>
                    </a:cubicBezTo>
                    <a:cubicBezTo>
                      <a:pt x="9403" y="6877"/>
                      <a:pt x="9286" y="6818"/>
                      <a:pt x="9384" y="6705"/>
                    </a:cubicBezTo>
                    <a:cubicBezTo>
                      <a:pt x="9412" y="6572"/>
                      <a:pt x="9454" y="6336"/>
                      <a:pt x="9426" y="6182"/>
                    </a:cubicBezTo>
                    <a:cubicBezTo>
                      <a:pt x="9440" y="6029"/>
                      <a:pt x="9247" y="5767"/>
                      <a:pt x="9269" y="5607"/>
                    </a:cubicBezTo>
                    <a:cubicBezTo>
                      <a:pt x="9291" y="5447"/>
                      <a:pt x="9516" y="5372"/>
                      <a:pt x="9558" y="5219"/>
                    </a:cubicBezTo>
                    <a:cubicBezTo>
                      <a:pt x="9628" y="4696"/>
                      <a:pt x="9583" y="5134"/>
                      <a:pt x="9723" y="4817"/>
                    </a:cubicBezTo>
                    <a:cubicBezTo>
                      <a:pt x="9751" y="4427"/>
                      <a:pt x="9791" y="4313"/>
                      <a:pt x="10155" y="4138"/>
                    </a:cubicBezTo>
                    <a:cubicBezTo>
                      <a:pt x="10211" y="4016"/>
                      <a:pt x="10323" y="3986"/>
                      <a:pt x="10449" y="3893"/>
                    </a:cubicBezTo>
                    <a:cubicBezTo>
                      <a:pt x="10521" y="3772"/>
                      <a:pt x="9937" y="4058"/>
                      <a:pt x="9979" y="3971"/>
                    </a:cubicBezTo>
                    <a:cubicBezTo>
                      <a:pt x="10021" y="3884"/>
                      <a:pt x="9989" y="3771"/>
                      <a:pt x="9870" y="3827"/>
                    </a:cubicBezTo>
                    <a:cubicBezTo>
                      <a:pt x="9828" y="3724"/>
                      <a:pt x="9873" y="3689"/>
                      <a:pt x="9873" y="375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3" name="Freeform 49"/>
              <p:cNvSpPr/>
              <p:nvPr/>
            </p:nvSpPr>
            <p:spPr bwMode="auto">
              <a:xfrm>
                <a:off x="3260671" y="2449979"/>
                <a:ext cx="1762895" cy="1322254"/>
              </a:xfrm>
              <a:custGeom>
                <a:gdLst>
                  <a:gd name="T0" fmla="*/ 2147483647 w 948"/>
                  <a:gd name="T1" fmla="*/ 2147483647 h 697"/>
                  <a:gd name="T2" fmla="*/ 2147483647 w 948"/>
                  <a:gd name="T3" fmla="*/ 2147483647 h 697"/>
                  <a:gd name="T4" fmla="*/ 2147483647 w 948"/>
                  <a:gd name="T5" fmla="*/ 2147483647 h 697"/>
                  <a:gd name="T6" fmla="*/ 2147483647 w 948"/>
                  <a:gd name="T7" fmla="*/ 2147483647 h 697"/>
                  <a:gd name="T8" fmla="*/ 2147483647 w 948"/>
                  <a:gd name="T9" fmla="*/ 2147483647 h 697"/>
                  <a:gd name="T10" fmla="*/ 2147483647 w 948"/>
                  <a:gd name="T11" fmla="*/ 2147483647 h 697"/>
                  <a:gd name="T12" fmla="*/ 2147483647 w 948"/>
                  <a:gd name="T13" fmla="*/ 2147483647 h 697"/>
                  <a:gd name="T14" fmla="*/ 2147483647 w 948"/>
                  <a:gd name="T15" fmla="*/ 2147483647 h 697"/>
                  <a:gd name="T16" fmla="*/ 2147483647 w 948"/>
                  <a:gd name="T17" fmla="*/ 2147483647 h 697"/>
                  <a:gd name="T18" fmla="*/ 2147483647 w 948"/>
                  <a:gd name="T19" fmla="*/ 2147483647 h 697"/>
                  <a:gd name="T20" fmla="*/ 2147483647 w 948"/>
                  <a:gd name="T21" fmla="*/ 2147483647 h 697"/>
                  <a:gd name="T22" fmla="*/ 2147483647 w 948"/>
                  <a:gd name="T23" fmla="*/ 2147483647 h 697"/>
                  <a:gd name="T24" fmla="*/ 2147483647 w 948"/>
                  <a:gd name="T25" fmla="*/ 2147483647 h 697"/>
                  <a:gd name="T26" fmla="*/ 2147483647 w 948"/>
                  <a:gd name="T27" fmla="*/ 2147483647 h 697"/>
                  <a:gd name="T28" fmla="*/ 2147483647 w 948"/>
                  <a:gd name="T29" fmla="*/ 2147483647 h 697"/>
                  <a:gd name="T30" fmla="*/ 2147483647 w 948"/>
                  <a:gd name="T31" fmla="*/ 2147483647 h 697"/>
                  <a:gd name="T32" fmla="*/ 2147483647 w 948"/>
                  <a:gd name="T33" fmla="*/ 2147483647 h 697"/>
                  <a:gd name="T34" fmla="*/ 2147483647 w 948"/>
                  <a:gd name="T35" fmla="*/ 2147483647 h 697"/>
                  <a:gd name="T36" fmla="*/ 2147483647 w 948"/>
                  <a:gd name="T37" fmla="*/ 2147483647 h 697"/>
                  <a:gd name="T38" fmla="*/ 2147483647 w 948"/>
                  <a:gd name="T39" fmla="*/ 2147483647 h 697"/>
                  <a:gd name="T40" fmla="*/ 2147483647 w 948"/>
                  <a:gd name="T41" fmla="*/ 2147483647 h 697"/>
                  <a:gd name="T42" fmla="*/ 2147483647 w 948"/>
                  <a:gd name="T43" fmla="*/ 2147483647 h 697"/>
                  <a:gd name="T44" fmla="*/ 2147483647 w 948"/>
                  <a:gd name="T45" fmla="*/ 2147483647 h 697"/>
                  <a:gd name="T46" fmla="*/ 2147483647 w 948"/>
                  <a:gd name="T47" fmla="*/ 2147483647 h 697"/>
                  <a:gd name="T48" fmla="*/ 2147483647 w 948"/>
                  <a:gd name="T49" fmla="*/ 2147483647 h 697"/>
                  <a:gd name="T50" fmla="*/ 2147483647 w 948"/>
                  <a:gd name="T51" fmla="*/ 2147483647 h 697"/>
                  <a:gd name="T52" fmla="*/ 2147483647 w 948"/>
                  <a:gd name="T53" fmla="*/ 2147483647 h 697"/>
                  <a:gd name="T54" fmla="*/ 2147483647 w 948"/>
                  <a:gd name="T55" fmla="*/ 2147483647 h 697"/>
                  <a:gd name="T56" fmla="*/ 2147483647 w 948"/>
                  <a:gd name="T57" fmla="*/ 2147483647 h 697"/>
                  <a:gd name="T58" fmla="*/ 2147483647 w 948"/>
                  <a:gd name="T59" fmla="*/ 2147483647 h 697"/>
                  <a:gd name="T60" fmla="*/ 2147483647 w 948"/>
                  <a:gd name="T61" fmla="*/ 2147483647 h 697"/>
                  <a:gd name="T62" fmla="*/ 2147483647 w 948"/>
                  <a:gd name="T63" fmla="*/ 2147483647 h 6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48"/>
                  <a:gd name="T97" fmla="*/ 0 h 697"/>
                  <a:gd name="T98" fmla="*/ 948 w 948"/>
                  <a:gd name="T99" fmla="*/ 697 h 697"/>
                  <a:gd name="connsiteX0" fmla="*/ 519 w 10000"/>
                  <a:gd name="connsiteY0" fmla="*/ 1165 h 10000"/>
                  <a:gd name="connsiteX1" fmla="*/ 1130 w 10000"/>
                  <a:gd name="connsiteY1" fmla="*/ 992 h 10000"/>
                  <a:gd name="connsiteX2" fmla="*/ 1314 w 10000"/>
                  <a:gd name="connsiteY2" fmla="*/ 390 h 10000"/>
                  <a:gd name="connsiteX3" fmla="*/ 1741 w 10000"/>
                  <a:gd name="connsiteY3" fmla="*/ 130 h 10000"/>
                  <a:gd name="connsiteX4" fmla="*/ 2047 w 10000"/>
                  <a:gd name="connsiteY4" fmla="*/ 346 h 10000"/>
                  <a:gd name="connsiteX5" fmla="*/ 2322 w 10000"/>
                  <a:gd name="connsiteY5" fmla="*/ 260 h 10000"/>
                  <a:gd name="connsiteX6" fmla="*/ 2505 w 10000"/>
                  <a:gd name="connsiteY6" fmla="*/ 87 h 10000"/>
                  <a:gd name="connsiteX7" fmla="*/ 2688 w 10000"/>
                  <a:gd name="connsiteY7" fmla="*/ 1 h 10000"/>
                  <a:gd name="connsiteX8" fmla="*/ 3513 w 10000"/>
                  <a:gd name="connsiteY8" fmla="*/ 174 h 10000"/>
                  <a:gd name="connsiteX9" fmla="*/ 4704 w 10000"/>
                  <a:gd name="connsiteY9" fmla="*/ 87 h 10000"/>
                  <a:gd name="connsiteX10" fmla="*/ 5010 w 10000"/>
                  <a:gd name="connsiteY10" fmla="*/ 260 h 10000"/>
                  <a:gd name="connsiteX11" fmla="*/ 5926 w 10000"/>
                  <a:gd name="connsiteY11" fmla="*/ 562 h 10000"/>
                  <a:gd name="connsiteX12" fmla="*/ 6385 w 10000"/>
                  <a:gd name="connsiteY12" fmla="*/ 992 h 10000"/>
                  <a:gd name="connsiteX13" fmla="*/ 6782 w 10000"/>
                  <a:gd name="connsiteY13" fmla="*/ 1209 h 10000"/>
                  <a:gd name="connsiteX14" fmla="*/ 7332 w 10000"/>
                  <a:gd name="connsiteY14" fmla="*/ 949 h 10000"/>
                  <a:gd name="connsiteX15" fmla="*/ 9257 w 10000"/>
                  <a:gd name="connsiteY15" fmla="*/ 1078 h 10000"/>
                  <a:gd name="connsiteX16" fmla="*/ 9103 w 10000"/>
                  <a:gd name="connsiteY16" fmla="*/ 1639 h 10000"/>
                  <a:gd name="connsiteX17" fmla="*/ 8890 w 10000"/>
                  <a:gd name="connsiteY17" fmla="*/ 2889 h 10000"/>
                  <a:gd name="connsiteX18" fmla="*/ 9195 w 10000"/>
                  <a:gd name="connsiteY18" fmla="*/ 2846 h 10000"/>
                  <a:gd name="connsiteX19" fmla="*/ 9287 w 10000"/>
                  <a:gd name="connsiteY19" fmla="*/ 2803 h 10000"/>
                  <a:gd name="connsiteX20" fmla="*/ 9378 w 10000"/>
                  <a:gd name="connsiteY20" fmla="*/ 3018 h 10000"/>
                  <a:gd name="connsiteX21" fmla="*/ 9501 w 10000"/>
                  <a:gd name="connsiteY21" fmla="*/ 3665 h 10000"/>
                  <a:gd name="connsiteX22" fmla="*/ 9226 w 10000"/>
                  <a:gd name="connsiteY22" fmla="*/ 4224 h 10000"/>
                  <a:gd name="connsiteX23" fmla="*/ 8859 w 10000"/>
                  <a:gd name="connsiteY23" fmla="*/ 4914 h 10000"/>
                  <a:gd name="connsiteX24" fmla="*/ 8890 w 10000"/>
                  <a:gd name="connsiteY24" fmla="*/ 5690 h 10000"/>
                  <a:gd name="connsiteX25" fmla="*/ 8982 w 10000"/>
                  <a:gd name="connsiteY25" fmla="*/ 6121 h 10000"/>
                  <a:gd name="connsiteX26" fmla="*/ 9226 w 10000"/>
                  <a:gd name="connsiteY26" fmla="*/ 6164 h 10000"/>
                  <a:gd name="connsiteX27" fmla="*/ 9257 w 10000"/>
                  <a:gd name="connsiteY27" fmla="*/ 5863 h 10000"/>
                  <a:gd name="connsiteX28" fmla="*/ 9440 w 10000"/>
                  <a:gd name="connsiteY28" fmla="*/ 5777 h 10000"/>
                  <a:gd name="connsiteX29" fmla="*/ 9593 w 10000"/>
                  <a:gd name="connsiteY29" fmla="*/ 6466 h 10000"/>
                  <a:gd name="connsiteX30" fmla="*/ 9776 w 10000"/>
                  <a:gd name="connsiteY30" fmla="*/ 6596 h 10000"/>
                  <a:gd name="connsiteX31" fmla="*/ 9806 w 10000"/>
                  <a:gd name="connsiteY31" fmla="*/ 6983 h 10000"/>
                  <a:gd name="connsiteX32" fmla="*/ 9593 w 10000"/>
                  <a:gd name="connsiteY32" fmla="*/ 7328 h 10000"/>
                  <a:gd name="connsiteX33" fmla="*/ 9348 w 10000"/>
                  <a:gd name="connsiteY33" fmla="*/ 7673 h 10000"/>
                  <a:gd name="connsiteX34" fmla="*/ 8982 w 10000"/>
                  <a:gd name="connsiteY34" fmla="*/ 7716 h 10000"/>
                  <a:gd name="connsiteX35" fmla="*/ 8492 w 10000"/>
                  <a:gd name="connsiteY35" fmla="*/ 8362 h 10000"/>
                  <a:gd name="connsiteX36" fmla="*/ 8004 w 10000"/>
                  <a:gd name="connsiteY36" fmla="*/ 8319 h 10000"/>
                  <a:gd name="connsiteX37" fmla="*/ 7699 w 10000"/>
                  <a:gd name="connsiteY37" fmla="*/ 9224 h 10000"/>
                  <a:gd name="connsiteX38" fmla="*/ 7332 w 10000"/>
                  <a:gd name="connsiteY38" fmla="*/ 9310 h 10000"/>
                  <a:gd name="connsiteX39" fmla="*/ 6232 w 10000"/>
                  <a:gd name="connsiteY39" fmla="*/ 10000 h 10000"/>
                  <a:gd name="connsiteX40" fmla="*/ 6049 w 10000"/>
                  <a:gd name="connsiteY40" fmla="*/ 9785 h 10000"/>
                  <a:gd name="connsiteX41" fmla="*/ 6079 w 10000"/>
                  <a:gd name="connsiteY41" fmla="*/ 9656 h 10000"/>
                  <a:gd name="connsiteX42" fmla="*/ 5560 w 10000"/>
                  <a:gd name="connsiteY42" fmla="*/ 9439 h 10000"/>
                  <a:gd name="connsiteX43" fmla="*/ 5132 w 10000"/>
                  <a:gd name="connsiteY43" fmla="*/ 8664 h 10000"/>
                  <a:gd name="connsiteX44" fmla="*/ 4704 w 10000"/>
                  <a:gd name="connsiteY44" fmla="*/ 8319 h 10000"/>
                  <a:gd name="connsiteX45" fmla="*/ 4313 w 10000"/>
                  <a:gd name="connsiteY45" fmla="*/ 8143 h 10000"/>
                  <a:gd name="connsiteX46" fmla="*/ 4063 w 10000"/>
                  <a:gd name="connsiteY46" fmla="*/ 8017 h 10000"/>
                  <a:gd name="connsiteX47" fmla="*/ 3452 w 10000"/>
                  <a:gd name="connsiteY47" fmla="*/ 8233 h 10000"/>
                  <a:gd name="connsiteX48" fmla="*/ 2872 w 10000"/>
                  <a:gd name="connsiteY48" fmla="*/ 8621 h 10000"/>
                  <a:gd name="connsiteX49" fmla="*/ 2780 w 10000"/>
                  <a:gd name="connsiteY49" fmla="*/ 8707 h 10000"/>
                  <a:gd name="connsiteX50" fmla="*/ 2352 w 10000"/>
                  <a:gd name="connsiteY50" fmla="*/ 7955 h 10000"/>
                  <a:gd name="connsiteX51" fmla="*/ 2261 w 10000"/>
                  <a:gd name="connsiteY51" fmla="*/ 7371 h 10000"/>
                  <a:gd name="connsiteX52" fmla="*/ 2063 w 10000"/>
                  <a:gd name="connsiteY52" fmla="*/ 6876 h 10000"/>
                  <a:gd name="connsiteX53" fmla="*/ 1990 w 10000"/>
                  <a:gd name="connsiteY53" fmla="*/ 6522 h 10000"/>
                  <a:gd name="connsiteX54" fmla="*/ 2051 w 10000"/>
                  <a:gd name="connsiteY54" fmla="*/ 6212 h 10000"/>
                  <a:gd name="connsiteX55" fmla="*/ 2197 w 10000"/>
                  <a:gd name="connsiteY55" fmla="*/ 6049 h 10000"/>
                  <a:gd name="connsiteX56" fmla="*/ 1977 w 10000"/>
                  <a:gd name="connsiteY56" fmla="*/ 5576 h 10000"/>
                  <a:gd name="connsiteX57" fmla="*/ 1788 w 10000"/>
                  <a:gd name="connsiteY57" fmla="*/ 4858 h 10000"/>
                  <a:gd name="connsiteX58" fmla="*/ 1319 w 10000"/>
                  <a:gd name="connsiteY58" fmla="*/ 4358 h 10000"/>
                  <a:gd name="connsiteX59" fmla="*/ 1092 w 10000"/>
                  <a:gd name="connsiteY59" fmla="*/ 3896 h 10000"/>
                  <a:gd name="connsiteX60" fmla="*/ 601 w 10000"/>
                  <a:gd name="connsiteY60" fmla="*/ 3553 h 10000"/>
                  <a:gd name="connsiteX61" fmla="*/ 293 w 10000"/>
                  <a:gd name="connsiteY61" fmla="*/ 2863 h 10000"/>
                  <a:gd name="connsiteX62" fmla="*/ 0 w 10000"/>
                  <a:gd name="connsiteY62" fmla="*/ 2273 h 10000"/>
                  <a:gd name="connsiteX63" fmla="*/ 611 w 10000"/>
                  <a:gd name="connsiteY63" fmla="*/ 1381 h 10000"/>
                  <a:gd name="connsiteX64" fmla="*/ 519 w 10000"/>
                  <a:gd name="connsiteY64" fmla="*/ 1165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000" h="10000">
                    <a:moveTo>
                      <a:pt x="519" y="1165"/>
                    </a:moveTo>
                    <a:cubicBezTo>
                      <a:pt x="774" y="1050"/>
                      <a:pt x="835" y="1035"/>
                      <a:pt x="1130" y="992"/>
                    </a:cubicBezTo>
                    <a:cubicBezTo>
                      <a:pt x="1232" y="806"/>
                      <a:pt x="1222" y="548"/>
                      <a:pt x="1314" y="390"/>
                    </a:cubicBezTo>
                    <a:cubicBezTo>
                      <a:pt x="1395" y="245"/>
                      <a:pt x="1630" y="159"/>
                      <a:pt x="1741" y="130"/>
                    </a:cubicBezTo>
                    <a:cubicBezTo>
                      <a:pt x="1884" y="116"/>
                      <a:pt x="1955" y="331"/>
                      <a:pt x="2047" y="346"/>
                    </a:cubicBezTo>
                    <a:cubicBezTo>
                      <a:pt x="2138" y="360"/>
                      <a:pt x="2250" y="303"/>
                      <a:pt x="2322" y="260"/>
                    </a:cubicBezTo>
                    <a:cubicBezTo>
                      <a:pt x="2382" y="202"/>
                      <a:pt x="2434" y="116"/>
                      <a:pt x="2505" y="87"/>
                    </a:cubicBezTo>
                    <a:lnTo>
                      <a:pt x="2688" y="1"/>
                    </a:lnTo>
                    <a:cubicBezTo>
                      <a:pt x="2841" y="-13"/>
                      <a:pt x="3177" y="159"/>
                      <a:pt x="3513" y="174"/>
                    </a:cubicBezTo>
                    <a:cubicBezTo>
                      <a:pt x="3849" y="188"/>
                      <a:pt x="4460" y="73"/>
                      <a:pt x="4704" y="87"/>
                    </a:cubicBezTo>
                    <a:cubicBezTo>
                      <a:pt x="4816" y="102"/>
                      <a:pt x="4898" y="231"/>
                      <a:pt x="5010" y="260"/>
                    </a:cubicBezTo>
                    <a:cubicBezTo>
                      <a:pt x="5223" y="390"/>
                      <a:pt x="5662" y="188"/>
                      <a:pt x="5926" y="562"/>
                    </a:cubicBezTo>
                    <a:cubicBezTo>
                      <a:pt x="6018" y="949"/>
                      <a:pt x="6089" y="949"/>
                      <a:pt x="6385" y="992"/>
                    </a:cubicBezTo>
                    <a:cubicBezTo>
                      <a:pt x="6528" y="1064"/>
                      <a:pt x="6649" y="1150"/>
                      <a:pt x="6782" y="1209"/>
                    </a:cubicBezTo>
                    <a:cubicBezTo>
                      <a:pt x="7036" y="1165"/>
                      <a:pt x="7117" y="1093"/>
                      <a:pt x="7332" y="949"/>
                    </a:cubicBezTo>
                    <a:cubicBezTo>
                      <a:pt x="7668" y="964"/>
                      <a:pt x="8849" y="892"/>
                      <a:pt x="9257" y="1078"/>
                    </a:cubicBezTo>
                    <a:cubicBezTo>
                      <a:pt x="9226" y="1639"/>
                      <a:pt x="9399" y="1495"/>
                      <a:pt x="9103" y="1639"/>
                    </a:cubicBezTo>
                    <a:cubicBezTo>
                      <a:pt x="9022" y="1984"/>
                      <a:pt x="8971" y="2544"/>
                      <a:pt x="8890" y="2889"/>
                    </a:cubicBezTo>
                    <a:cubicBezTo>
                      <a:pt x="9073" y="2961"/>
                      <a:pt x="8971" y="2947"/>
                      <a:pt x="9195" y="2846"/>
                    </a:cubicBezTo>
                    <a:cubicBezTo>
                      <a:pt x="9226" y="2832"/>
                      <a:pt x="9287" y="2803"/>
                      <a:pt x="9287" y="2803"/>
                    </a:cubicBezTo>
                    <a:cubicBezTo>
                      <a:pt x="9317" y="2875"/>
                      <a:pt x="9348" y="2946"/>
                      <a:pt x="9378" y="3018"/>
                    </a:cubicBezTo>
                    <a:cubicBezTo>
                      <a:pt x="9409" y="3320"/>
                      <a:pt x="9450" y="3406"/>
                      <a:pt x="9501" y="3665"/>
                    </a:cubicBezTo>
                    <a:cubicBezTo>
                      <a:pt x="9470" y="4196"/>
                      <a:pt x="9501" y="4124"/>
                      <a:pt x="9226" y="4224"/>
                    </a:cubicBezTo>
                    <a:cubicBezTo>
                      <a:pt x="8921" y="4268"/>
                      <a:pt x="8971" y="4670"/>
                      <a:pt x="8859" y="4914"/>
                    </a:cubicBezTo>
                    <a:cubicBezTo>
                      <a:pt x="8910" y="5259"/>
                      <a:pt x="8921" y="5288"/>
                      <a:pt x="8890" y="5690"/>
                    </a:cubicBezTo>
                    <a:cubicBezTo>
                      <a:pt x="9011" y="6222"/>
                      <a:pt x="8767" y="5920"/>
                      <a:pt x="8982" y="6121"/>
                    </a:cubicBezTo>
                    <a:cubicBezTo>
                      <a:pt x="9257" y="6380"/>
                      <a:pt x="8930" y="6021"/>
                      <a:pt x="9226" y="6164"/>
                    </a:cubicBezTo>
                    <a:cubicBezTo>
                      <a:pt x="9236" y="6064"/>
                      <a:pt x="9215" y="5949"/>
                      <a:pt x="9257" y="5863"/>
                    </a:cubicBezTo>
                    <a:cubicBezTo>
                      <a:pt x="9297" y="5791"/>
                      <a:pt x="9440" y="5777"/>
                      <a:pt x="9440" y="5777"/>
                    </a:cubicBezTo>
                    <a:cubicBezTo>
                      <a:pt x="9470" y="5920"/>
                      <a:pt x="9541" y="6336"/>
                      <a:pt x="9593" y="6466"/>
                    </a:cubicBezTo>
                    <a:cubicBezTo>
                      <a:pt x="9643" y="6596"/>
                      <a:pt x="9745" y="6509"/>
                      <a:pt x="9776" y="6596"/>
                    </a:cubicBezTo>
                    <a:cubicBezTo>
                      <a:pt x="9938" y="6754"/>
                      <a:pt x="10173" y="6883"/>
                      <a:pt x="9806" y="6983"/>
                    </a:cubicBezTo>
                    <a:cubicBezTo>
                      <a:pt x="9664" y="7284"/>
                      <a:pt x="9745" y="7184"/>
                      <a:pt x="9593" y="7328"/>
                    </a:cubicBezTo>
                    <a:cubicBezTo>
                      <a:pt x="9521" y="7472"/>
                      <a:pt x="9450" y="7572"/>
                      <a:pt x="9348" y="7673"/>
                    </a:cubicBezTo>
                    <a:cubicBezTo>
                      <a:pt x="9318" y="7788"/>
                      <a:pt x="9022" y="7615"/>
                      <a:pt x="8982" y="7716"/>
                    </a:cubicBezTo>
                    <a:cubicBezTo>
                      <a:pt x="8890" y="7917"/>
                      <a:pt x="8676" y="8276"/>
                      <a:pt x="8492" y="8362"/>
                    </a:cubicBezTo>
                    <a:cubicBezTo>
                      <a:pt x="8401" y="8492"/>
                      <a:pt x="8126" y="8262"/>
                      <a:pt x="8004" y="8319"/>
                    </a:cubicBezTo>
                    <a:cubicBezTo>
                      <a:pt x="7841" y="8549"/>
                      <a:pt x="7892" y="9052"/>
                      <a:pt x="7699" y="9224"/>
                    </a:cubicBezTo>
                    <a:cubicBezTo>
                      <a:pt x="7607" y="9727"/>
                      <a:pt x="7668" y="9382"/>
                      <a:pt x="7332" y="9310"/>
                    </a:cubicBezTo>
                    <a:cubicBezTo>
                      <a:pt x="6864" y="9396"/>
                      <a:pt x="6640" y="9885"/>
                      <a:pt x="6232" y="10000"/>
                    </a:cubicBezTo>
                    <a:cubicBezTo>
                      <a:pt x="6170" y="9943"/>
                      <a:pt x="6110" y="9842"/>
                      <a:pt x="6049" y="9785"/>
                    </a:cubicBezTo>
                    <a:cubicBezTo>
                      <a:pt x="5998" y="9727"/>
                      <a:pt x="6161" y="9713"/>
                      <a:pt x="6079" y="9656"/>
                    </a:cubicBezTo>
                    <a:cubicBezTo>
                      <a:pt x="5998" y="9597"/>
                      <a:pt x="5713" y="9597"/>
                      <a:pt x="5560" y="9439"/>
                    </a:cubicBezTo>
                    <a:cubicBezTo>
                      <a:pt x="5458" y="8995"/>
                      <a:pt x="5509" y="8750"/>
                      <a:pt x="5132" y="8664"/>
                    </a:cubicBezTo>
                    <a:cubicBezTo>
                      <a:pt x="5000" y="8463"/>
                      <a:pt x="4841" y="8406"/>
                      <a:pt x="4704" y="8319"/>
                    </a:cubicBezTo>
                    <a:cubicBezTo>
                      <a:pt x="4568" y="8232"/>
                      <a:pt x="4414" y="8186"/>
                      <a:pt x="4313" y="8143"/>
                    </a:cubicBezTo>
                    <a:cubicBezTo>
                      <a:pt x="4212" y="8085"/>
                      <a:pt x="4206" y="8002"/>
                      <a:pt x="4063" y="8017"/>
                    </a:cubicBezTo>
                    <a:cubicBezTo>
                      <a:pt x="3920" y="8032"/>
                      <a:pt x="3645" y="8133"/>
                      <a:pt x="3452" y="8233"/>
                    </a:cubicBezTo>
                    <a:cubicBezTo>
                      <a:pt x="3300" y="8449"/>
                      <a:pt x="3085" y="8549"/>
                      <a:pt x="2872" y="8621"/>
                    </a:cubicBezTo>
                    <a:cubicBezTo>
                      <a:pt x="2841" y="8649"/>
                      <a:pt x="2810" y="8735"/>
                      <a:pt x="2780" y="8707"/>
                    </a:cubicBezTo>
                    <a:cubicBezTo>
                      <a:pt x="2617" y="8578"/>
                      <a:pt x="2413" y="8171"/>
                      <a:pt x="2352" y="7955"/>
                    </a:cubicBezTo>
                    <a:cubicBezTo>
                      <a:pt x="2281" y="7740"/>
                      <a:pt x="2382" y="7544"/>
                      <a:pt x="2261" y="7371"/>
                    </a:cubicBezTo>
                    <a:cubicBezTo>
                      <a:pt x="2230" y="7170"/>
                      <a:pt x="1992" y="7048"/>
                      <a:pt x="2063" y="6876"/>
                    </a:cubicBezTo>
                    <a:cubicBezTo>
                      <a:pt x="2083" y="6704"/>
                      <a:pt x="1970" y="6609"/>
                      <a:pt x="1990" y="6522"/>
                    </a:cubicBezTo>
                    <a:cubicBezTo>
                      <a:pt x="2011" y="6436"/>
                      <a:pt x="1969" y="6241"/>
                      <a:pt x="2051" y="6212"/>
                    </a:cubicBezTo>
                    <a:cubicBezTo>
                      <a:pt x="2133" y="5997"/>
                      <a:pt x="2209" y="6155"/>
                      <a:pt x="2197" y="6049"/>
                    </a:cubicBezTo>
                    <a:cubicBezTo>
                      <a:pt x="2185" y="5943"/>
                      <a:pt x="2058" y="5906"/>
                      <a:pt x="1977" y="5576"/>
                    </a:cubicBezTo>
                    <a:cubicBezTo>
                      <a:pt x="2079" y="5130"/>
                      <a:pt x="2054" y="5103"/>
                      <a:pt x="1788" y="4858"/>
                    </a:cubicBezTo>
                    <a:cubicBezTo>
                      <a:pt x="1595" y="4457"/>
                      <a:pt x="1635" y="4574"/>
                      <a:pt x="1319" y="4358"/>
                    </a:cubicBezTo>
                    <a:cubicBezTo>
                      <a:pt x="1145" y="3984"/>
                      <a:pt x="1212" y="4030"/>
                      <a:pt x="1092" y="3896"/>
                    </a:cubicBezTo>
                    <a:cubicBezTo>
                      <a:pt x="972" y="3762"/>
                      <a:pt x="693" y="3696"/>
                      <a:pt x="601" y="3553"/>
                    </a:cubicBezTo>
                    <a:cubicBezTo>
                      <a:pt x="540" y="3438"/>
                      <a:pt x="405" y="3008"/>
                      <a:pt x="293" y="2863"/>
                    </a:cubicBezTo>
                    <a:cubicBezTo>
                      <a:pt x="202" y="2691"/>
                      <a:pt x="81" y="2345"/>
                      <a:pt x="0" y="2273"/>
                    </a:cubicBezTo>
                    <a:cubicBezTo>
                      <a:pt x="-20" y="2187"/>
                      <a:pt x="591" y="1467"/>
                      <a:pt x="611" y="1381"/>
                    </a:cubicBezTo>
                    <a:cubicBezTo>
                      <a:pt x="621" y="1323"/>
                      <a:pt x="580" y="1165"/>
                      <a:pt x="519" y="11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4" name="Freeform 50"/>
              <p:cNvSpPr/>
              <p:nvPr/>
            </p:nvSpPr>
            <p:spPr bwMode="auto">
              <a:xfrm>
                <a:off x="2975391" y="3374375"/>
                <a:ext cx="1248421" cy="1352046"/>
              </a:xfrm>
              <a:custGeom>
                <a:gdLst>
                  <a:gd name="T0" fmla="*/ 2147483647 w 650"/>
                  <a:gd name="T1" fmla="*/ 2147483647 h 728"/>
                  <a:gd name="T2" fmla="*/ 2147483647 w 650"/>
                  <a:gd name="T3" fmla="*/ 2147483647 h 728"/>
                  <a:gd name="T4" fmla="*/ 2147483647 w 650"/>
                  <a:gd name="T5" fmla="*/ 2147483647 h 728"/>
                  <a:gd name="T6" fmla="*/ 2147483647 w 650"/>
                  <a:gd name="T7" fmla="*/ 2147483647 h 728"/>
                  <a:gd name="T8" fmla="*/ 2147483647 w 650"/>
                  <a:gd name="T9" fmla="*/ 2147483647 h 728"/>
                  <a:gd name="T10" fmla="*/ 2147483647 w 650"/>
                  <a:gd name="T11" fmla="*/ 2147483647 h 728"/>
                  <a:gd name="T12" fmla="*/ 2147483647 w 650"/>
                  <a:gd name="T13" fmla="*/ 2147483647 h 728"/>
                  <a:gd name="T14" fmla="*/ 2147483647 w 650"/>
                  <a:gd name="T15" fmla="*/ 2147483647 h 728"/>
                  <a:gd name="T16" fmla="*/ 2147483647 w 650"/>
                  <a:gd name="T17" fmla="*/ 2147483647 h 728"/>
                  <a:gd name="T18" fmla="*/ 2147483647 w 650"/>
                  <a:gd name="T19" fmla="*/ 2147483647 h 728"/>
                  <a:gd name="T20" fmla="*/ 2147483647 w 650"/>
                  <a:gd name="T21" fmla="*/ 2147483647 h 728"/>
                  <a:gd name="T22" fmla="*/ 2147483647 w 650"/>
                  <a:gd name="T23" fmla="*/ 2147483647 h 728"/>
                  <a:gd name="T24" fmla="*/ 2147483647 w 650"/>
                  <a:gd name="T25" fmla="*/ 2147483647 h 728"/>
                  <a:gd name="T26" fmla="*/ 2147483647 w 650"/>
                  <a:gd name="T27" fmla="*/ 2147483647 h 728"/>
                  <a:gd name="T28" fmla="*/ 2147483647 w 650"/>
                  <a:gd name="T29" fmla="*/ 2147483647 h 728"/>
                  <a:gd name="T30" fmla="*/ 2147483647 w 650"/>
                  <a:gd name="T31" fmla="*/ 2147483647 h 728"/>
                  <a:gd name="T32" fmla="*/ 2147483647 w 650"/>
                  <a:gd name="T33" fmla="*/ 2147483647 h 728"/>
                  <a:gd name="T34" fmla="*/ 2147483647 w 650"/>
                  <a:gd name="T35" fmla="*/ 2147483647 h 728"/>
                  <a:gd name="T36" fmla="*/ 2147483647 w 650"/>
                  <a:gd name="T37" fmla="*/ 2147483647 h 728"/>
                  <a:gd name="T38" fmla="*/ 2147483647 w 650"/>
                  <a:gd name="T39" fmla="*/ 2147483647 h 728"/>
                  <a:gd name="T40" fmla="*/ 2147483647 w 650"/>
                  <a:gd name="T41" fmla="*/ 2147483647 h 728"/>
                  <a:gd name="T42" fmla="*/ 2147483647 w 650"/>
                  <a:gd name="T43" fmla="*/ 2147483647 h 728"/>
                  <a:gd name="T44" fmla="*/ 2147483647 w 650"/>
                  <a:gd name="T45" fmla="*/ 2147483647 h 728"/>
                  <a:gd name="T46" fmla="*/ 2147483647 w 650"/>
                  <a:gd name="T47" fmla="*/ 2147483647 h 728"/>
                  <a:gd name="T48" fmla="*/ 0 w 650"/>
                  <a:gd name="T49" fmla="*/ 2147483647 h 728"/>
                  <a:gd name="T50" fmla="*/ 2147483647 w 650"/>
                  <a:gd name="T51" fmla="*/ 2147483647 h 728"/>
                  <a:gd name="T52" fmla="*/ 2147483647 w 650"/>
                  <a:gd name="T53" fmla="*/ 2147483647 h 728"/>
                  <a:gd name="T54" fmla="*/ 2147483647 w 650"/>
                  <a:gd name="T55" fmla="*/ 2147483647 h 728"/>
                  <a:gd name="T56" fmla="*/ 2147483647 w 650"/>
                  <a:gd name="T57" fmla="*/ 2147483647 h 728"/>
                  <a:gd name="T58" fmla="*/ 2147483647 w 650"/>
                  <a:gd name="T59" fmla="*/ 2147483647 h 728"/>
                  <a:gd name="T60" fmla="*/ 2147483647 w 650"/>
                  <a:gd name="T61" fmla="*/ 2147483647 h 728"/>
                  <a:gd name="T62" fmla="*/ 2147483647 w 650"/>
                  <a:gd name="T63" fmla="*/ 2147483647 h 728"/>
                  <a:gd name="T64" fmla="*/ 2147483647 w 650"/>
                  <a:gd name="T65" fmla="*/ 2147483647 h 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50"/>
                  <a:gd name="T100" fmla="*/ 0 h 728"/>
                  <a:gd name="T101" fmla="*/ 650 w 650"/>
                  <a:gd name="T102" fmla="*/ 728 h 728"/>
                  <a:gd name="connsiteX0" fmla="*/ 5788 w 10743"/>
                  <a:gd name="connsiteY0" fmla="*/ 84 h 10000"/>
                  <a:gd name="connsiteX1" fmla="*/ 5972 w 10743"/>
                  <a:gd name="connsiteY1" fmla="*/ 464 h 10000"/>
                  <a:gd name="connsiteX2" fmla="*/ 6204 w 10743"/>
                  <a:gd name="connsiteY2" fmla="*/ 1139 h 10000"/>
                  <a:gd name="connsiteX3" fmla="*/ 6805 w 10743"/>
                  <a:gd name="connsiteY3" fmla="*/ 1729 h 10000"/>
                  <a:gd name="connsiteX4" fmla="*/ 8194 w 10743"/>
                  <a:gd name="connsiteY4" fmla="*/ 1307 h 10000"/>
                  <a:gd name="connsiteX5" fmla="*/ 8750 w 10743"/>
                  <a:gd name="connsiteY5" fmla="*/ 1055 h 10000"/>
                  <a:gd name="connsiteX6" fmla="*/ 9953 w 10743"/>
                  <a:gd name="connsiteY6" fmla="*/ 1561 h 10000"/>
                  <a:gd name="connsiteX7" fmla="*/ 10601 w 10743"/>
                  <a:gd name="connsiteY7" fmla="*/ 1983 h 10000"/>
                  <a:gd name="connsiteX8" fmla="*/ 10739 w 10743"/>
                  <a:gd name="connsiteY8" fmla="*/ 2236 h 10000"/>
                  <a:gd name="connsiteX9" fmla="*/ 10601 w 10743"/>
                  <a:gd name="connsiteY9" fmla="*/ 2278 h 10000"/>
                  <a:gd name="connsiteX10" fmla="*/ 9767 w 10743"/>
                  <a:gd name="connsiteY10" fmla="*/ 2405 h 10000"/>
                  <a:gd name="connsiteX11" fmla="*/ 9490 w 10743"/>
                  <a:gd name="connsiteY11" fmla="*/ 2785 h 10000"/>
                  <a:gd name="connsiteX12" fmla="*/ 8750 w 10743"/>
                  <a:gd name="connsiteY12" fmla="*/ 3249 h 10000"/>
                  <a:gd name="connsiteX13" fmla="*/ 8702 w 10743"/>
                  <a:gd name="connsiteY13" fmla="*/ 3460 h 10000"/>
                  <a:gd name="connsiteX14" fmla="*/ 8610 w 10743"/>
                  <a:gd name="connsiteY14" fmla="*/ 3629 h 10000"/>
                  <a:gd name="connsiteX15" fmla="*/ 8796 w 10743"/>
                  <a:gd name="connsiteY15" fmla="*/ 3671 h 10000"/>
                  <a:gd name="connsiteX16" fmla="*/ 9073 w 10743"/>
                  <a:gd name="connsiteY16" fmla="*/ 3797 h 10000"/>
                  <a:gd name="connsiteX17" fmla="*/ 9304 w 10743"/>
                  <a:gd name="connsiteY17" fmla="*/ 4514 h 10000"/>
                  <a:gd name="connsiteX18" fmla="*/ 9536 w 10743"/>
                  <a:gd name="connsiteY18" fmla="*/ 4978 h 10000"/>
                  <a:gd name="connsiteX19" fmla="*/ 9027 w 10743"/>
                  <a:gd name="connsiteY19" fmla="*/ 5823 h 10000"/>
                  <a:gd name="connsiteX20" fmla="*/ 8564 w 10743"/>
                  <a:gd name="connsiteY20" fmla="*/ 6539 h 10000"/>
                  <a:gd name="connsiteX21" fmla="*/ 8286 w 10743"/>
                  <a:gd name="connsiteY21" fmla="*/ 6877 h 10000"/>
                  <a:gd name="connsiteX22" fmla="*/ 7499 w 10743"/>
                  <a:gd name="connsiteY22" fmla="*/ 6835 h 10000"/>
                  <a:gd name="connsiteX23" fmla="*/ 7175 w 10743"/>
                  <a:gd name="connsiteY23" fmla="*/ 7215 h 10000"/>
                  <a:gd name="connsiteX24" fmla="*/ 6851 w 10743"/>
                  <a:gd name="connsiteY24" fmla="*/ 7848 h 10000"/>
                  <a:gd name="connsiteX25" fmla="*/ 7269 w 10743"/>
                  <a:gd name="connsiteY25" fmla="*/ 8059 h 10000"/>
                  <a:gd name="connsiteX26" fmla="*/ 7639 w 10743"/>
                  <a:gd name="connsiteY26" fmla="*/ 8312 h 10000"/>
                  <a:gd name="connsiteX27" fmla="*/ 7499 w 10743"/>
                  <a:gd name="connsiteY27" fmla="*/ 9408 h 10000"/>
                  <a:gd name="connsiteX28" fmla="*/ 7222 w 10743"/>
                  <a:gd name="connsiteY28" fmla="*/ 9240 h 10000"/>
                  <a:gd name="connsiteX29" fmla="*/ 7083 w 10743"/>
                  <a:gd name="connsiteY29" fmla="*/ 9155 h 10000"/>
                  <a:gd name="connsiteX30" fmla="*/ 6851 w 10743"/>
                  <a:gd name="connsiteY30" fmla="*/ 9957 h 10000"/>
                  <a:gd name="connsiteX31" fmla="*/ 6389 w 10743"/>
                  <a:gd name="connsiteY31" fmla="*/ 9915 h 10000"/>
                  <a:gd name="connsiteX32" fmla="*/ 6019 w 10743"/>
                  <a:gd name="connsiteY32" fmla="*/ 9155 h 10000"/>
                  <a:gd name="connsiteX33" fmla="*/ 5510 w 10743"/>
                  <a:gd name="connsiteY33" fmla="*/ 9282 h 10000"/>
                  <a:gd name="connsiteX34" fmla="*/ 4954 w 10743"/>
                  <a:gd name="connsiteY34" fmla="*/ 9071 h 10000"/>
                  <a:gd name="connsiteX35" fmla="*/ 4816 w 10743"/>
                  <a:gd name="connsiteY35" fmla="*/ 8565 h 10000"/>
                  <a:gd name="connsiteX36" fmla="*/ 4322 w 10743"/>
                  <a:gd name="connsiteY36" fmla="*/ 8116 h 10000"/>
                  <a:gd name="connsiteX37" fmla="*/ 4075 w 10743"/>
                  <a:gd name="connsiteY37" fmla="*/ 7805 h 10000"/>
                  <a:gd name="connsiteX38" fmla="*/ 3613 w 10743"/>
                  <a:gd name="connsiteY38" fmla="*/ 7594 h 10000"/>
                  <a:gd name="connsiteX39" fmla="*/ 2826 w 10743"/>
                  <a:gd name="connsiteY39" fmla="*/ 7468 h 10000"/>
                  <a:gd name="connsiteX40" fmla="*/ 2316 w 10743"/>
                  <a:gd name="connsiteY40" fmla="*/ 7383 h 10000"/>
                  <a:gd name="connsiteX41" fmla="*/ 2038 w 10743"/>
                  <a:gd name="connsiteY41" fmla="*/ 7299 h 10000"/>
                  <a:gd name="connsiteX42" fmla="*/ 1298 w 10743"/>
                  <a:gd name="connsiteY42" fmla="*/ 7257 h 10000"/>
                  <a:gd name="connsiteX43" fmla="*/ 439 w 10743"/>
                  <a:gd name="connsiteY43" fmla="*/ 6968 h 10000"/>
                  <a:gd name="connsiteX44" fmla="*/ 143 w 10743"/>
                  <a:gd name="connsiteY44" fmla="*/ 6519 h 10000"/>
                  <a:gd name="connsiteX45" fmla="*/ 3 w 10743"/>
                  <a:gd name="connsiteY45" fmla="*/ 5288 h 10000"/>
                  <a:gd name="connsiteX46" fmla="*/ 1159 w 10743"/>
                  <a:gd name="connsiteY46" fmla="*/ 4978 h 10000"/>
                  <a:gd name="connsiteX47" fmla="*/ 881 w 10743"/>
                  <a:gd name="connsiteY47" fmla="*/ 4725 h 10000"/>
                  <a:gd name="connsiteX48" fmla="*/ 743 w 10743"/>
                  <a:gd name="connsiteY48" fmla="*/ 4599 h 10000"/>
                  <a:gd name="connsiteX49" fmla="*/ 975 w 10743"/>
                  <a:gd name="connsiteY49" fmla="*/ 4134 h 10000"/>
                  <a:gd name="connsiteX50" fmla="*/ 1298 w 10743"/>
                  <a:gd name="connsiteY50" fmla="*/ 4092 h 10000"/>
                  <a:gd name="connsiteX51" fmla="*/ 276 w 10743"/>
                  <a:gd name="connsiteY51" fmla="*/ 3509 h 10000"/>
                  <a:gd name="connsiteX52" fmla="*/ 1483 w 10743"/>
                  <a:gd name="connsiteY52" fmla="*/ 2574 h 10000"/>
                  <a:gd name="connsiteX53" fmla="*/ 929 w 10743"/>
                  <a:gd name="connsiteY53" fmla="*/ 2616 h 10000"/>
                  <a:gd name="connsiteX54" fmla="*/ 1900 w 10743"/>
                  <a:gd name="connsiteY54" fmla="*/ 2067 h 10000"/>
                  <a:gd name="connsiteX55" fmla="*/ 1958 w 10743"/>
                  <a:gd name="connsiteY55" fmla="*/ 1785 h 10000"/>
                  <a:gd name="connsiteX56" fmla="*/ 1743 w 10743"/>
                  <a:gd name="connsiteY56" fmla="*/ 940 h 10000"/>
                  <a:gd name="connsiteX57" fmla="*/ 3473 w 10743"/>
                  <a:gd name="connsiteY57" fmla="*/ 1097 h 10000"/>
                  <a:gd name="connsiteX58" fmla="*/ 3701 w 10743"/>
                  <a:gd name="connsiteY58" fmla="*/ 1050 h 10000"/>
                  <a:gd name="connsiteX59" fmla="*/ 3763 w 10743"/>
                  <a:gd name="connsiteY59" fmla="*/ 924 h 10000"/>
                  <a:gd name="connsiteX60" fmla="*/ 3843 w 10743"/>
                  <a:gd name="connsiteY60" fmla="*/ 253 h 10000"/>
                  <a:gd name="connsiteX61" fmla="*/ 4816 w 10743"/>
                  <a:gd name="connsiteY61" fmla="*/ 464 h 10000"/>
                  <a:gd name="connsiteX62" fmla="*/ 4908 w 10743"/>
                  <a:gd name="connsiteY62" fmla="*/ 295 h 10000"/>
                  <a:gd name="connsiteX63" fmla="*/ 5324 w 10743"/>
                  <a:gd name="connsiteY63" fmla="*/ 84 h 10000"/>
                  <a:gd name="connsiteX64" fmla="*/ 5464 w 10743"/>
                  <a:gd name="connsiteY64" fmla="*/ 0 h 10000"/>
                  <a:gd name="connsiteX65" fmla="*/ 5788 w 10743"/>
                  <a:gd name="connsiteY65" fmla="*/ 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0743" h="10000">
                    <a:moveTo>
                      <a:pt x="5788" y="84"/>
                    </a:moveTo>
                    <a:cubicBezTo>
                      <a:pt x="5865" y="197"/>
                      <a:pt x="5972" y="464"/>
                      <a:pt x="5972" y="464"/>
                    </a:cubicBezTo>
                    <a:cubicBezTo>
                      <a:pt x="6003" y="703"/>
                      <a:pt x="5911" y="1055"/>
                      <a:pt x="6204" y="1139"/>
                    </a:cubicBezTo>
                    <a:cubicBezTo>
                      <a:pt x="6266" y="1322"/>
                      <a:pt x="6590" y="1660"/>
                      <a:pt x="6805" y="1729"/>
                    </a:cubicBezTo>
                    <a:cubicBezTo>
                      <a:pt x="7284" y="1434"/>
                      <a:pt x="7608" y="1364"/>
                      <a:pt x="8194" y="1307"/>
                    </a:cubicBezTo>
                    <a:cubicBezTo>
                      <a:pt x="8379" y="1251"/>
                      <a:pt x="8579" y="1153"/>
                      <a:pt x="8750" y="1055"/>
                    </a:cubicBezTo>
                    <a:cubicBezTo>
                      <a:pt x="9351" y="1125"/>
                      <a:pt x="9459" y="1406"/>
                      <a:pt x="9953" y="1561"/>
                    </a:cubicBezTo>
                    <a:cubicBezTo>
                      <a:pt x="10106" y="1772"/>
                      <a:pt x="10369" y="1842"/>
                      <a:pt x="10601" y="1983"/>
                    </a:cubicBezTo>
                    <a:cubicBezTo>
                      <a:pt x="10632" y="2067"/>
                      <a:pt x="10770" y="2138"/>
                      <a:pt x="10739" y="2236"/>
                    </a:cubicBezTo>
                    <a:cubicBezTo>
                      <a:pt x="10724" y="2278"/>
                      <a:pt x="10647" y="2264"/>
                      <a:pt x="10601" y="2278"/>
                    </a:cubicBezTo>
                    <a:cubicBezTo>
                      <a:pt x="10153" y="2391"/>
                      <a:pt x="10277" y="2363"/>
                      <a:pt x="9767" y="2405"/>
                    </a:cubicBezTo>
                    <a:cubicBezTo>
                      <a:pt x="9644" y="2574"/>
                      <a:pt x="9705" y="2714"/>
                      <a:pt x="9490" y="2785"/>
                    </a:cubicBezTo>
                    <a:cubicBezTo>
                      <a:pt x="9274" y="3080"/>
                      <a:pt x="9135" y="3192"/>
                      <a:pt x="8750" y="3249"/>
                    </a:cubicBezTo>
                    <a:cubicBezTo>
                      <a:pt x="8734" y="3319"/>
                      <a:pt x="8734" y="3389"/>
                      <a:pt x="8702" y="3460"/>
                    </a:cubicBezTo>
                    <a:cubicBezTo>
                      <a:pt x="8687" y="3516"/>
                      <a:pt x="8579" y="3572"/>
                      <a:pt x="8610" y="3629"/>
                    </a:cubicBezTo>
                    <a:cubicBezTo>
                      <a:pt x="8641" y="3685"/>
                      <a:pt x="8734" y="3656"/>
                      <a:pt x="8796" y="3671"/>
                    </a:cubicBezTo>
                    <a:cubicBezTo>
                      <a:pt x="8965" y="3713"/>
                      <a:pt x="8919" y="3698"/>
                      <a:pt x="9073" y="3797"/>
                    </a:cubicBezTo>
                    <a:cubicBezTo>
                      <a:pt x="9166" y="4050"/>
                      <a:pt x="9135" y="4289"/>
                      <a:pt x="9304" y="4514"/>
                    </a:cubicBezTo>
                    <a:cubicBezTo>
                      <a:pt x="9366" y="4880"/>
                      <a:pt x="9428" y="4697"/>
                      <a:pt x="9536" y="4978"/>
                    </a:cubicBezTo>
                    <a:cubicBezTo>
                      <a:pt x="9490" y="5414"/>
                      <a:pt x="9505" y="5681"/>
                      <a:pt x="9027" y="5823"/>
                    </a:cubicBezTo>
                    <a:cubicBezTo>
                      <a:pt x="8796" y="6034"/>
                      <a:pt x="8811" y="6314"/>
                      <a:pt x="8564" y="6539"/>
                    </a:cubicBezTo>
                    <a:cubicBezTo>
                      <a:pt x="8502" y="6708"/>
                      <a:pt x="8441" y="6779"/>
                      <a:pt x="8286" y="6877"/>
                    </a:cubicBezTo>
                    <a:cubicBezTo>
                      <a:pt x="7931" y="6821"/>
                      <a:pt x="7870" y="6792"/>
                      <a:pt x="7499" y="6835"/>
                    </a:cubicBezTo>
                    <a:cubicBezTo>
                      <a:pt x="7346" y="6976"/>
                      <a:pt x="7361" y="7102"/>
                      <a:pt x="7175" y="7215"/>
                    </a:cubicBezTo>
                    <a:cubicBezTo>
                      <a:pt x="7098" y="7439"/>
                      <a:pt x="6929" y="7623"/>
                      <a:pt x="6851" y="7848"/>
                    </a:cubicBezTo>
                    <a:cubicBezTo>
                      <a:pt x="7175" y="8044"/>
                      <a:pt x="7022" y="7988"/>
                      <a:pt x="7269" y="8059"/>
                    </a:cubicBezTo>
                    <a:cubicBezTo>
                      <a:pt x="7346" y="8255"/>
                      <a:pt x="7423" y="8270"/>
                      <a:pt x="7639" y="8312"/>
                    </a:cubicBezTo>
                    <a:cubicBezTo>
                      <a:pt x="7608" y="8706"/>
                      <a:pt x="7576" y="9029"/>
                      <a:pt x="7499" y="9408"/>
                    </a:cubicBezTo>
                    <a:lnTo>
                      <a:pt x="7222" y="9240"/>
                    </a:lnTo>
                    <a:lnTo>
                      <a:pt x="7083" y="9155"/>
                    </a:lnTo>
                    <a:cubicBezTo>
                      <a:pt x="6559" y="9310"/>
                      <a:pt x="7639" y="8944"/>
                      <a:pt x="6851" y="9957"/>
                    </a:cubicBezTo>
                    <a:cubicBezTo>
                      <a:pt x="6759" y="10070"/>
                      <a:pt x="6544" y="9929"/>
                      <a:pt x="6389" y="9915"/>
                    </a:cubicBezTo>
                    <a:cubicBezTo>
                      <a:pt x="6296" y="9648"/>
                      <a:pt x="6281" y="9310"/>
                      <a:pt x="6019" y="9155"/>
                    </a:cubicBezTo>
                    <a:cubicBezTo>
                      <a:pt x="5849" y="9212"/>
                      <a:pt x="5679" y="9226"/>
                      <a:pt x="5510" y="9282"/>
                    </a:cubicBezTo>
                    <a:cubicBezTo>
                      <a:pt x="5217" y="9240"/>
                      <a:pt x="5201" y="9141"/>
                      <a:pt x="4954" y="9071"/>
                    </a:cubicBezTo>
                    <a:cubicBezTo>
                      <a:pt x="4723" y="8748"/>
                      <a:pt x="4754" y="8917"/>
                      <a:pt x="4816" y="8565"/>
                    </a:cubicBezTo>
                    <a:cubicBezTo>
                      <a:pt x="4785" y="8072"/>
                      <a:pt x="4831" y="8271"/>
                      <a:pt x="4322" y="8116"/>
                    </a:cubicBezTo>
                    <a:cubicBezTo>
                      <a:pt x="4153" y="8172"/>
                      <a:pt x="4229" y="7707"/>
                      <a:pt x="4075" y="7805"/>
                    </a:cubicBezTo>
                    <a:cubicBezTo>
                      <a:pt x="3782" y="7735"/>
                      <a:pt x="3937" y="7792"/>
                      <a:pt x="3613" y="7594"/>
                    </a:cubicBezTo>
                    <a:cubicBezTo>
                      <a:pt x="3335" y="7510"/>
                      <a:pt x="3118" y="7510"/>
                      <a:pt x="2826" y="7468"/>
                    </a:cubicBezTo>
                    <a:cubicBezTo>
                      <a:pt x="2656" y="7454"/>
                      <a:pt x="2486" y="7426"/>
                      <a:pt x="2316" y="7383"/>
                    </a:cubicBezTo>
                    <a:lnTo>
                      <a:pt x="2038" y="7299"/>
                    </a:lnTo>
                    <a:cubicBezTo>
                      <a:pt x="1792" y="7313"/>
                      <a:pt x="1564" y="7312"/>
                      <a:pt x="1298" y="7257"/>
                    </a:cubicBezTo>
                    <a:cubicBezTo>
                      <a:pt x="1032" y="7202"/>
                      <a:pt x="632" y="7091"/>
                      <a:pt x="439" y="6968"/>
                    </a:cubicBezTo>
                    <a:cubicBezTo>
                      <a:pt x="246" y="6845"/>
                      <a:pt x="216" y="6799"/>
                      <a:pt x="143" y="6519"/>
                    </a:cubicBezTo>
                    <a:cubicBezTo>
                      <a:pt x="70" y="6239"/>
                      <a:pt x="126" y="5457"/>
                      <a:pt x="3" y="5288"/>
                    </a:cubicBezTo>
                    <a:cubicBezTo>
                      <a:pt x="-74" y="5218"/>
                      <a:pt x="1013" y="5072"/>
                      <a:pt x="1159" y="4978"/>
                    </a:cubicBezTo>
                    <a:cubicBezTo>
                      <a:pt x="1305" y="4884"/>
                      <a:pt x="974" y="4809"/>
                      <a:pt x="881" y="4725"/>
                    </a:cubicBezTo>
                    <a:lnTo>
                      <a:pt x="743" y="4599"/>
                    </a:lnTo>
                    <a:cubicBezTo>
                      <a:pt x="805" y="4233"/>
                      <a:pt x="866" y="4416"/>
                      <a:pt x="975" y="4134"/>
                    </a:cubicBezTo>
                    <a:cubicBezTo>
                      <a:pt x="1021" y="3825"/>
                      <a:pt x="1415" y="4196"/>
                      <a:pt x="1298" y="4092"/>
                    </a:cubicBezTo>
                    <a:cubicBezTo>
                      <a:pt x="1182" y="3988"/>
                      <a:pt x="276" y="3509"/>
                      <a:pt x="276" y="3509"/>
                    </a:cubicBezTo>
                    <a:cubicBezTo>
                      <a:pt x="261" y="3354"/>
                      <a:pt x="1374" y="2723"/>
                      <a:pt x="1483" y="2574"/>
                    </a:cubicBezTo>
                    <a:cubicBezTo>
                      <a:pt x="1592" y="2425"/>
                      <a:pt x="851" y="2700"/>
                      <a:pt x="929" y="2616"/>
                    </a:cubicBezTo>
                    <a:cubicBezTo>
                      <a:pt x="959" y="2334"/>
                      <a:pt x="1653" y="2207"/>
                      <a:pt x="1900" y="2067"/>
                    </a:cubicBezTo>
                    <a:cubicBezTo>
                      <a:pt x="2147" y="1983"/>
                      <a:pt x="1834" y="1814"/>
                      <a:pt x="1958" y="1785"/>
                    </a:cubicBezTo>
                    <a:cubicBezTo>
                      <a:pt x="2189" y="1378"/>
                      <a:pt x="1466" y="1151"/>
                      <a:pt x="1743" y="940"/>
                    </a:cubicBezTo>
                    <a:cubicBezTo>
                      <a:pt x="1868" y="856"/>
                      <a:pt x="3442" y="1224"/>
                      <a:pt x="3473" y="1097"/>
                    </a:cubicBezTo>
                    <a:cubicBezTo>
                      <a:pt x="3381" y="604"/>
                      <a:pt x="3840" y="1443"/>
                      <a:pt x="3701" y="1050"/>
                    </a:cubicBezTo>
                    <a:cubicBezTo>
                      <a:pt x="3824" y="726"/>
                      <a:pt x="3469" y="1107"/>
                      <a:pt x="3763" y="924"/>
                    </a:cubicBezTo>
                    <a:cubicBezTo>
                      <a:pt x="4288" y="951"/>
                      <a:pt x="3381" y="113"/>
                      <a:pt x="3843" y="253"/>
                    </a:cubicBezTo>
                    <a:cubicBezTo>
                      <a:pt x="4183" y="324"/>
                      <a:pt x="4646" y="464"/>
                      <a:pt x="4816" y="464"/>
                    </a:cubicBezTo>
                    <a:cubicBezTo>
                      <a:pt x="4985" y="464"/>
                      <a:pt x="4831" y="351"/>
                      <a:pt x="4908" y="295"/>
                    </a:cubicBezTo>
                    <a:cubicBezTo>
                      <a:pt x="5155" y="225"/>
                      <a:pt x="5000" y="282"/>
                      <a:pt x="5324" y="84"/>
                    </a:cubicBezTo>
                    <a:lnTo>
                      <a:pt x="5464" y="0"/>
                    </a:lnTo>
                    <a:cubicBezTo>
                      <a:pt x="5541" y="14"/>
                      <a:pt x="5788" y="140"/>
                      <a:pt x="5788" y="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5" name="Freeform 51"/>
              <p:cNvSpPr/>
              <p:nvPr/>
            </p:nvSpPr>
            <p:spPr bwMode="auto">
              <a:xfrm>
                <a:off x="3782559" y="3684631"/>
                <a:ext cx="1131762" cy="1410892"/>
              </a:xfrm>
              <a:custGeom>
                <a:gdLst>
                  <a:gd name="T0" fmla="*/ 2147483647 w 633"/>
                  <a:gd name="T1" fmla="*/ 2147483647 h 750"/>
                  <a:gd name="T2" fmla="*/ 2147483647 w 633"/>
                  <a:gd name="T3" fmla="*/ 2147483647 h 750"/>
                  <a:gd name="T4" fmla="*/ 2147483647 w 633"/>
                  <a:gd name="T5" fmla="*/ 2147483647 h 750"/>
                  <a:gd name="T6" fmla="*/ 2147483647 w 633"/>
                  <a:gd name="T7" fmla="*/ 2147483647 h 750"/>
                  <a:gd name="T8" fmla="*/ 2147483647 w 633"/>
                  <a:gd name="T9" fmla="*/ 2147483647 h 750"/>
                  <a:gd name="T10" fmla="*/ 2147483647 w 633"/>
                  <a:gd name="T11" fmla="*/ 2147483647 h 750"/>
                  <a:gd name="T12" fmla="*/ 2147483647 w 633"/>
                  <a:gd name="T13" fmla="*/ 2147483647 h 750"/>
                  <a:gd name="T14" fmla="*/ 2147483647 w 633"/>
                  <a:gd name="T15" fmla="*/ 2147483647 h 750"/>
                  <a:gd name="T16" fmla="*/ 2147483647 w 633"/>
                  <a:gd name="T17" fmla="*/ 2147483647 h 750"/>
                  <a:gd name="T18" fmla="*/ 2147483647 w 633"/>
                  <a:gd name="T19" fmla="*/ 2147483647 h 750"/>
                  <a:gd name="T20" fmla="*/ 2147483647 w 633"/>
                  <a:gd name="T21" fmla="*/ 2147483647 h 750"/>
                  <a:gd name="T22" fmla="*/ 2147483647 w 633"/>
                  <a:gd name="T23" fmla="*/ 2147483647 h 750"/>
                  <a:gd name="T24" fmla="*/ 2147483647 w 633"/>
                  <a:gd name="T25" fmla="*/ 2147483647 h 750"/>
                  <a:gd name="T26" fmla="*/ 2147483647 w 633"/>
                  <a:gd name="T27" fmla="*/ 2147483647 h 750"/>
                  <a:gd name="T28" fmla="*/ 2147483647 w 633"/>
                  <a:gd name="T29" fmla="*/ 2147483647 h 750"/>
                  <a:gd name="T30" fmla="*/ 2147483647 w 633"/>
                  <a:gd name="T31" fmla="*/ 2147483647 h 750"/>
                  <a:gd name="T32" fmla="*/ 2147483647 w 633"/>
                  <a:gd name="T33" fmla="*/ 2147483647 h 750"/>
                  <a:gd name="T34" fmla="*/ 2147483647 w 633"/>
                  <a:gd name="T35" fmla="*/ 2147483647 h 750"/>
                  <a:gd name="T36" fmla="*/ 2147483647 w 633"/>
                  <a:gd name="T37" fmla="*/ 2147483647 h 750"/>
                  <a:gd name="T38" fmla="*/ 2147483647 w 633"/>
                  <a:gd name="T39" fmla="*/ 2147483647 h 750"/>
                  <a:gd name="T40" fmla="*/ 2147483647 w 633"/>
                  <a:gd name="T41" fmla="*/ 2147483647 h 750"/>
                  <a:gd name="T42" fmla="*/ 2147483647 w 633"/>
                  <a:gd name="T43" fmla="*/ 2147483647 h 750"/>
                  <a:gd name="T44" fmla="*/ 2147483647 w 633"/>
                  <a:gd name="T45" fmla="*/ 2147483647 h 750"/>
                  <a:gd name="T46" fmla="*/ 2147483647 w 633"/>
                  <a:gd name="T47" fmla="*/ 2147483647 h 750"/>
                  <a:gd name="T48" fmla="*/ 2147483647 w 633"/>
                  <a:gd name="T49" fmla="*/ 2147483647 h 750"/>
                  <a:gd name="T50" fmla="*/ 2147483647 w 633"/>
                  <a:gd name="T51" fmla="*/ 2147483647 h 750"/>
                  <a:gd name="T52" fmla="*/ 2147483647 w 633"/>
                  <a:gd name="T53" fmla="*/ 2147483647 h 750"/>
                  <a:gd name="T54" fmla="*/ 2147483647 w 633"/>
                  <a:gd name="T55" fmla="*/ 2147483647 h 750"/>
                  <a:gd name="T56" fmla="*/ 2147483647 w 633"/>
                  <a:gd name="T57" fmla="*/ 2147483647 h 750"/>
                  <a:gd name="T58" fmla="*/ 2147483647 w 633"/>
                  <a:gd name="T59" fmla="*/ 2147483647 h 750"/>
                  <a:gd name="T60" fmla="*/ 2147483647 w 633"/>
                  <a:gd name="T61" fmla="*/ 2147483647 h 750"/>
                  <a:gd name="T62" fmla="*/ 2147483647 w 633"/>
                  <a:gd name="T63" fmla="*/ 2147483647 h 750"/>
                  <a:gd name="T64" fmla="*/ 2147483647 w 633"/>
                  <a:gd name="T65" fmla="*/ 2147483647 h 750"/>
                  <a:gd name="T66" fmla="*/ 2147483647 w 633"/>
                  <a:gd name="T67" fmla="*/ 2147483647 h 750"/>
                  <a:gd name="T68" fmla="*/ 2147483647 w 633"/>
                  <a:gd name="T69" fmla="*/ 2147483647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33"/>
                  <a:gd name="T106" fmla="*/ 0 h 750"/>
                  <a:gd name="T107" fmla="*/ 633 w 633"/>
                  <a:gd name="T108" fmla="*/ 750 h 750"/>
                  <a:gd name="connsiteX0" fmla="*/ 1 w 10000"/>
                  <a:gd name="connsiteY0" fmla="*/ 7454 h 10000"/>
                  <a:gd name="connsiteX1" fmla="*/ 191 w 10000"/>
                  <a:gd name="connsiteY1" fmla="*/ 6888 h 10000"/>
                  <a:gd name="connsiteX2" fmla="*/ 96 w 10000"/>
                  <a:gd name="connsiteY2" fmla="*/ 6403 h 10000"/>
                  <a:gd name="connsiteX3" fmla="*/ 477 w 10000"/>
                  <a:gd name="connsiteY3" fmla="*/ 6807 h 10000"/>
                  <a:gd name="connsiteX4" fmla="*/ 590 w 10000"/>
                  <a:gd name="connsiteY4" fmla="*/ 6751 h 10000"/>
                  <a:gd name="connsiteX5" fmla="*/ 809 w 10000"/>
                  <a:gd name="connsiteY5" fmla="*/ 6201 h 10000"/>
                  <a:gd name="connsiteX6" fmla="*/ 1000 w 10000"/>
                  <a:gd name="connsiteY6" fmla="*/ 6160 h 10000"/>
                  <a:gd name="connsiteX7" fmla="*/ 429 w 10000"/>
                  <a:gd name="connsiteY7" fmla="*/ 5837 h 10000"/>
                  <a:gd name="connsiteX8" fmla="*/ 191 w 10000"/>
                  <a:gd name="connsiteY8" fmla="*/ 5595 h 10000"/>
                  <a:gd name="connsiteX9" fmla="*/ 29 w 10000"/>
                  <a:gd name="connsiteY9" fmla="*/ 5187 h 10000"/>
                  <a:gd name="connsiteX10" fmla="*/ 554 w 10000"/>
                  <a:gd name="connsiteY10" fmla="*/ 4456 h 10000"/>
                  <a:gd name="connsiteX11" fmla="*/ 1762 w 10000"/>
                  <a:gd name="connsiteY11" fmla="*/ 4423 h 10000"/>
                  <a:gd name="connsiteX12" fmla="*/ 1810 w 10000"/>
                  <a:gd name="connsiteY12" fmla="*/ 4180 h 10000"/>
                  <a:gd name="connsiteX13" fmla="*/ 1905 w 10000"/>
                  <a:gd name="connsiteY13" fmla="*/ 4059 h 10000"/>
                  <a:gd name="connsiteX14" fmla="*/ 2380 w 10000"/>
                  <a:gd name="connsiteY14" fmla="*/ 3331 h 10000"/>
                  <a:gd name="connsiteX15" fmla="*/ 2618 w 10000"/>
                  <a:gd name="connsiteY15" fmla="*/ 2765 h 10000"/>
                  <a:gd name="connsiteX16" fmla="*/ 2524 w 10000"/>
                  <a:gd name="connsiteY16" fmla="*/ 2442 h 10000"/>
                  <a:gd name="connsiteX17" fmla="*/ 2304 w 10000"/>
                  <a:gd name="connsiteY17" fmla="*/ 1704 h 10000"/>
                  <a:gd name="connsiteX18" fmla="*/ 2115 w 10000"/>
                  <a:gd name="connsiteY18" fmla="*/ 1369 h 10000"/>
                  <a:gd name="connsiteX19" fmla="*/ 1762 w 10000"/>
                  <a:gd name="connsiteY19" fmla="*/ 1472 h 10000"/>
                  <a:gd name="connsiteX20" fmla="*/ 1524 w 10000"/>
                  <a:gd name="connsiteY20" fmla="*/ 1189 h 10000"/>
                  <a:gd name="connsiteX21" fmla="*/ 2000 w 10000"/>
                  <a:gd name="connsiteY21" fmla="*/ 1068 h 10000"/>
                  <a:gd name="connsiteX22" fmla="*/ 2238 w 10000"/>
                  <a:gd name="connsiteY22" fmla="*/ 785 h 10000"/>
                  <a:gd name="connsiteX23" fmla="*/ 2286 w 10000"/>
                  <a:gd name="connsiteY23" fmla="*/ 664 h 10000"/>
                  <a:gd name="connsiteX24" fmla="*/ 2571 w 10000"/>
                  <a:gd name="connsiteY24" fmla="*/ 583 h 10000"/>
                  <a:gd name="connsiteX25" fmla="*/ 2904 w 10000"/>
                  <a:gd name="connsiteY25" fmla="*/ 341 h 10000"/>
                  <a:gd name="connsiteX26" fmla="*/ 2904 w 10000"/>
                  <a:gd name="connsiteY26" fmla="*/ 300 h 10000"/>
                  <a:gd name="connsiteX27" fmla="*/ 3761 w 10000"/>
                  <a:gd name="connsiteY27" fmla="*/ 17 h 10000"/>
                  <a:gd name="connsiteX28" fmla="*/ 5237 w 10000"/>
                  <a:gd name="connsiteY28" fmla="*/ 544 h 10000"/>
                  <a:gd name="connsiteX29" fmla="*/ 5741 w 10000"/>
                  <a:gd name="connsiteY29" fmla="*/ 449 h 10000"/>
                  <a:gd name="connsiteX30" fmla="*/ 6788 w 10000"/>
                  <a:gd name="connsiteY30" fmla="*/ 16 h 10000"/>
                  <a:gd name="connsiteX31" fmla="*/ 7331 w 10000"/>
                  <a:gd name="connsiteY31" fmla="*/ 1028 h 10000"/>
                  <a:gd name="connsiteX32" fmla="*/ 7188 w 10000"/>
                  <a:gd name="connsiteY32" fmla="*/ 1876 h 10000"/>
                  <a:gd name="connsiteX33" fmla="*/ 7474 w 10000"/>
                  <a:gd name="connsiteY33" fmla="*/ 3210 h 10000"/>
                  <a:gd name="connsiteX34" fmla="*/ 7092 w 10000"/>
                  <a:gd name="connsiteY34" fmla="*/ 3412 h 10000"/>
                  <a:gd name="connsiteX35" fmla="*/ 6665 w 10000"/>
                  <a:gd name="connsiteY35" fmla="*/ 3574 h 10000"/>
                  <a:gd name="connsiteX36" fmla="*/ 6712 w 10000"/>
                  <a:gd name="connsiteY36" fmla="*/ 3978 h 10000"/>
                  <a:gd name="connsiteX37" fmla="*/ 7521 w 10000"/>
                  <a:gd name="connsiteY37" fmla="*/ 3978 h 10000"/>
                  <a:gd name="connsiteX38" fmla="*/ 8378 w 10000"/>
                  <a:gd name="connsiteY38" fmla="*/ 4180 h 10000"/>
                  <a:gd name="connsiteX39" fmla="*/ 9283 w 10000"/>
                  <a:gd name="connsiteY39" fmla="*/ 4018 h 10000"/>
                  <a:gd name="connsiteX40" fmla="*/ 9806 w 10000"/>
                  <a:gd name="connsiteY40" fmla="*/ 3897 h 10000"/>
                  <a:gd name="connsiteX41" fmla="*/ 9853 w 10000"/>
                  <a:gd name="connsiteY41" fmla="*/ 4018 h 10000"/>
                  <a:gd name="connsiteX42" fmla="*/ 9996 w 10000"/>
                  <a:gd name="connsiteY42" fmla="*/ 4099 h 10000"/>
                  <a:gd name="connsiteX43" fmla="*/ 9283 w 10000"/>
                  <a:gd name="connsiteY43" fmla="*/ 4301 h 10000"/>
                  <a:gd name="connsiteX44" fmla="*/ 9045 w 10000"/>
                  <a:gd name="connsiteY44" fmla="*/ 4746 h 10000"/>
                  <a:gd name="connsiteX45" fmla="*/ 8759 w 10000"/>
                  <a:gd name="connsiteY45" fmla="*/ 4908 h 10000"/>
                  <a:gd name="connsiteX46" fmla="*/ 8331 w 10000"/>
                  <a:gd name="connsiteY46" fmla="*/ 5433 h 10000"/>
                  <a:gd name="connsiteX47" fmla="*/ 7712 w 10000"/>
                  <a:gd name="connsiteY47" fmla="*/ 5393 h 10000"/>
                  <a:gd name="connsiteX48" fmla="*/ 7474 w 10000"/>
                  <a:gd name="connsiteY48" fmla="*/ 6120 h 10000"/>
                  <a:gd name="connsiteX49" fmla="*/ 7474 w 10000"/>
                  <a:gd name="connsiteY49" fmla="*/ 6645 h 10000"/>
                  <a:gd name="connsiteX50" fmla="*/ 7521 w 10000"/>
                  <a:gd name="connsiteY50" fmla="*/ 6524 h 10000"/>
                  <a:gd name="connsiteX51" fmla="*/ 7949 w 10000"/>
                  <a:gd name="connsiteY51" fmla="*/ 6767 h 10000"/>
                  <a:gd name="connsiteX52" fmla="*/ 8045 w 10000"/>
                  <a:gd name="connsiteY52" fmla="*/ 7009 h 10000"/>
                  <a:gd name="connsiteX53" fmla="*/ 7379 w 10000"/>
                  <a:gd name="connsiteY53" fmla="*/ 7696 h 10000"/>
                  <a:gd name="connsiteX54" fmla="*/ 7045 w 10000"/>
                  <a:gd name="connsiteY54" fmla="*/ 8020 h 10000"/>
                  <a:gd name="connsiteX55" fmla="*/ 6854 w 10000"/>
                  <a:gd name="connsiteY55" fmla="*/ 8424 h 10000"/>
                  <a:gd name="connsiteX56" fmla="*/ 6331 w 10000"/>
                  <a:gd name="connsiteY56" fmla="*/ 9232 h 10000"/>
                  <a:gd name="connsiteX57" fmla="*/ 5665 w 10000"/>
                  <a:gd name="connsiteY57" fmla="*/ 8868 h 10000"/>
                  <a:gd name="connsiteX58" fmla="*/ 4998 w 10000"/>
                  <a:gd name="connsiteY58" fmla="*/ 8747 h 10000"/>
                  <a:gd name="connsiteX59" fmla="*/ 4427 w 10000"/>
                  <a:gd name="connsiteY59" fmla="*/ 8788 h 10000"/>
                  <a:gd name="connsiteX60" fmla="*/ 4284 w 10000"/>
                  <a:gd name="connsiteY60" fmla="*/ 8828 h 10000"/>
                  <a:gd name="connsiteX61" fmla="*/ 3999 w 10000"/>
                  <a:gd name="connsiteY61" fmla="*/ 9273 h 10000"/>
                  <a:gd name="connsiteX62" fmla="*/ 3857 w 10000"/>
                  <a:gd name="connsiteY62" fmla="*/ 9555 h 10000"/>
                  <a:gd name="connsiteX63" fmla="*/ 3285 w 10000"/>
                  <a:gd name="connsiteY63" fmla="*/ 9717 h 10000"/>
                  <a:gd name="connsiteX64" fmla="*/ 2714 w 10000"/>
                  <a:gd name="connsiteY64" fmla="*/ 10000 h 10000"/>
                  <a:gd name="connsiteX65" fmla="*/ 1714 w 10000"/>
                  <a:gd name="connsiteY65" fmla="*/ 9879 h 10000"/>
                  <a:gd name="connsiteX66" fmla="*/ 1238 w 10000"/>
                  <a:gd name="connsiteY66" fmla="*/ 9434 h 10000"/>
                  <a:gd name="connsiteX67" fmla="*/ 1105 w 10000"/>
                  <a:gd name="connsiteY67" fmla="*/ 9055 h 10000"/>
                  <a:gd name="connsiteX68" fmla="*/ 1096 w 10000"/>
                  <a:gd name="connsiteY68" fmla="*/ 8641 h 10000"/>
                  <a:gd name="connsiteX69" fmla="*/ 953 w 10000"/>
                  <a:gd name="connsiteY69" fmla="*/ 8343 h 10000"/>
                  <a:gd name="connsiteX70" fmla="*/ 286 w 10000"/>
                  <a:gd name="connsiteY70" fmla="*/ 7454 h 10000"/>
                  <a:gd name="connsiteX71" fmla="*/ 1 w 10000"/>
                  <a:gd name="connsiteY71" fmla="*/ 745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000" h="10000">
                    <a:moveTo>
                      <a:pt x="1" y="7454"/>
                    </a:moveTo>
                    <a:cubicBezTo>
                      <a:pt x="-15" y="7373"/>
                      <a:pt x="176" y="7064"/>
                      <a:pt x="191" y="6888"/>
                    </a:cubicBezTo>
                    <a:cubicBezTo>
                      <a:pt x="207" y="6713"/>
                      <a:pt x="48" y="6417"/>
                      <a:pt x="96" y="6403"/>
                    </a:cubicBezTo>
                    <a:cubicBezTo>
                      <a:pt x="255" y="6605"/>
                      <a:pt x="207" y="6673"/>
                      <a:pt x="477" y="6807"/>
                    </a:cubicBezTo>
                    <a:lnTo>
                      <a:pt x="590" y="6751"/>
                    </a:lnTo>
                    <a:cubicBezTo>
                      <a:pt x="606" y="6495"/>
                      <a:pt x="730" y="6443"/>
                      <a:pt x="809" y="6201"/>
                    </a:cubicBezTo>
                    <a:cubicBezTo>
                      <a:pt x="826" y="6147"/>
                      <a:pt x="968" y="6215"/>
                      <a:pt x="1000" y="6160"/>
                    </a:cubicBezTo>
                    <a:cubicBezTo>
                      <a:pt x="1080" y="6039"/>
                      <a:pt x="508" y="5864"/>
                      <a:pt x="429" y="5837"/>
                    </a:cubicBezTo>
                    <a:cubicBezTo>
                      <a:pt x="318" y="5703"/>
                      <a:pt x="334" y="5716"/>
                      <a:pt x="191" y="5595"/>
                    </a:cubicBezTo>
                    <a:cubicBezTo>
                      <a:pt x="128" y="5488"/>
                      <a:pt x="-31" y="5377"/>
                      <a:pt x="29" y="5187"/>
                    </a:cubicBezTo>
                    <a:cubicBezTo>
                      <a:pt x="90" y="4997"/>
                      <a:pt x="300" y="4591"/>
                      <a:pt x="554" y="4456"/>
                    </a:cubicBezTo>
                    <a:cubicBezTo>
                      <a:pt x="1014" y="4200"/>
                      <a:pt x="1206" y="4450"/>
                      <a:pt x="1762" y="4423"/>
                    </a:cubicBezTo>
                    <a:cubicBezTo>
                      <a:pt x="1778" y="4342"/>
                      <a:pt x="1778" y="4261"/>
                      <a:pt x="1810" y="4180"/>
                    </a:cubicBezTo>
                    <a:cubicBezTo>
                      <a:pt x="1826" y="4140"/>
                      <a:pt x="1889" y="4113"/>
                      <a:pt x="1905" y="4059"/>
                    </a:cubicBezTo>
                    <a:cubicBezTo>
                      <a:pt x="2000" y="3709"/>
                      <a:pt x="2000" y="3548"/>
                      <a:pt x="2380" y="3331"/>
                    </a:cubicBezTo>
                    <a:cubicBezTo>
                      <a:pt x="2476" y="3116"/>
                      <a:pt x="2587" y="2914"/>
                      <a:pt x="2618" y="2765"/>
                    </a:cubicBezTo>
                    <a:cubicBezTo>
                      <a:pt x="2650" y="2618"/>
                      <a:pt x="2555" y="2658"/>
                      <a:pt x="2524" y="2442"/>
                    </a:cubicBezTo>
                    <a:cubicBezTo>
                      <a:pt x="2492" y="2254"/>
                      <a:pt x="2372" y="1883"/>
                      <a:pt x="2304" y="1704"/>
                    </a:cubicBezTo>
                    <a:cubicBezTo>
                      <a:pt x="2236" y="1525"/>
                      <a:pt x="2205" y="1408"/>
                      <a:pt x="2115" y="1369"/>
                    </a:cubicBezTo>
                    <a:cubicBezTo>
                      <a:pt x="2025" y="1330"/>
                      <a:pt x="1861" y="1502"/>
                      <a:pt x="1762" y="1472"/>
                    </a:cubicBezTo>
                    <a:cubicBezTo>
                      <a:pt x="1664" y="1442"/>
                      <a:pt x="1476" y="1257"/>
                      <a:pt x="1524" y="1189"/>
                    </a:cubicBezTo>
                    <a:cubicBezTo>
                      <a:pt x="1572" y="1123"/>
                      <a:pt x="1889" y="1136"/>
                      <a:pt x="2000" y="1068"/>
                    </a:cubicBezTo>
                    <a:cubicBezTo>
                      <a:pt x="2111" y="785"/>
                      <a:pt x="2000" y="853"/>
                      <a:pt x="2238" y="785"/>
                    </a:cubicBezTo>
                    <a:cubicBezTo>
                      <a:pt x="2254" y="745"/>
                      <a:pt x="2238" y="691"/>
                      <a:pt x="2286" y="664"/>
                    </a:cubicBezTo>
                    <a:cubicBezTo>
                      <a:pt x="2365" y="610"/>
                      <a:pt x="2571" y="583"/>
                      <a:pt x="2571" y="583"/>
                    </a:cubicBezTo>
                    <a:cubicBezTo>
                      <a:pt x="2634" y="421"/>
                      <a:pt x="2714" y="395"/>
                      <a:pt x="2904" y="341"/>
                    </a:cubicBezTo>
                    <a:cubicBezTo>
                      <a:pt x="2968" y="274"/>
                      <a:pt x="2762" y="355"/>
                      <a:pt x="2904" y="300"/>
                    </a:cubicBezTo>
                    <a:cubicBezTo>
                      <a:pt x="3047" y="247"/>
                      <a:pt x="3364" y="-77"/>
                      <a:pt x="3761" y="17"/>
                    </a:cubicBezTo>
                    <a:cubicBezTo>
                      <a:pt x="4253" y="72"/>
                      <a:pt x="4824" y="315"/>
                      <a:pt x="5237" y="544"/>
                    </a:cubicBezTo>
                    <a:cubicBezTo>
                      <a:pt x="5411" y="773"/>
                      <a:pt x="5456" y="530"/>
                      <a:pt x="5741" y="449"/>
                    </a:cubicBezTo>
                    <a:cubicBezTo>
                      <a:pt x="6027" y="73"/>
                      <a:pt x="6265" y="84"/>
                      <a:pt x="6788" y="16"/>
                    </a:cubicBezTo>
                    <a:cubicBezTo>
                      <a:pt x="7708" y="71"/>
                      <a:pt x="7569" y="193"/>
                      <a:pt x="7331" y="1028"/>
                    </a:cubicBezTo>
                    <a:cubicBezTo>
                      <a:pt x="7426" y="1310"/>
                      <a:pt x="7157" y="1513"/>
                      <a:pt x="7188" y="1876"/>
                    </a:cubicBezTo>
                    <a:cubicBezTo>
                      <a:pt x="7220" y="2240"/>
                      <a:pt x="7489" y="2954"/>
                      <a:pt x="7474" y="3210"/>
                    </a:cubicBezTo>
                    <a:cubicBezTo>
                      <a:pt x="7458" y="3467"/>
                      <a:pt x="7220" y="3359"/>
                      <a:pt x="7092" y="3412"/>
                    </a:cubicBezTo>
                    <a:cubicBezTo>
                      <a:pt x="7077" y="3520"/>
                      <a:pt x="6775" y="3533"/>
                      <a:pt x="6665" y="3574"/>
                    </a:cubicBezTo>
                    <a:cubicBezTo>
                      <a:pt x="6616" y="3588"/>
                      <a:pt x="6728" y="3938"/>
                      <a:pt x="6712" y="3978"/>
                    </a:cubicBezTo>
                    <a:cubicBezTo>
                      <a:pt x="6934" y="4113"/>
                      <a:pt x="7251" y="3924"/>
                      <a:pt x="7521" y="3978"/>
                    </a:cubicBezTo>
                    <a:cubicBezTo>
                      <a:pt x="7664" y="4099"/>
                      <a:pt x="8187" y="4127"/>
                      <a:pt x="8378" y="4180"/>
                    </a:cubicBezTo>
                    <a:cubicBezTo>
                      <a:pt x="8822" y="4059"/>
                      <a:pt x="8822" y="4059"/>
                      <a:pt x="9283" y="4018"/>
                    </a:cubicBezTo>
                    <a:cubicBezTo>
                      <a:pt x="9441" y="3830"/>
                      <a:pt x="9552" y="3857"/>
                      <a:pt x="9806" y="3897"/>
                    </a:cubicBezTo>
                    <a:cubicBezTo>
                      <a:pt x="9822" y="3938"/>
                      <a:pt x="9822" y="3992"/>
                      <a:pt x="9853" y="4018"/>
                    </a:cubicBezTo>
                    <a:cubicBezTo>
                      <a:pt x="9886" y="4059"/>
                      <a:pt x="10028" y="4059"/>
                      <a:pt x="9996" y="4099"/>
                    </a:cubicBezTo>
                    <a:cubicBezTo>
                      <a:pt x="9869" y="4301"/>
                      <a:pt x="9473" y="4288"/>
                      <a:pt x="9283" y="4301"/>
                    </a:cubicBezTo>
                    <a:cubicBezTo>
                      <a:pt x="9204" y="4450"/>
                      <a:pt x="9188" y="4625"/>
                      <a:pt x="9045" y="4746"/>
                    </a:cubicBezTo>
                    <a:cubicBezTo>
                      <a:pt x="8966" y="4814"/>
                      <a:pt x="8759" y="4908"/>
                      <a:pt x="8759" y="4908"/>
                    </a:cubicBezTo>
                    <a:cubicBezTo>
                      <a:pt x="8584" y="5043"/>
                      <a:pt x="8505" y="5312"/>
                      <a:pt x="8331" y="5433"/>
                    </a:cubicBezTo>
                    <a:cubicBezTo>
                      <a:pt x="8156" y="5514"/>
                      <a:pt x="7855" y="5285"/>
                      <a:pt x="7712" y="5393"/>
                    </a:cubicBezTo>
                    <a:cubicBezTo>
                      <a:pt x="7569" y="5568"/>
                      <a:pt x="7633" y="5945"/>
                      <a:pt x="7474" y="6120"/>
                    </a:cubicBezTo>
                    <a:cubicBezTo>
                      <a:pt x="7458" y="6269"/>
                      <a:pt x="7379" y="6605"/>
                      <a:pt x="7474" y="6645"/>
                    </a:cubicBezTo>
                    <a:cubicBezTo>
                      <a:pt x="7521" y="6660"/>
                      <a:pt x="7505" y="6565"/>
                      <a:pt x="7521" y="6524"/>
                    </a:cubicBezTo>
                    <a:cubicBezTo>
                      <a:pt x="7712" y="6565"/>
                      <a:pt x="7855" y="6605"/>
                      <a:pt x="7949" y="6767"/>
                    </a:cubicBezTo>
                    <a:cubicBezTo>
                      <a:pt x="7997" y="6848"/>
                      <a:pt x="8045" y="7009"/>
                      <a:pt x="8045" y="7009"/>
                    </a:cubicBezTo>
                    <a:cubicBezTo>
                      <a:pt x="7981" y="7630"/>
                      <a:pt x="8061" y="7630"/>
                      <a:pt x="7379" y="7696"/>
                    </a:cubicBezTo>
                    <a:cubicBezTo>
                      <a:pt x="7236" y="7818"/>
                      <a:pt x="7220" y="7926"/>
                      <a:pt x="7045" y="8020"/>
                    </a:cubicBezTo>
                    <a:cubicBezTo>
                      <a:pt x="6934" y="8155"/>
                      <a:pt x="6903" y="8262"/>
                      <a:pt x="6854" y="8424"/>
                    </a:cubicBezTo>
                    <a:cubicBezTo>
                      <a:pt x="6807" y="8963"/>
                      <a:pt x="6887" y="9111"/>
                      <a:pt x="6331" y="9232"/>
                    </a:cubicBezTo>
                    <a:cubicBezTo>
                      <a:pt x="5839" y="9165"/>
                      <a:pt x="6014" y="9017"/>
                      <a:pt x="5665" y="8868"/>
                    </a:cubicBezTo>
                    <a:cubicBezTo>
                      <a:pt x="5475" y="8788"/>
                      <a:pt x="5204" y="8774"/>
                      <a:pt x="4998" y="8747"/>
                    </a:cubicBezTo>
                    <a:cubicBezTo>
                      <a:pt x="4809" y="8761"/>
                      <a:pt x="4618" y="8761"/>
                      <a:pt x="4427" y="8788"/>
                    </a:cubicBezTo>
                    <a:cubicBezTo>
                      <a:pt x="4380" y="8788"/>
                      <a:pt x="4300" y="8788"/>
                      <a:pt x="4284" y="8828"/>
                    </a:cubicBezTo>
                    <a:cubicBezTo>
                      <a:pt x="4237" y="8923"/>
                      <a:pt x="4079" y="9151"/>
                      <a:pt x="3999" y="9273"/>
                    </a:cubicBezTo>
                    <a:cubicBezTo>
                      <a:pt x="3920" y="9394"/>
                      <a:pt x="3967" y="9489"/>
                      <a:pt x="3857" y="9555"/>
                    </a:cubicBezTo>
                    <a:cubicBezTo>
                      <a:pt x="3650" y="9664"/>
                      <a:pt x="3539" y="9677"/>
                      <a:pt x="3285" y="9717"/>
                    </a:cubicBezTo>
                    <a:cubicBezTo>
                      <a:pt x="3126" y="9852"/>
                      <a:pt x="2888" y="9906"/>
                      <a:pt x="2714" y="10000"/>
                    </a:cubicBezTo>
                    <a:cubicBezTo>
                      <a:pt x="2317" y="9933"/>
                      <a:pt x="2064" y="10027"/>
                      <a:pt x="1714" y="9879"/>
                    </a:cubicBezTo>
                    <a:cubicBezTo>
                      <a:pt x="1588" y="9717"/>
                      <a:pt x="1397" y="9570"/>
                      <a:pt x="1238" y="9434"/>
                    </a:cubicBezTo>
                    <a:cubicBezTo>
                      <a:pt x="1159" y="9287"/>
                      <a:pt x="1129" y="9187"/>
                      <a:pt x="1105" y="9055"/>
                    </a:cubicBezTo>
                    <a:cubicBezTo>
                      <a:pt x="1081" y="8923"/>
                      <a:pt x="1159" y="8762"/>
                      <a:pt x="1096" y="8641"/>
                    </a:cubicBezTo>
                    <a:cubicBezTo>
                      <a:pt x="1080" y="8520"/>
                      <a:pt x="1048" y="8438"/>
                      <a:pt x="953" y="8343"/>
                    </a:cubicBezTo>
                    <a:cubicBezTo>
                      <a:pt x="746" y="8141"/>
                      <a:pt x="477" y="7589"/>
                      <a:pt x="286" y="7454"/>
                    </a:cubicBezTo>
                    <a:cubicBezTo>
                      <a:pt x="160" y="7360"/>
                      <a:pt x="1" y="7266"/>
                      <a:pt x="1" y="745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6" name="Freeform 52"/>
              <p:cNvSpPr/>
              <p:nvPr/>
            </p:nvSpPr>
            <p:spPr bwMode="auto">
              <a:xfrm>
                <a:off x="2640378" y="4369223"/>
                <a:ext cx="1364672" cy="1210035"/>
              </a:xfrm>
              <a:custGeom>
                <a:gdLst>
                  <a:gd name="T0" fmla="*/ 2147483647 w 681"/>
                  <a:gd name="T1" fmla="*/ 2147483647 h 601"/>
                  <a:gd name="T2" fmla="*/ 2147483647 w 681"/>
                  <a:gd name="T3" fmla="*/ 2147483647 h 601"/>
                  <a:gd name="T4" fmla="*/ 2147483647 w 681"/>
                  <a:gd name="T5" fmla="*/ 2147483647 h 601"/>
                  <a:gd name="T6" fmla="*/ 2147483647 w 681"/>
                  <a:gd name="T7" fmla="*/ 2147483647 h 601"/>
                  <a:gd name="T8" fmla="*/ 2147483647 w 681"/>
                  <a:gd name="T9" fmla="*/ 2147483647 h 601"/>
                  <a:gd name="T10" fmla="*/ 2147483647 w 681"/>
                  <a:gd name="T11" fmla="*/ 2147483647 h 601"/>
                  <a:gd name="T12" fmla="*/ 2147483647 w 681"/>
                  <a:gd name="T13" fmla="*/ 2147483647 h 601"/>
                  <a:gd name="T14" fmla="*/ 2147483647 w 681"/>
                  <a:gd name="T15" fmla="*/ 2147483647 h 601"/>
                  <a:gd name="T16" fmla="*/ 2147483647 w 681"/>
                  <a:gd name="T17" fmla="*/ 2147483647 h 601"/>
                  <a:gd name="T18" fmla="*/ 2147483647 w 681"/>
                  <a:gd name="T19" fmla="*/ 2147483647 h 601"/>
                  <a:gd name="T20" fmla="*/ 2147483647 w 681"/>
                  <a:gd name="T21" fmla="*/ 2147483647 h 601"/>
                  <a:gd name="T22" fmla="*/ 2147483647 w 681"/>
                  <a:gd name="T23" fmla="*/ 2147483647 h 601"/>
                  <a:gd name="T24" fmla="*/ 2147483647 w 681"/>
                  <a:gd name="T25" fmla="*/ 2147483647 h 601"/>
                  <a:gd name="T26" fmla="*/ 2147483647 w 681"/>
                  <a:gd name="T27" fmla="*/ 2147483647 h 601"/>
                  <a:gd name="T28" fmla="*/ 2147483647 w 681"/>
                  <a:gd name="T29" fmla="*/ 2147483647 h 601"/>
                  <a:gd name="T30" fmla="*/ 2147483647 w 681"/>
                  <a:gd name="T31" fmla="*/ 2147483647 h 601"/>
                  <a:gd name="T32" fmla="*/ 2147483647 w 681"/>
                  <a:gd name="T33" fmla="*/ 2147483647 h 601"/>
                  <a:gd name="T34" fmla="*/ 2147483647 w 681"/>
                  <a:gd name="T35" fmla="*/ 2147483647 h 601"/>
                  <a:gd name="T36" fmla="*/ 2147483647 w 681"/>
                  <a:gd name="T37" fmla="*/ 2147483647 h 601"/>
                  <a:gd name="T38" fmla="*/ 2147483647 w 681"/>
                  <a:gd name="T39" fmla="*/ 2147483647 h 601"/>
                  <a:gd name="T40" fmla="*/ 2147483647 w 681"/>
                  <a:gd name="T41" fmla="*/ 2147483647 h 601"/>
                  <a:gd name="T42" fmla="*/ 2147483647 w 681"/>
                  <a:gd name="T43" fmla="*/ 2147483647 h 601"/>
                  <a:gd name="T44" fmla="*/ 2147483647 w 681"/>
                  <a:gd name="T45" fmla="*/ 2147483647 h 601"/>
                  <a:gd name="T46" fmla="*/ 2147483647 w 681"/>
                  <a:gd name="T47" fmla="*/ 2147483647 h 601"/>
                  <a:gd name="T48" fmla="*/ 2147483647 w 681"/>
                  <a:gd name="T49" fmla="*/ 2147483647 h 601"/>
                  <a:gd name="T50" fmla="*/ 2147483647 w 681"/>
                  <a:gd name="T51" fmla="*/ 2147483647 h 601"/>
                  <a:gd name="T52" fmla="*/ 2147483647 w 681"/>
                  <a:gd name="T53" fmla="*/ 2147483647 h 601"/>
                  <a:gd name="T54" fmla="*/ 2147483647 w 681"/>
                  <a:gd name="T55" fmla="*/ 2147483647 h 601"/>
                  <a:gd name="T56" fmla="*/ 2147483647 w 681"/>
                  <a:gd name="T57" fmla="*/ 2147483647 h 601"/>
                  <a:gd name="T58" fmla="*/ 2147483647 w 681"/>
                  <a:gd name="T59" fmla="*/ 2147483647 h 601"/>
                  <a:gd name="T60" fmla="*/ 2147483647 w 681"/>
                  <a:gd name="T61" fmla="*/ 2147483647 h 601"/>
                  <a:gd name="T62" fmla="*/ 2147483647 w 681"/>
                  <a:gd name="T63" fmla="*/ 2147483647 h 601"/>
                  <a:gd name="T64" fmla="*/ 2147483647 w 681"/>
                  <a:gd name="T65" fmla="*/ 2147483647 h 601"/>
                  <a:gd name="T66" fmla="*/ 2147483647 w 681"/>
                  <a:gd name="T67" fmla="*/ 2147483647 h 601"/>
                  <a:gd name="T68" fmla="*/ 2147483647 w 681"/>
                  <a:gd name="T69" fmla="*/ 2147483647 h 601"/>
                  <a:gd name="T70" fmla="*/ 2147483647 w 681"/>
                  <a:gd name="T71" fmla="*/ 2147483647 h 601"/>
                  <a:gd name="T72" fmla="*/ 2147483647 w 681"/>
                  <a:gd name="T73" fmla="*/ 2147483647 h 601"/>
                  <a:gd name="T74" fmla="*/ 2147483647 w 681"/>
                  <a:gd name="T75" fmla="*/ 2147483647 h 601"/>
                  <a:gd name="T76" fmla="*/ 2147483647 w 681"/>
                  <a:gd name="T77" fmla="*/ 2147483647 h 601"/>
                  <a:gd name="T78" fmla="*/ 2147483647 w 681"/>
                  <a:gd name="T79" fmla="*/ 2147483647 h 601"/>
                  <a:gd name="T80" fmla="*/ 2147483647 w 681"/>
                  <a:gd name="T81" fmla="*/ 2147483647 h 601"/>
                  <a:gd name="T82" fmla="*/ 2147483647 w 681"/>
                  <a:gd name="T83" fmla="*/ 2147483647 h 601"/>
                  <a:gd name="T84" fmla="*/ 2147483647 w 681"/>
                  <a:gd name="T85" fmla="*/ 2147483647 h 601"/>
                  <a:gd name="T86" fmla="*/ 2147483647 w 681"/>
                  <a:gd name="T87" fmla="*/ 2147483647 h 601"/>
                  <a:gd name="T88" fmla="*/ 2147483647 w 681"/>
                  <a:gd name="T89" fmla="*/ 2147483647 h 601"/>
                  <a:gd name="T90" fmla="*/ 2147483647 w 681"/>
                  <a:gd name="T91" fmla="*/ 2147483647 h 601"/>
                  <a:gd name="T92" fmla="*/ 2147483647 w 681"/>
                  <a:gd name="T93" fmla="*/ 2147483647 h 601"/>
                  <a:gd name="T94" fmla="*/ 2147483647 w 681"/>
                  <a:gd name="T95" fmla="*/ 2147483647 h 601"/>
                  <a:gd name="T96" fmla="*/ 2147483647 w 681"/>
                  <a:gd name="T97" fmla="*/ 2147483647 h 601"/>
                  <a:gd name="T98" fmla="*/ 2147483647 w 681"/>
                  <a:gd name="T99" fmla="*/ 2147483647 h 601"/>
                  <a:gd name="T100" fmla="*/ 2147483647 w 681"/>
                  <a:gd name="T101" fmla="*/ 2147483647 h 601"/>
                  <a:gd name="T102" fmla="*/ 2147483647 w 681"/>
                  <a:gd name="T103" fmla="*/ 2147483647 h 601"/>
                  <a:gd name="T104" fmla="*/ 2147483647 w 681"/>
                  <a:gd name="T105" fmla="*/ 2147483647 h 601"/>
                  <a:gd name="T106" fmla="*/ 2147483647 w 681"/>
                  <a:gd name="T107" fmla="*/ 2147483647 h 601"/>
                  <a:gd name="T108" fmla="*/ 2147483647 w 681"/>
                  <a:gd name="T109" fmla="*/ 2147483647 h 601"/>
                  <a:gd name="T110" fmla="*/ 2147483647 w 681"/>
                  <a:gd name="T111" fmla="*/ 2147483647 h 601"/>
                  <a:gd name="T112" fmla="*/ 2147483647 w 681"/>
                  <a:gd name="T113" fmla="*/ 2147483647 h 601"/>
                  <a:gd name="T114" fmla="*/ 2147483647 w 681"/>
                  <a:gd name="T115" fmla="*/ 2147483647 h 60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1"/>
                  <a:gd name="T175" fmla="*/ 0 h 601"/>
                  <a:gd name="T176" fmla="*/ 681 w 681"/>
                  <a:gd name="T177" fmla="*/ 601 h 601"/>
                  <a:gd name="connsiteX0" fmla="*/ 3929 w 11294"/>
                  <a:gd name="connsiteY0" fmla="*/ 328 h 10755"/>
                  <a:gd name="connsiteX1" fmla="*/ 4776 w 11294"/>
                  <a:gd name="connsiteY1" fmla="*/ 75 h 10755"/>
                  <a:gd name="connsiteX2" fmla="*/ 4865 w 11294"/>
                  <a:gd name="connsiteY2" fmla="*/ 226 h 10755"/>
                  <a:gd name="connsiteX3" fmla="*/ 5356 w 11294"/>
                  <a:gd name="connsiteY3" fmla="*/ 126 h 10755"/>
                  <a:gd name="connsiteX4" fmla="*/ 6068 w 11294"/>
                  <a:gd name="connsiteY4" fmla="*/ 378 h 10755"/>
                  <a:gd name="connsiteX5" fmla="*/ 6648 w 11294"/>
                  <a:gd name="connsiteY5" fmla="*/ 581 h 10755"/>
                  <a:gd name="connsiteX6" fmla="*/ 6786 w 11294"/>
                  <a:gd name="connsiteY6" fmla="*/ 753 h 10755"/>
                  <a:gd name="connsiteX7" fmla="*/ 7352 w 11294"/>
                  <a:gd name="connsiteY7" fmla="*/ 1116 h 10755"/>
                  <a:gd name="connsiteX8" fmla="*/ 7316 w 11294"/>
                  <a:gd name="connsiteY8" fmla="*/ 1847 h 10755"/>
                  <a:gd name="connsiteX9" fmla="*/ 7717 w 11294"/>
                  <a:gd name="connsiteY9" fmla="*/ 2151 h 10755"/>
                  <a:gd name="connsiteX10" fmla="*/ 8252 w 11294"/>
                  <a:gd name="connsiteY10" fmla="*/ 2455 h 10755"/>
                  <a:gd name="connsiteX11" fmla="*/ 8787 w 11294"/>
                  <a:gd name="connsiteY11" fmla="*/ 2354 h 10755"/>
                  <a:gd name="connsiteX12" fmla="*/ 8921 w 11294"/>
                  <a:gd name="connsiteY12" fmla="*/ 3215 h 10755"/>
                  <a:gd name="connsiteX13" fmla="*/ 9767 w 11294"/>
                  <a:gd name="connsiteY13" fmla="*/ 3215 h 10755"/>
                  <a:gd name="connsiteX14" fmla="*/ 10035 w 11294"/>
                  <a:gd name="connsiteY14" fmla="*/ 3823 h 10755"/>
                  <a:gd name="connsiteX15" fmla="*/ 10392 w 11294"/>
                  <a:gd name="connsiteY15" fmla="*/ 4430 h 10755"/>
                  <a:gd name="connsiteX16" fmla="*/ 10436 w 11294"/>
                  <a:gd name="connsiteY16" fmla="*/ 5544 h 10755"/>
                  <a:gd name="connsiteX17" fmla="*/ 10881 w 11294"/>
                  <a:gd name="connsiteY17" fmla="*/ 5949 h 10755"/>
                  <a:gd name="connsiteX18" fmla="*/ 11193 w 11294"/>
                  <a:gd name="connsiteY18" fmla="*/ 6303 h 10755"/>
                  <a:gd name="connsiteX19" fmla="*/ 11193 w 11294"/>
                  <a:gd name="connsiteY19" fmla="*/ 7469 h 10755"/>
                  <a:gd name="connsiteX20" fmla="*/ 10926 w 11294"/>
                  <a:gd name="connsiteY20" fmla="*/ 7924 h 10755"/>
                  <a:gd name="connsiteX21" fmla="*/ 10881 w 11294"/>
                  <a:gd name="connsiteY21" fmla="*/ 8431 h 10755"/>
                  <a:gd name="connsiteX22" fmla="*/ 10614 w 11294"/>
                  <a:gd name="connsiteY22" fmla="*/ 8583 h 10755"/>
                  <a:gd name="connsiteX23" fmla="*/ 10079 w 11294"/>
                  <a:gd name="connsiteY23" fmla="*/ 8886 h 10755"/>
                  <a:gd name="connsiteX24" fmla="*/ 9945 w 11294"/>
                  <a:gd name="connsiteY24" fmla="*/ 9190 h 10755"/>
                  <a:gd name="connsiteX25" fmla="*/ 9678 w 11294"/>
                  <a:gd name="connsiteY25" fmla="*/ 9342 h 10755"/>
                  <a:gd name="connsiteX26" fmla="*/ 9010 w 11294"/>
                  <a:gd name="connsiteY26" fmla="*/ 9342 h 10755"/>
                  <a:gd name="connsiteX27" fmla="*/ 8519 w 11294"/>
                  <a:gd name="connsiteY27" fmla="*/ 9292 h 10755"/>
                  <a:gd name="connsiteX28" fmla="*/ 8252 w 11294"/>
                  <a:gd name="connsiteY28" fmla="*/ 9190 h 10755"/>
                  <a:gd name="connsiteX29" fmla="*/ 7494 w 11294"/>
                  <a:gd name="connsiteY29" fmla="*/ 8785 h 10755"/>
                  <a:gd name="connsiteX30" fmla="*/ 7183 w 11294"/>
                  <a:gd name="connsiteY30" fmla="*/ 8380 h 10755"/>
                  <a:gd name="connsiteX31" fmla="*/ 6692 w 11294"/>
                  <a:gd name="connsiteY31" fmla="*/ 8684 h 10755"/>
                  <a:gd name="connsiteX32" fmla="*/ 5890 w 11294"/>
                  <a:gd name="connsiteY32" fmla="*/ 8684 h 10755"/>
                  <a:gd name="connsiteX33" fmla="*/ 5489 w 11294"/>
                  <a:gd name="connsiteY33" fmla="*/ 9392 h 10755"/>
                  <a:gd name="connsiteX34" fmla="*/ 5445 w 11294"/>
                  <a:gd name="connsiteY34" fmla="*/ 8835 h 10755"/>
                  <a:gd name="connsiteX35" fmla="*/ 4999 w 11294"/>
                  <a:gd name="connsiteY35" fmla="*/ 8734 h 10755"/>
                  <a:gd name="connsiteX36" fmla="*/ 4999 w 11294"/>
                  <a:gd name="connsiteY36" fmla="*/ 9849 h 10755"/>
                  <a:gd name="connsiteX37" fmla="*/ 4598 w 11294"/>
                  <a:gd name="connsiteY37" fmla="*/ 9595 h 10755"/>
                  <a:gd name="connsiteX38" fmla="*/ 4196 w 11294"/>
                  <a:gd name="connsiteY38" fmla="*/ 10000 h 10755"/>
                  <a:gd name="connsiteX39" fmla="*/ 3806 w 11294"/>
                  <a:gd name="connsiteY39" fmla="*/ 10264 h 10755"/>
                  <a:gd name="connsiteX40" fmla="*/ 3195 w 11294"/>
                  <a:gd name="connsiteY40" fmla="*/ 10715 h 10755"/>
                  <a:gd name="connsiteX41" fmla="*/ 2832 w 11294"/>
                  <a:gd name="connsiteY41" fmla="*/ 10514 h 10755"/>
                  <a:gd name="connsiteX42" fmla="*/ 2634 w 11294"/>
                  <a:gd name="connsiteY42" fmla="*/ 9861 h 10755"/>
                  <a:gd name="connsiteX43" fmla="*/ 2112 w 11294"/>
                  <a:gd name="connsiteY43" fmla="*/ 9676 h 10755"/>
                  <a:gd name="connsiteX44" fmla="*/ 1924 w 11294"/>
                  <a:gd name="connsiteY44" fmla="*/ 10134 h 10755"/>
                  <a:gd name="connsiteX45" fmla="*/ 981 w 11294"/>
                  <a:gd name="connsiteY45" fmla="*/ 10718 h 10755"/>
                  <a:gd name="connsiteX46" fmla="*/ 0 w 11294"/>
                  <a:gd name="connsiteY46" fmla="*/ 10538 h 10755"/>
                  <a:gd name="connsiteX47" fmla="*/ 903 w 11294"/>
                  <a:gd name="connsiteY47" fmla="*/ 7959 h 10755"/>
                  <a:gd name="connsiteX48" fmla="*/ 2246 w 11294"/>
                  <a:gd name="connsiteY48" fmla="*/ 7022 h 10755"/>
                  <a:gd name="connsiteX49" fmla="*/ 1923 w 11294"/>
                  <a:gd name="connsiteY49" fmla="*/ 5949 h 10755"/>
                  <a:gd name="connsiteX50" fmla="*/ 1699 w 11294"/>
                  <a:gd name="connsiteY50" fmla="*/ 5936 h 10755"/>
                  <a:gd name="connsiteX51" fmla="*/ 1144 w 11294"/>
                  <a:gd name="connsiteY51" fmla="*/ 5354 h 10755"/>
                  <a:gd name="connsiteX52" fmla="*/ 1206 w 11294"/>
                  <a:gd name="connsiteY52" fmla="*/ 4727 h 10755"/>
                  <a:gd name="connsiteX53" fmla="*/ 1048 w 11294"/>
                  <a:gd name="connsiteY53" fmla="*/ 2996 h 10755"/>
                  <a:gd name="connsiteX54" fmla="*/ 2510 w 11294"/>
                  <a:gd name="connsiteY54" fmla="*/ 2483 h 10755"/>
                  <a:gd name="connsiteX55" fmla="*/ 2558 w 11294"/>
                  <a:gd name="connsiteY55" fmla="*/ 1985 h 10755"/>
                  <a:gd name="connsiteX56" fmla="*/ 3029 w 11294"/>
                  <a:gd name="connsiteY56" fmla="*/ 1445 h 10755"/>
                  <a:gd name="connsiteX57" fmla="*/ 2815 w 11294"/>
                  <a:gd name="connsiteY57" fmla="*/ 632 h 10755"/>
                  <a:gd name="connsiteX58" fmla="*/ 3572 w 11294"/>
                  <a:gd name="connsiteY58" fmla="*/ 581 h 10755"/>
                  <a:gd name="connsiteX59" fmla="*/ 3929 w 11294"/>
                  <a:gd name="connsiteY59" fmla="*/ 328 h 107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294" h="10755">
                    <a:moveTo>
                      <a:pt x="3929" y="328"/>
                    </a:moveTo>
                    <a:cubicBezTo>
                      <a:pt x="4196" y="126"/>
                      <a:pt x="4330" y="-128"/>
                      <a:pt x="4776" y="75"/>
                    </a:cubicBezTo>
                    <a:cubicBezTo>
                      <a:pt x="4821" y="91"/>
                      <a:pt x="4821" y="177"/>
                      <a:pt x="4865" y="226"/>
                    </a:cubicBezTo>
                    <a:cubicBezTo>
                      <a:pt x="4954" y="277"/>
                      <a:pt x="5162" y="109"/>
                      <a:pt x="5356" y="126"/>
                    </a:cubicBezTo>
                    <a:cubicBezTo>
                      <a:pt x="5548" y="142"/>
                      <a:pt x="5861" y="311"/>
                      <a:pt x="6068" y="378"/>
                    </a:cubicBezTo>
                    <a:cubicBezTo>
                      <a:pt x="6247" y="683"/>
                      <a:pt x="6291" y="632"/>
                      <a:pt x="6648" y="581"/>
                    </a:cubicBezTo>
                    <a:cubicBezTo>
                      <a:pt x="6781" y="564"/>
                      <a:pt x="6669" y="664"/>
                      <a:pt x="6786" y="753"/>
                    </a:cubicBezTo>
                    <a:cubicBezTo>
                      <a:pt x="6903" y="842"/>
                      <a:pt x="7277" y="829"/>
                      <a:pt x="7352" y="1116"/>
                    </a:cubicBezTo>
                    <a:cubicBezTo>
                      <a:pt x="7441" y="1386"/>
                      <a:pt x="7255" y="1675"/>
                      <a:pt x="7316" y="1847"/>
                    </a:cubicBezTo>
                    <a:cubicBezTo>
                      <a:pt x="7377" y="2020"/>
                      <a:pt x="7569" y="2049"/>
                      <a:pt x="7717" y="2151"/>
                    </a:cubicBezTo>
                    <a:cubicBezTo>
                      <a:pt x="7881" y="2269"/>
                      <a:pt x="8074" y="2387"/>
                      <a:pt x="8252" y="2455"/>
                    </a:cubicBezTo>
                    <a:cubicBezTo>
                      <a:pt x="8341" y="2151"/>
                      <a:pt x="8564" y="2269"/>
                      <a:pt x="8787" y="2354"/>
                    </a:cubicBezTo>
                    <a:cubicBezTo>
                      <a:pt x="8846" y="2641"/>
                      <a:pt x="8876" y="2928"/>
                      <a:pt x="8921" y="3215"/>
                    </a:cubicBezTo>
                    <a:cubicBezTo>
                      <a:pt x="9010" y="3215"/>
                      <a:pt x="9723" y="3096"/>
                      <a:pt x="9767" y="3215"/>
                    </a:cubicBezTo>
                    <a:cubicBezTo>
                      <a:pt x="10064" y="3890"/>
                      <a:pt x="9619" y="3704"/>
                      <a:pt x="10035" y="3823"/>
                    </a:cubicBezTo>
                    <a:cubicBezTo>
                      <a:pt x="10168" y="4058"/>
                      <a:pt x="10168" y="4261"/>
                      <a:pt x="10392" y="4430"/>
                    </a:cubicBezTo>
                    <a:cubicBezTo>
                      <a:pt x="10465" y="4683"/>
                      <a:pt x="10361" y="5291"/>
                      <a:pt x="10436" y="5544"/>
                    </a:cubicBezTo>
                    <a:cubicBezTo>
                      <a:pt x="10510" y="5797"/>
                      <a:pt x="10763" y="5831"/>
                      <a:pt x="10881" y="5949"/>
                    </a:cubicBezTo>
                    <a:cubicBezTo>
                      <a:pt x="11090" y="6303"/>
                      <a:pt x="10956" y="6219"/>
                      <a:pt x="11193" y="6303"/>
                    </a:cubicBezTo>
                    <a:cubicBezTo>
                      <a:pt x="11297" y="6658"/>
                      <a:pt x="11357" y="7114"/>
                      <a:pt x="11193" y="7469"/>
                    </a:cubicBezTo>
                    <a:cubicBezTo>
                      <a:pt x="11119" y="7620"/>
                      <a:pt x="10926" y="7924"/>
                      <a:pt x="10926" y="7924"/>
                    </a:cubicBezTo>
                    <a:cubicBezTo>
                      <a:pt x="10911" y="8093"/>
                      <a:pt x="10926" y="8262"/>
                      <a:pt x="10881" y="8431"/>
                    </a:cubicBezTo>
                    <a:cubicBezTo>
                      <a:pt x="10852" y="8515"/>
                      <a:pt x="10674" y="8548"/>
                      <a:pt x="10614" y="8583"/>
                    </a:cubicBezTo>
                    <a:cubicBezTo>
                      <a:pt x="10436" y="8684"/>
                      <a:pt x="10272" y="8819"/>
                      <a:pt x="10079" y="8886"/>
                    </a:cubicBezTo>
                    <a:cubicBezTo>
                      <a:pt x="10019" y="8988"/>
                      <a:pt x="10019" y="9105"/>
                      <a:pt x="9945" y="9190"/>
                    </a:cubicBezTo>
                    <a:cubicBezTo>
                      <a:pt x="9872" y="9275"/>
                      <a:pt x="9767" y="9275"/>
                      <a:pt x="9678" y="9342"/>
                    </a:cubicBezTo>
                    <a:cubicBezTo>
                      <a:pt x="9455" y="9730"/>
                      <a:pt x="9366" y="9562"/>
                      <a:pt x="9010" y="9342"/>
                    </a:cubicBezTo>
                    <a:cubicBezTo>
                      <a:pt x="8921" y="9275"/>
                      <a:pt x="8623" y="9325"/>
                      <a:pt x="8519" y="9292"/>
                    </a:cubicBezTo>
                    <a:lnTo>
                      <a:pt x="8252" y="9190"/>
                    </a:lnTo>
                    <a:cubicBezTo>
                      <a:pt x="8118" y="8718"/>
                      <a:pt x="7940" y="8853"/>
                      <a:pt x="7494" y="8785"/>
                    </a:cubicBezTo>
                    <a:cubicBezTo>
                      <a:pt x="7346" y="8532"/>
                      <a:pt x="7465" y="8481"/>
                      <a:pt x="7183" y="8380"/>
                    </a:cubicBezTo>
                    <a:cubicBezTo>
                      <a:pt x="7094" y="8532"/>
                      <a:pt x="6692" y="8684"/>
                      <a:pt x="6692" y="8684"/>
                    </a:cubicBezTo>
                    <a:cubicBezTo>
                      <a:pt x="6425" y="8667"/>
                      <a:pt x="6112" y="8515"/>
                      <a:pt x="5890" y="8684"/>
                    </a:cubicBezTo>
                    <a:lnTo>
                      <a:pt x="5489" y="9392"/>
                    </a:lnTo>
                    <a:cubicBezTo>
                      <a:pt x="5385" y="9478"/>
                      <a:pt x="5519" y="8937"/>
                      <a:pt x="5445" y="8835"/>
                    </a:cubicBezTo>
                    <a:cubicBezTo>
                      <a:pt x="5370" y="8734"/>
                      <a:pt x="5073" y="8565"/>
                      <a:pt x="4999" y="8734"/>
                    </a:cubicBezTo>
                    <a:cubicBezTo>
                      <a:pt x="4850" y="8988"/>
                      <a:pt x="5118" y="9578"/>
                      <a:pt x="4999" y="9849"/>
                    </a:cubicBezTo>
                    <a:cubicBezTo>
                      <a:pt x="4939" y="10017"/>
                      <a:pt x="4732" y="9578"/>
                      <a:pt x="4598" y="9595"/>
                    </a:cubicBezTo>
                    <a:cubicBezTo>
                      <a:pt x="4463" y="9612"/>
                      <a:pt x="4316" y="9967"/>
                      <a:pt x="4196" y="10000"/>
                    </a:cubicBezTo>
                    <a:cubicBezTo>
                      <a:pt x="4167" y="9984"/>
                      <a:pt x="3835" y="10315"/>
                      <a:pt x="3806" y="10264"/>
                    </a:cubicBezTo>
                    <a:cubicBezTo>
                      <a:pt x="3657" y="9993"/>
                      <a:pt x="3357" y="10673"/>
                      <a:pt x="3195" y="10715"/>
                    </a:cubicBezTo>
                    <a:cubicBezTo>
                      <a:pt x="3033" y="10757"/>
                      <a:pt x="2907" y="10564"/>
                      <a:pt x="2832" y="10514"/>
                    </a:cubicBezTo>
                    <a:cubicBezTo>
                      <a:pt x="2788" y="10480"/>
                      <a:pt x="2754" y="10001"/>
                      <a:pt x="2634" y="9861"/>
                    </a:cubicBezTo>
                    <a:cubicBezTo>
                      <a:pt x="2514" y="9721"/>
                      <a:pt x="2230" y="9630"/>
                      <a:pt x="2112" y="9676"/>
                    </a:cubicBezTo>
                    <a:cubicBezTo>
                      <a:pt x="1994" y="9722"/>
                      <a:pt x="2112" y="9960"/>
                      <a:pt x="1924" y="10134"/>
                    </a:cubicBezTo>
                    <a:cubicBezTo>
                      <a:pt x="1736" y="10308"/>
                      <a:pt x="1123" y="10711"/>
                      <a:pt x="981" y="10718"/>
                    </a:cubicBezTo>
                    <a:cubicBezTo>
                      <a:pt x="839" y="10725"/>
                      <a:pt x="13" y="10870"/>
                      <a:pt x="0" y="10538"/>
                    </a:cubicBezTo>
                    <a:cubicBezTo>
                      <a:pt x="-13" y="10206"/>
                      <a:pt x="666" y="8436"/>
                      <a:pt x="903" y="7959"/>
                    </a:cubicBezTo>
                    <a:cubicBezTo>
                      <a:pt x="947" y="7654"/>
                      <a:pt x="2076" y="7357"/>
                      <a:pt x="2246" y="7022"/>
                    </a:cubicBezTo>
                    <a:cubicBezTo>
                      <a:pt x="2416" y="6687"/>
                      <a:pt x="1567" y="6270"/>
                      <a:pt x="1923" y="5949"/>
                    </a:cubicBezTo>
                    <a:cubicBezTo>
                      <a:pt x="2280" y="5341"/>
                      <a:pt x="897" y="7253"/>
                      <a:pt x="1699" y="5936"/>
                    </a:cubicBezTo>
                    <a:cubicBezTo>
                      <a:pt x="1848" y="5278"/>
                      <a:pt x="1694" y="5438"/>
                      <a:pt x="1144" y="5354"/>
                    </a:cubicBezTo>
                    <a:cubicBezTo>
                      <a:pt x="981" y="5236"/>
                      <a:pt x="1384" y="4795"/>
                      <a:pt x="1206" y="4727"/>
                    </a:cubicBezTo>
                    <a:cubicBezTo>
                      <a:pt x="1131" y="4373"/>
                      <a:pt x="944" y="3367"/>
                      <a:pt x="1048" y="2996"/>
                    </a:cubicBezTo>
                    <a:cubicBezTo>
                      <a:pt x="989" y="1645"/>
                      <a:pt x="2911" y="3090"/>
                      <a:pt x="2510" y="2483"/>
                    </a:cubicBezTo>
                    <a:cubicBezTo>
                      <a:pt x="2451" y="2281"/>
                      <a:pt x="2691" y="2137"/>
                      <a:pt x="2558" y="1985"/>
                    </a:cubicBezTo>
                    <a:cubicBezTo>
                      <a:pt x="2633" y="1141"/>
                      <a:pt x="2420" y="1783"/>
                      <a:pt x="3029" y="1445"/>
                    </a:cubicBezTo>
                    <a:cubicBezTo>
                      <a:pt x="3223" y="1462"/>
                      <a:pt x="2622" y="581"/>
                      <a:pt x="2815" y="632"/>
                    </a:cubicBezTo>
                    <a:cubicBezTo>
                      <a:pt x="3067" y="699"/>
                      <a:pt x="3320" y="513"/>
                      <a:pt x="3572" y="581"/>
                    </a:cubicBezTo>
                    <a:cubicBezTo>
                      <a:pt x="3914" y="446"/>
                      <a:pt x="4107" y="378"/>
                      <a:pt x="3929" y="3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7" name="Freeform 53"/>
              <p:cNvSpPr/>
              <p:nvPr/>
            </p:nvSpPr>
            <p:spPr bwMode="auto">
              <a:xfrm>
                <a:off x="3599890" y="5362894"/>
                <a:ext cx="574675" cy="1041400"/>
              </a:xfrm>
              <a:custGeom>
                <a:gdLst>
                  <a:gd name="T0" fmla="*/ 2147483647 w 319"/>
                  <a:gd name="T1" fmla="*/ 2147483647 h 548"/>
                  <a:gd name="T2" fmla="*/ 2147483647 w 319"/>
                  <a:gd name="T3" fmla="*/ 2147483647 h 548"/>
                  <a:gd name="T4" fmla="*/ 2147483647 w 319"/>
                  <a:gd name="T5" fmla="*/ 2147483647 h 548"/>
                  <a:gd name="T6" fmla="*/ 2147483647 w 319"/>
                  <a:gd name="T7" fmla="*/ 0 h 548"/>
                  <a:gd name="T8" fmla="*/ 2147483647 w 319"/>
                  <a:gd name="T9" fmla="*/ 2147483647 h 548"/>
                  <a:gd name="T10" fmla="*/ 2147483647 w 319"/>
                  <a:gd name="T11" fmla="*/ 2147483647 h 548"/>
                  <a:gd name="T12" fmla="*/ 2147483647 w 319"/>
                  <a:gd name="T13" fmla="*/ 2147483647 h 548"/>
                  <a:gd name="T14" fmla="*/ 2147483647 w 319"/>
                  <a:gd name="T15" fmla="*/ 2147483647 h 548"/>
                  <a:gd name="T16" fmla="*/ 2147483647 w 319"/>
                  <a:gd name="T17" fmla="*/ 2147483647 h 548"/>
                  <a:gd name="T18" fmla="*/ 2147483647 w 319"/>
                  <a:gd name="T19" fmla="*/ 2147483647 h 548"/>
                  <a:gd name="T20" fmla="*/ 2147483647 w 319"/>
                  <a:gd name="T21" fmla="*/ 2147483647 h 548"/>
                  <a:gd name="T22" fmla="*/ 2147483647 w 319"/>
                  <a:gd name="T23" fmla="*/ 2147483647 h 548"/>
                  <a:gd name="T24" fmla="*/ 2147483647 w 319"/>
                  <a:gd name="T25" fmla="*/ 2147483647 h 548"/>
                  <a:gd name="T26" fmla="*/ 2147483647 w 319"/>
                  <a:gd name="T27" fmla="*/ 2147483647 h 548"/>
                  <a:gd name="T28" fmla="*/ 2147483647 w 319"/>
                  <a:gd name="T29" fmla="*/ 2147483647 h 548"/>
                  <a:gd name="T30" fmla="*/ 2147483647 w 319"/>
                  <a:gd name="T31" fmla="*/ 2147483647 h 548"/>
                  <a:gd name="T32" fmla="*/ 2147483647 w 319"/>
                  <a:gd name="T33" fmla="*/ 2147483647 h 548"/>
                  <a:gd name="T34" fmla="*/ 2147483647 w 319"/>
                  <a:gd name="T35" fmla="*/ 2147483647 h 548"/>
                  <a:gd name="T36" fmla="*/ 2147483647 w 319"/>
                  <a:gd name="T37" fmla="*/ 2147483647 h 548"/>
                  <a:gd name="T38" fmla="*/ 2147483647 w 319"/>
                  <a:gd name="T39" fmla="*/ 2147483647 h 548"/>
                  <a:gd name="T40" fmla="*/ 2147483647 w 319"/>
                  <a:gd name="T41" fmla="*/ 2147483647 h 548"/>
                  <a:gd name="T42" fmla="*/ 2147483647 w 319"/>
                  <a:gd name="T43" fmla="*/ 2147483647 h 548"/>
                  <a:gd name="T44" fmla="*/ 2147483647 w 319"/>
                  <a:gd name="T45" fmla="*/ 2147483647 h 548"/>
                  <a:gd name="T46" fmla="*/ 2147483647 w 319"/>
                  <a:gd name="T47" fmla="*/ 2147483647 h 548"/>
                  <a:gd name="T48" fmla="*/ 2147483647 w 319"/>
                  <a:gd name="T49" fmla="*/ 2147483647 h 548"/>
                  <a:gd name="T50" fmla="*/ 2147483647 w 319"/>
                  <a:gd name="T51" fmla="*/ 2147483647 h 548"/>
                  <a:gd name="T52" fmla="*/ 2147483647 w 319"/>
                  <a:gd name="T53" fmla="*/ 2147483647 h 548"/>
                  <a:gd name="T54" fmla="*/ 2147483647 w 319"/>
                  <a:gd name="T55" fmla="*/ 2147483647 h 548"/>
                  <a:gd name="T56" fmla="*/ 2147483647 w 319"/>
                  <a:gd name="T57" fmla="*/ 2147483647 h 548"/>
                  <a:gd name="T58" fmla="*/ 2147483647 w 319"/>
                  <a:gd name="T59" fmla="*/ 2147483647 h 548"/>
                  <a:gd name="T60" fmla="*/ 2147483647 w 319"/>
                  <a:gd name="T61" fmla="*/ 2147483647 h 548"/>
                  <a:gd name="T62" fmla="*/ 2147483647 w 319"/>
                  <a:gd name="T63" fmla="*/ 2147483647 h 548"/>
                  <a:gd name="T64" fmla="*/ 2147483647 w 319"/>
                  <a:gd name="T65" fmla="*/ 2147483647 h 548"/>
                  <a:gd name="T66" fmla="*/ 2147483647 w 319"/>
                  <a:gd name="T67" fmla="*/ 2147483647 h 548"/>
                  <a:gd name="T68" fmla="*/ 0 w 319"/>
                  <a:gd name="T69" fmla="*/ 2147483647 h 548"/>
                  <a:gd name="T70" fmla="*/ 2147483647 w 319"/>
                  <a:gd name="T71" fmla="*/ 2147483647 h 548"/>
                  <a:gd name="T72" fmla="*/ 2147483647 w 319"/>
                  <a:gd name="T73" fmla="*/ 2147483647 h 548"/>
                  <a:gd name="T74" fmla="*/ 2147483647 w 319"/>
                  <a:gd name="T75" fmla="*/ 2147483647 h 548"/>
                  <a:gd name="T76" fmla="*/ 2147483647 w 319"/>
                  <a:gd name="T77" fmla="*/ 2147483647 h 5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9"/>
                  <a:gd name="T118" fmla="*/ 0 h 548"/>
                  <a:gd name="T119" fmla="*/ 319 w 319"/>
                  <a:gd name="T120" fmla="*/ 548 h 548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9" h="548">
                    <a:moveTo>
                      <a:pt x="66" y="42"/>
                    </a:moveTo>
                    <a:cubicBezTo>
                      <a:pt x="89" y="36"/>
                      <a:pt x="117" y="49"/>
                      <a:pt x="132" y="27"/>
                    </a:cubicBezTo>
                    <a:cubicBezTo>
                      <a:pt x="133" y="21"/>
                      <a:pt x="131" y="14"/>
                      <a:pt x="135" y="9"/>
                    </a:cubicBezTo>
                    <a:cubicBezTo>
                      <a:pt x="141" y="2"/>
                      <a:pt x="162" y="0"/>
                      <a:pt x="162" y="0"/>
                    </a:cubicBezTo>
                    <a:cubicBezTo>
                      <a:pt x="187" y="6"/>
                      <a:pt x="177" y="19"/>
                      <a:pt x="201" y="24"/>
                    </a:cubicBezTo>
                    <a:cubicBezTo>
                      <a:pt x="203" y="33"/>
                      <a:pt x="199" y="46"/>
                      <a:pt x="207" y="51"/>
                    </a:cubicBezTo>
                    <a:cubicBezTo>
                      <a:pt x="212" y="55"/>
                      <a:pt x="225" y="57"/>
                      <a:pt x="225" y="57"/>
                    </a:cubicBezTo>
                    <a:cubicBezTo>
                      <a:pt x="226" y="67"/>
                      <a:pt x="223" y="79"/>
                      <a:pt x="228" y="87"/>
                    </a:cubicBezTo>
                    <a:cubicBezTo>
                      <a:pt x="231" y="92"/>
                      <a:pt x="241" y="87"/>
                      <a:pt x="246" y="90"/>
                    </a:cubicBezTo>
                    <a:cubicBezTo>
                      <a:pt x="255" y="94"/>
                      <a:pt x="250" y="102"/>
                      <a:pt x="255" y="108"/>
                    </a:cubicBezTo>
                    <a:cubicBezTo>
                      <a:pt x="257" y="111"/>
                      <a:pt x="272" y="120"/>
                      <a:pt x="276" y="123"/>
                    </a:cubicBezTo>
                    <a:cubicBezTo>
                      <a:pt x="286" y="122"/>
                      <a:pt x="303" y="110"/>
                      <a:pt x="306" y="120"/>
                    </a:cubicBezTo>
                    <a:cubicBezTo>
                      <a:pt x="307" y="125"/>
                      <a:pt x="319" y="220"/>
                      <a:pt x="285" y="231"/>
                    </a:cubicBezTo>
                    <a:cubicBezTo>
                      <a:pt x="263" y="253"/>
                      <a:pt x="265" y="291"/>
                      <a:pt x="237" y="300"/>
                    </a:cubicBezTo>
                    <a:cubicBezTo>
                      <a:pt x="225" y="318"/>
                      <a:pt x="216" y="338"/>
                      <a:pt x="204" y="357"/>
                    </a:cubicBezTo>
                    <a:cubicBezTo>
                      <a:pt x="203" y="361"/>
                      <a:pt x="202" y="365"/>
                      <a:pt x="201" y="369"/>
                    </a:cubicBezTo>
                    <a:cubicBezTo>
                      <a:pt x="200" y="372"/>
                      <a:pt x="196" y="380"/>
                      <a:pt x="198" y="378"/>
                    </a:cubicBezTo>
                    <a:cubicBezTo>
                      <a:pt x="203" y="373"/>
                      <a:pt x="210" y="360"/>
                      <a:pt x="210" y="360"/>
                    </a:cubicBezTo>
                    <a:cubicBezTo>
                      <a:pt x="220" y="361"/>
                      <a:pt x="233" y="359"/>
                      <a:pt x="240" y="366"/>
                    </a:cubicBezTo>
                    <a:cubicBezTo>
                      <a:pt x="257" y="383"/>
                      <a:pt x="217" y="371"/>
                      <a:pt x="261" y="378"/>
                    </a:cubicBezTo>
                    <a:cubicBezTo>
                      <a:pt x="255" y="397"/>
                      <a:pt x="256" y="410"/>
                      <a:pt x="261" y="429"/>
                    </a:cubicBezTo>
                    <a:cubicBezTo>
                      <a:pt x="260" y="435"/>
                      <a:pt x="259" y="441"/>
                      <a:pt x="258" y="447"/>
                    </a:cubicBezTo>
                    <a:cubicBezTo>
                      <a:pt x="252" y="499"/>
                      <a:pt x="261" y="500"/>
                      <a:pt x="207" y="504"/>
                    </a:cubicBezTo>
                    <a:cubicBezTo>
                      <a:pt x="188" y="510"/>
                      <a:pt x="195" y="539"/>
                      <a:pt x="174" y="546"/>
                    </a:cubicBezTo>
                    <a:cubicBezTo>
                      <a:pt x="145" y="544"/>
                      <a:pt x="135" y="548"/>
                      <a:pt x="114" y="534"/>
                    </a:cubicBezTo>
                    <a:cubicBezTo>
                      <a:pt x="112" y="531"/>
                      <a:pt x="111" y="528"/>
                      <a:pt x="108" y="525"/>
                    </a:cubicBezTo>
                    <a:cubicBezTo>
                      <a:pt x="105" y="522"/>
                      <a:pt x="101" y="522"/>
                      <a:pt x="99" y="519"/>
                    </a:cubicBezTo>
                    <a:cubicBezTo>
                      <a:pt x="89" y="506"/>
                      <a:pt x="86" y="487"/>
                      <a:pt x="81" y="471"/>
                    </a:cubicBezTo>
                    <a:cubicBezTo>
                      <a:pt x="81" y="471"/>
                      <a:pt x="74" y="449"/>
                      <a:pt x="72" y="444"/>
                    </a:cubicBezTo>
                    <a:cubicBezTo>
                      <a:pt x="70" y="438"/>
                      <a:pt x="66" y="426"/>
                      <a:pt x="66" y="426"/>
                    </a:cubicBezTo>
                    <a:cubicBezTo>
                      <a:pt x="69" y="374"/>
                      <a:pt x="78" y="377"/>
                      <a:pt x="33" y="372"/>
                    </a:cubicBezTo>
                    <a:cubicBezTo>
                      <a:pt x="36" y="354"/>
                      <a:pt x="41" y="336"/>
                      <a:pt x="45" y="318"/>
                    </a:cubicBezTo>
                    <a:cubicBezTo>
                      <a:pt x="43" y="295"/>
                      <a:pt x="44" y="287"/>
                      <a:pt x="33" y="270"/>
                    </a:cubicBezTo>
                    <a:cubicBezTo>
                      <a:pt x="25" y="228"/>
                      <a:pt x="34" y="280"/>
                      <a:pt x="27" y="186"/>
                    </a:cubicBezTo>
                    <a:cubicBezTo>
                      <a:pt x="26" y="175"/>
                      <a:pt x="7" y="151"/>
                      <a:pt x="0" y="141"/>
                    </a:cubicBezTo>
                    <a:cubicBezTo>
                      <a:pt x="3" y="118"/>
                      <a:pt x="5" y="109"/>
                      <a:pt x="27" y="102"/>
                    </a:cubicBezTo>
                    <a:cubicBezTo>
                      <a:pt x="36" y="93"/>
                      <a:pt x="28" y="81"/>
                      <a:pt x="39" y="75"/>
                    </a:cubicBezTo>
                    <a:cubicBezTo>
                      <a:pt x="45" y="75"/>
                      <a:pt x="60" y="60"/>
                      <a:pt x="60" y="60"/>
                    </a:cubicBezTo>
                    <a:cubicBezTo>
                      <a:pt x="65" y="44"/>
                      <a:pt x="76" y="66"/>
                      <a:pt x="66" y="4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8" name="Freeform 54"/>
              <p:cNvSpPr/>
              <p:nvPr/>
            </p:nvSpPr>
            <p:spPr bwMode="auto">
              <a:xfrm>
                <a:off x="4539679" y="3297775"/>
                <a:ext cx="1039467" cy="978921"/>
              </a:xfrm>
              <a:custGeom>
                <a:gdLst>
                  <a:gd name="T0" fmla="*/ 2147483647 w 582"/>
                  <a:gd name="T1" fmla="*/ 2147483647 h 518"/>
                  <a:gd name="T2" fmla="*/ 2147483647 w 582"/>
                  <a:gd name="T3" fmla="*/ 2147483647 h 518"/>
                  <a:gd name="T4" fmla="*/ 2147483647 w 582"/>
                  <a:gd name="T5" fmla="*/ 2147483647 h 518"/>
                  <a:gd name="T6" fmla="*/ 2147483647 w 582"/>
                  <a:gd name="T7" fmla="*/ 2147483647 h 518"/>
                  <a:gd name="T8" fmla="*/ 2147483647 w 582"/>
                  <a:gd name="T9" fmla="*/ 2147483647 h 518"/>
                  <a:gd name="T10" fmla="*/ 2147483647 w 582"/>
                  <a:gd name="T11" fmla="*/ 2147483647 h 518"/>
                  <a:gd name="T12" fmla="*/ 0 w 582"/>
                  <a:gd name="T13" fmla="*/ 2147483647 h 518"/>
                  <a:gd name="T14" fmla="*/ 2147483647 w 582"/>
                  <a:gd name="T15" fmla="*/ 2147483647 h 518"/>
                  <a:gd name="T16" fmla="*/ 2147483647 w 582"/>
                  <a:gd name="T17" fmla="*/ 2147483647 h 518"/>
                  <a:gd name="T18" fmla="*/ 2147483647 w 582"/>
                  <a:gd name="T19" fmla="*/ 2147483647 h 518"/>
                  <a:gd name="T20" fmla="*/ 2147483647 w 582"/>
                  <a:gd name="T21" fmla="*/ 2147483647 h 518"/>
                  <a:gd name="T22" fmla="*/ 2147483647 w 582"/>
                  <a:gd name="T23" fmla="*/ 2147483647 h 518"/>
                  <a:gd name="T24" fmla="*/ 2147483647 w 582"/>
                  <a:gd name="T25" fmla="*/ 2147483647 h 518"/>
                  <a:gd name="T26" fmla="*/ 2147483647 w 582"/>
                  <a:gd name="T27" fmla="*/ 2147483647 h 518"/>
                  <a:gd name="T28" fmla="*/ 2147483647 w 582"/>
                  <a:gd name="T29" fmla="*/ 2147483647 h 518"/>
                  <a:gd name="T30" fmla="*/ 2147483647 w 582"/>
                  <a:gd name="T31" fmla="*/ 2147483647 h 518"/>
                  <a:gd name="T32" fmla="*/ 2147483647 w 582"/>
                  <a:gd name="T33" fmla="*/ 2147483647 h 518"/>
                  <a:gd name="T34" fmla="*/ 2147483647 w 582"/>
                  <a:gd name="T35" fmla="*/ 0 h 518"/>
                  <a:gd name="T36" fmla="*/ 2147483647 w 582"/>
                  <a:gd name="T37" fmla="*/ 2147483647 h 518"/>
                  <a:gd name="T38" fmla="*/ 2147483647 w 582"/>
                  <a:gd name="T39" fmla="*/ 2147483647 h 518"/>
                  <a:gd name="T40" fmla="*/ 2147483647 w 582"/>
                  <a:gd name="T41" fmla="*/ 2147483647 h 518"/>
                  <a:gd name="T42" fmla="*/ 2147483647 w 582"/>
                  <a:gd name="T43" fmla="*/ 2147483647 h 518"/>
                  <a:gd name="T44" fmla="*/ 2147483647 w 582"/>
                  <a:gd name="T45" fmla="*/ 2147483647 h 518"/>
                  <a:gd name="T46" fmla="*/ 2147483647 w 582"/>
                  <a:gd name="T47" fmla="*/ 2147483647 h 518"/>
                  <a:gd name="T48" fmla="*/ 2147483647 w 582"/>
                  <a:gd name="T49" fmla="*/ 2147483647 h 518"/>
                  <a:gd name="T50" fmla="*/ 2147483647 w 582"/>
                  <a:gd name="T51" fmla="*/ 2147483647 h 518"/>
                  <a:gd name="T52" fmla="*/ 2147483647 w 582"/>
                  <a:gd name="T53" fmla="*/ 2147483647 h 518"/>
                  <a:gd name="T54" fmla="*/ 2147483647 w 582"/>
                  <a:gd name="T55" fmla="*/ 2147483647 h 518"/>
                  <a:gd name="T56" fmla="*/ 2147483647 w 582"/>
                  <a:gd name="T57" fmla="*/ 2147483647 h 518"/>
                  <a:gd name="T58" fmla="*/ 2147483647 w 582"/>
                  <a:gd name="T59" fmla="*/ 2147483647 h 518"/>
                  <a:gd name="T60" fmla="*/ 2147483647 w 582"/>
                  <a:gd name="T61" fmla="*/ 2147483647 h 518"/>
                  <a:gd name="T62" fmla="*/ 2147483647 w 582"/>
                  <a:gd name="T63" fmla="*/ 2147483647 h 518"/>
                  <a:gd name="T64" fmla="*/ 2147483647 w 582"/>
                  <a:gd name="T65" fmla="*/ 2147483647 h 518"/>
                  <a:gd name="T66" fmla="*/ 2147483647 w 582"/>
                  <a:gd name="T67" fmla="*/ 2147483647 h 518"/>
                  <a:gd name="T68" fmla="*/ 2147483647 w 582"/>
                  <a:gd name="T69" fmla="*/ 2147483647 h 518"/>
                  <a:gd name="T70" fmla="*/ 2147483647 w 582"/>
                  <a:gd name="T71" fmla="*/ 2147483647 h 518"/>
                  <a:gd name="T72" fmla="*/ 2147483647 w 582"/>
                  <a:gd name="T73" fmla="*/ 2147483647 h 518"/>
                  <a:gd name="T74" fmla="*/ 2147483647 w 582"/>
                  <a:gd name="T75" fmla="*/ 2147483647 h 518"/>
                  <a:gd name="T76" fmla="*/ 2147483647 w 582"/>
                  <a:gd name="T77" fmla="*/ 2147483647 h 518"/>
                  <a:gd name="T78" fmla="*/ 2147483647 w 582"/>
                  <a:gd name="T79" fmla="*/ 2147483647 h 518"/>
                  <a:gd name="T80" fmla="*/ 2147483647 w 582"/>
                  <a:gd name="T81" fmla="*/ 2147483647 h 518"/>
                  <a:gd name="T82" fmla="*/ 2147483647 w 582"/>
                  <a:gd name="T83" fmla="*/ 2147483647 h 518"/>
                  <a:gd name="T84" fmla="*/ 2147483647 w 582"/>
                  <a:gd name="T85" fmla="*/ 2147483647 h 518"/>
                  <a:gd name="T86" fmla="*/ 2147483647 w 582"/>
                  <a:gd name="T87" fmla="*/ 2147483647 h 518"/>
                  <a:gd name="T88" fmla="*/ 2147483647 w 582"/>
                  <a:gd name="T89" fmla="*/ 2147483647 h 518"/>
                  <a:gd name="T90" fmla="*/ 2147483647 w 582"/>
                  <a:gd name="T91" fmla="*/ 2147483647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82"/>
                  <a:gd name="T139" fmla="*/ 0 h 518"/>
                  <a:gd name="T140" fmla="*/ 582 w 582"/>
                  <a:gd name="T141" fmla="*/ 518 h 518"/>
                  <a:gd name="connsiteX0" fmla="*/ 3684 w 10000"/>
                  <a:gd name="connsiteY0" fmla="*/ 9911 h 10014"/>
                  <a:gd name="connsiteX1" fmla="*/ 3373 w 10000"/>
                  <a:gd name="connsiteY1" fmla="*/ 9445 h 10014"/>
                  <a:gd name="connsiteX2" fmla="*/ 2594 w 10000"/>
                  <a:gd name="connsiteY2" fmla="*/ 9620 h 10014"/>
                  <a:gd name="connsiteX3" fmla="*/ 2283 w 10000"/>
                  <a:gd name="connsiteY3" fmla="*/ 9853 h 10014"/>
                  <a:gd name="connsiteX4" fmla="*/ 1245 w 10000"/>
                  <a:gd name="connsiteY4" fmla="*/ 9620 h 10014"/>
                  <a:gd name="connsiteX5" fmla="*/ 467 w 10000"/>
                  <a:gd name="connsiteY5" fmla="*/ 9678 h 10014"/>
                  <a:gd name="connsiteX6" fmla="*/ 0 w 10000"/>
                  <a:gd name="connsiteY6" fmla="*/ 9096 h 10014"/>
                  <a:gd name="connsiteX7" fmla="*/ 830 w 10000"/>
                  <a:gd name="connsiteY7" fmla="*/ 9038 h 10014"/>
                  <a:gd name="connsiteX8" fmla="*/ 882 w 10000"/>
                  <a:gd name="connsiteY8" fmla="*/ 8456 h 10014"/>
                  <a:gd name="connsiteX9" fmla="*/ 623 w 10000"/>
                  <a:gd name="connsiteY9" fmla="*/ 7407 h 10014"/>
                  <a:gd name="connsiteX10" fmla="*/ 830 w 10000"/>
                  <a:gd name="connsiteY10" fmla="*/ 4788 h 10014"/>
                  <a:gd name="connsiteX11" fmla="*/ 889 w 10000"/>
                  <a:gd name="connsiteY11" fmla="*/ 4417 h 10014"/>
                  <a:gd name="connsiteX12" fmla="*/ 840 w 10000"/>
                  <a:gd name="connsiteY12" fmla="*/ 3802 h 10014"/>
                  <a:gd name="connsiteX13" fmla="*/ 1431 w 10000"/>
                  <a:gd name="connsiteY13" fmla="*/ 2802 h 10014"/>
                  <a:gd name="connsiteX14" fmla="*/ 2240 w 10000"/>
                  <a:gd name="connsiteY14" fmla="*/ 2429 h 10014"/>
                  <a:gd name="connsiteX15" fmla="*/ 3275 w 10000"/>
                  <a:gd name="connsiteY15" fmla="*/ 1792 h 10014"/>
                  <a:gd name="connsiteX16" fmla="*/ 4462 w 10000"/>
                  <a:gd name="connsiteY16" fmla="*/ 829 h 10014"/>
                  <a:gd name="connsiteX17" fmla="*/ 5032 w 10000"/>
                  <a:gd name="connsiteY17" fmla="*/ 14 h 10014"/>
                  <a:gd name="connsiteX18" fmla="*/ 6000 w 10000"/>
                  <a:gd name="connsiteY18" fmla="*/ 32 h 10014"/>
                  <a:gd name="connsiteX19" fmla="*/ 6485 w 10000"/>
                  <a:gd name="connsiteY19" fmla="*/ 829 h 10014"/>
                  <a:gd name="connsiteX20" fmla="*/ 6381 w 10000"/>
                  <a:gd name="connsiteY20" fmla="*/ 654 h 10014"/>
                  <a:gd name="connsiteX21" fmla="*/ 6588 w 10000"/>
                  <a:gd name="connsiteY21" fmla="*/ 713 h 10014"/>
                  <a:gd name="connsiteX22" fmla="*/ 6744 w 10000"/>
                  <a:gd name="connsiteY22" fmla="*/ 1178 h 10014"/>
                  <a:gd name="connsiteX23" fmla="*/ 7211 w 10000"/>
                  <a:gd name="connsiteY23" fmla="*/ 888 h 10014"/>
                  <a:gd name="connsiteX24" fmla="*/ 8249 w 10000"/>
                  <a:gd name="connsiteY24" fmla="*/ 1178 h 10014"/>
                  <a:gd name="connsiteX25" fmla="*/ 8684 w 10000"/>
                  <a:gd name="connsiteY25" fmla="*/ 1036 h 10014"/>
                  <a:gd name="connsiteX26" fmla="*/ 9093 w 10000"/>
                  <a:gd name="connsiteY26" fmla="*/ 1801 h 10014"/>
                  <a:gd name="connsiteX27" fmla="*/ 9377 w 10000"/>
                  <a:gd name="connsiteY27" fmla="*/ 2329 h 10014"/>
                  <a:gd name="connsiteX28" fmla="*/ 9802 w 10000"/>
                  <a:gd name="connsiteY28" fmla="*/ 3095 h 10014"/>
                  <a:gd name="connsiteX29" fmla="*/ 9286 w 10000"/>
                  <a:gd name="connsiteY29" fmla="*/ 4788 h 10014"/>
                  <a:gd name="connsiteX30" fmla="*/ 9857 w 10000"/>
                  <a:gd name="connsiteY30" fmla="*/ 6651 h 10014"/>
                  <a:gd name="connsiteX31" fmla="*/ 9805 w 10000"/>
                  <a:gd name="connsiteY31" fmla="*/ 7000 h 10014"/>
                  <a:gd name="connsiteX32" fmla="*/ 9546 w 10000"/>
                  <a:gd name="connsiteY32" fmla="*/ 7407 h 10014"/>
                  <a:gd name="connsiteX33" fmla="*/ 8923 w 10000"/>
                  <a:gd name="connsiteY33" fmla="*/ 8456 h 10014"/>
                  <a:gd name="connsiteX34" fmla="*/ 8456 w 10000"/>
                  <a:gd name="connsiteY34" fmla="*/ 9270 h 10014"/>
                  <a:gd name="connsiteX35" fmla="*/ 8196 w 10000"/>
                  <a:gd name="connsiteY35" fmla="*/ 8514 h 10014"/>
                  <a:gd name="connsiteX36" fmla="*/ 7626 w 10000"/>
                  <a:gd name="connsiteY36" fmla="*/ 7989 h 10014"/>
                  <a:gd name="connsiteX37" fmla="*/ 7107 w 10000"/>
                  <a:gd name="connsiteY37" fmla="*/ 8398 h 10014"/>
                  <a:gd name="connsiteX38" fmla="*/ 7004 w 10000"/>
                  <a:gd name="connsiteY38" fmla="*/ 9038 h 10014"/>
                  <a:gd name="connsiteX39" fmla="*/ 6588 w 10000"/>
                  <a:gd name="connsiteY39" fmla="*/ 9678 h 10014"/>
                  <a:gd name="connsiteX40" fmla="*/ 5966 w 10000"/>
                  <a:gd name="connsiteY40" fmla="*/ 9270 h 10014"/>
                  <a:gd name="connsiteX41" fmla="*/ 5188 w 10000"/>
                  <a:gd name="connsiteY41" fmla="*/ 8980 h 10014"/>
                  <a:gd name="connsiteX42" fmla="*/ 4929 w 10000"/>
                  <a:gd name="connsiteY42" fmla="*/ 9678 h 10014"/>
                  <a:gd name="connsiteX43" fmla="*/ 4409 w 10000"/>
                  <a:gd name="connsiteY43" fmla="*/ 9853 h 10014"/>
                  <a:gd name="connsiteX44" fmla="*/ 3684 w 10000"/>
                  <a:gd name="connsiteY44" fmla="*/ 9969 h 10014"/>
                  <a:gd name="connsiteX45" fmla="*/ 3684 w 10000"/>
                  <a:gd name="connsiteY45" fmla="*/ 9911 h 100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000" h="10014">
                    <a:moveTo>
                      <a:pt x="3684" y="9911"/>
                    </a:moveTo>
                    <a:cubicBezTo>
                      <a:pt x="3631" y="9639"/>
                      <a:pt x="3614" y="9543"/>
                      <a:pt x="3373" y="9445"/>
                    </a:cubicBezTo>
                    <a:cubicBezTo>
                      <a:pt x="3113" y="9503"/>
                      <a:pt x="2819" y="9484"/>
                      <a:pt x="2594" y="9620"/>
                    </a:cubicBezTo>
                    <a:lnTo>
                      <a:pt x="2283" y="9853"/>
                    </a:lnTo>
                    <a:cubicBezTo>
                      <a:pt x="2058" y="9872"/>
                      <a:pt x="1539" y="9639"/>
                      <a:pt x="1245" y="9620"/>
                    </a:cubicBezTo>
                    <a:cubicBezTo>
                      <a:pt x="951" y="9601"/>
                      <a:pt x="674" y="9756"/>
                      <a:pt x="467" y="9678"/>
                    </a:cubicBezTo>
                    <a:cubicBezTo>
                      <a:pt x="190" y="9465"/>
                      <a:pt x="104" y="9445"/>
                      <a:pt x="0" y="9096"/>
                    </a:cubicBezTo>
                    <a:cubicBezTo>
                      <a:pt x="17" y="8999"/>
                      <a:pt x="691" y="9134"/>
                      <a:pt x="830" y="9038"/>
                    </a:cubicBezTo>
                    <a:cubicBezTo>
                      <a:pt x="968" y="8940"/>
                      <a:pt x="917" y="8727"/>
                      <a:pt x="882" y="8456"/>
                    </a:cubicBezTo>
                    <a:cubicBezTo>
                      <a:pt x="830" y="7970"/>
                      <a:pt x="882" y="7874"/>
                      <a:pt x="623" y="7407"/>
                    </a:cubicBezTo>
                    <a:cubicBezTo>
                      <a:pt x="657" y="6767"/>
                      <a:pt x="727" y="5447"/>
                      <a:pt x="830" y="4788"/>
                    </a:cubicBezTo>
                    <a:cubicBezTo>
                      <a:pt x="847" y="4691"/>
                      <a:pt x="853" y="4437"/>
                      <a:pt x="889" y="4417"/>
                    </a:cubicBezTo>
                    <a:cubicBezTo>
                      <a:pt x="853" y="4185"/>
                      <a:pt x="750" y="4071"/>
                      <a:pt x="840" y="3802"/>
                    </a:cubicBezTo>
                    <a:cubicBezTo>
                      <a:pt x="930" y="3533"/>
                      <a:pt x="289" y="2879"/>
                      <a:pt x="1431" y="2802"/>
                    </a:cubicBezTo>
                    <a:cubicBezTo>
                      <a:pt x="1604" y="2220"/>
                      <a:pt x="1773" y="2603"/>
                      <a:pt x="2240" y="2429"/>
                    </a:cubicBezTo>
                    <a:cubicBezTo>
                      <a:pt x="2344" y="2254"/>
                      <a:pt x="3171" y="1967"/>
                      <a:pt x="3275" y="1792"/>
                    </a:cubicBezTo>
                    <a:cubicBezTo>
                      <a:pt x="3378" y="1035"/>
                      <a:pt x="4168" y="1314"/>
                      <a:pt x="4462" y="829"/>
                    </a:cubicBezTo>
                    <a:cubicBezTo>
                      <a:pt x="4548" y="247"/>
                      <a:pt x="4599" y="169"/>
                      <a:pt x="5032" y="14"/>
                    </a:cubicBezTo>
                    <a:cubicBezTo>
                      <a:pt x="5603" y="91"/>
                      <a:pt x="5464" y="-64"/>
                      <a:pt x="6000" y="32"/>
                    </a:cubicBezTo>
                    <a:cubicBezTo>
                      <a:pt x="6069" y="149"/>
                      <a:pt x="6422" y="725"/>
                      <a:pt x="6485" y="829"/>
                    </a:cubicBezTo>
                    <a:cubicBezTo>
                      <a:pt x="6549" y="933"/>
                      <a:pt x="6416" y="712"/>
                      <a:pt x="6381" y="654"/>
                    </a:cubicBezTo>
                    <a:cubicBezTo>
                      <a:pt x="6347" y="596"/>
                      <a:pt x="6520" y="694"/>
                      <a:pt x="6588" y="713"/>
                    </a:cubicBezTo>
                    <a:cubicBezTo>
                      <a:pt x="6450" y="227"/>
                      <a:pt x="6485" y="984"/>
                      <a:pt x="6744" y="1178"/>
                    </a:cubicBezTo>
                    <a:cubicBezTo>
                      <a:pt x="7107" y="907"/>
                      <a:pt x="6934" y="984"/>
                      <a:pt x="7211" y="888"/>
                    </a:cubicBezTo>
                    <a:cubicBezTo>
                      <a:pt x="7574" y="965"/>
                      <a:pt x="7868" y="1140"/>
                      <a:pt x="8249" y="1178"/>
                    </a:cubicBezTo>
                    <a:cubicBezTo>
                      <a:pt x="8145" y="1586"/>
                      <a:pt x="8598" y="823"/>
                      <a:pt x="8684" y="1036"/>
                    </a:cubicBezTo>
                    <a:cubicBezTo>
                      <a:pt x="8702" y="1115"/>
                      <a:pt x="9007" y="1761"/>
                      <a:pt x="9093" y="1801"/>
                    </a:cubicBezTo>
                    <a:cubicBezTo>
                      <a:pt x="9197" y="2130"/>
                      <a:pt x="9134" y="2154"/>
                      <a:pt x="9377" y="2329"/>
                    </a:cubicBezTo>
                    <a:cubicBezTo>
                      <a:pt x="9445" y="2446"/>
                      <a:pt x="9785" y="2959"/>
                      <a:pt x="9802" y="3095"/>
                    </a:cubicBezTo>
                    <a:cubicBezTo>
                      <a:pt x="9837" y="3677"/>
                      <a:pt x="9460" y="4225"/>
                      <a:pt x="9286" y="4788"/>
                    </a:cubicBezTo>
                    <a:cubicBezTo>
                      <a:pt x="9321" y="6030"/>
                      <a:pt x="8993" y="6457"/>
                      <a:pt x="9857" y="6651"/>
                    </a:cubicBezTo>
                    <a:cubicBezTo>
                      <a:pt x="10064" y="6806"/>
                      <a:pt x="10047" y="6903"/>
                      <a:pt x="9805" y="7000"/>
                    </a:cubicBezTo>
                    <a:cubicBezTo>
                      <a:pt x="9684" y="7407"/>
                      <a:pt x="9805" y="7311"/>
                      <a:pt x="9546" y="7407"/>
                    </a:cubicBezTo>
                    <a:cubicBezTo>
                      <a:pt x="9234" y="8436"/>
                      <a:pt x="9908" y="8339"/>
                      <a:pt x="8923" y="8456"/>
                    </a:cubicBezTo>
                    <a:cubicBezTo>
                      <a:pt x="8699" y="8630"/>
                      <a:pt x="8543" y="8980"/>
                      <a:pt x="8456" y="9270"/>
                    </a:cubicBezTo>
                    <a:cubicBezTo>
                      <a:pt x="8283" y="9309"/>
                      <a:pt x="8370" y="8669"/>
                      <a:pt x="8196" y="8514"/>
                    </a:cubicBezTo>
                    <a:cubicBezTo>
                      <a:pt x="8059" y="8300"/>
                      <a:pt x="7799" y="8010"/>
                      <a:pt x="7626" y="7989"/>
                    </a:cubicBezTo>
                    <a:cubicBezTo>
                      <a:pt x="7522" y="8010"/>
                      <a:pt x="7194" y="8339"/>
                      <a:pt x="7107" y="8398"/>
                    </a:cubicBezTo>
                    <a:cubicBezTo>
                      <a:pt x="6934" y="8514"/>
                      <a:pt x="7038" y="8824"/>
                      <a:pt x="7004" y="9038"/>
                    </a:cubicBezTo>
                    <a:cubicBezTo>
                      <a:pt x="6934" y="9387"/>
                      <a:pt x="6865" y="9522"/>
                      <a:pt x="6588" y="9678"/>
                    </a:cubicBezTo>
                    <a:cubicBezTo>
                      <a:pt x="6364" y="9659"/>
                      <a:pt x="6191" y="9309"/>
                      <a:pt x="5966" y="9270"/>
                    </a:cubicBezTo>
                    <a:cubicBezTo>
                      <a:pt x="5672" y="9213"/>
                      <a:pt x="5499" y="9096"/>
                      <a:pt x="5188" y="8980"/>
                    </a:cubicBezTo>
                    <a:cubicBezTo>
                      <a:pt x="4842" y="9232"/>
                      <a:pt x="5170" y="9328"/>
                      <a:pt x="4929" y="9678"/>
                    </a:cubicBezTo>
                    <a:cubicBezTo>
                      <a:pt x="4894" y="9717"/>
                      <a:pt x="4496" y="9833"/>
                      <a:pt x="4409" y="9853"/>
                    </a:cubicBezTo>
                    <a:cubicBezTo>
                      <a:pt x="4115" y="10066"/>
                      <a:pt x="4064" y="10027"/>
                      <a:pt x="3684" y="9969"/>
                    </a:cubicBezTo>
                    <a:cubicBezTo>
                      <a:pt x="3476" y="9737"/>
                      <a:pt x="3458" y="9756"/>
                      <a:pt x="3684" y="991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9" name="Freeform 55"/>
              <p:cNvSpPr/>
              <p:nvPr/>
            </p:nvSpPr>
            <p:spPr bwMode="auto">
              <a:xfrm>
                <a:off x="5257236" y="3444883"/>
                <a:ext cx="887482" cy="1326534"/>
              </a:xfrm>
              <a:custGeom>
                <a:gdLst>
                  <a:gd name="T0" fmla="*/ 2147483647 w 497"/>
                  <a:gd name="T1" fmla="*/ 2147483647 h 724"/>
                  <a:gd name="T2" fmla="*/ 2147483647 w 497"/>
                  <a:gd name="T3" fmla="*/ 2147483647 h 724"/>
                  <a:gd name="T4" fmla="*/ 2147483647 w 497"/>
                  <a:gd name="T5" fmla="*/ 2147483647 h 724"/>
                  <a:gd name="T6" fmla="*/ 2147483647 w 497"/>
                  <a:gd name="T7" fmla="*/ 2147483647 h 724"/>
                  <a:gd name="T8" fmla="*/ 2147483647 w 497"/>
                  <a:gd name="T9" fmla="*/ 2147483647 h 724"/>
                  <a:gd name="T10" fmla="*/ 0 w 497"/>
                  <a:gd name="T11" fmla="*/ 2147483647 h 724"/>
                  <a:gd name="T12" fmla="*/ 2147483647 w 497"/>
                  <a:gd name="T13" fmla="*/ 2147483647 h 724"/>
                  <a:gd name="T14" fmla="*/ 2147483647 w 497"/>
                  <a:gd name="T15" fmla="*/ 2147483647 h 724"/>
                  <a:gd name="T16" fmla="*/ 2147483647 w 497"/>
                  <a:gd name="T17" fmla="*/ 2147483647 h 724"/>
                  <a:gd name="T18" fmla="*/ 2147483647 w 497"/>
                  <a:gd name="T19" fmla="*/ 2147483647 h 724"/>
                  <a:gd name="T20" fmla="*/ 2147483647 w 497"/>
                  <a:gd name="T21" fmla="*/ 2147483647 h 724"/>
                  <a:gd name="T22" fmla="*/ 2147483647 w 497"/>
                  <a:gd name="T23" fmla="*/ 2147483647 h 724"/>
                  <a:gd name="T24" fmla="*/ 2147483647 w 497"/>
                  <a:gd name="T25" fmla="*/ 2147483647 h 724"/>
                  <a:gd name="T26" fmla="*/ 2147483647 w 497"/>
                  <a:gd name="T27" fmla="*/ 2147483647 h 724"/>
                  <a:gd name="T28" fmla="*/ 2147483647 w 497"/>
                  <a:gd name="T29" fmla="*/ 2147483647 h 724"/>
                  <a:gd name="T30" fmla="*/ 2147483647 w 497"/>
                  <a:gd name="T31" fmla="*/ 2147483647 h 724"/>
                  <a:gd name="T32" fmla="*/ 2147483647 w 497"/>
                  <a:gd name="T33" fmla="*/ 2147483647 h 724"/>
                  <a:gd name="T34" fmla="*/ 2147483647 w 497"/>
                  <a:gd name="T35" fmla="*/ 2147483647 h 724"/>
                  <a:gd name="T36" fmla="*/ 2147483647 w 497"/>
                  <a:gd name="T37" fmla="*/ 2147483647 h 724"/>
                  <a:gd name="T38" fmla="*/ 2147483647 w 497"/>
                  <a:gd name="T39" fmla="*/ 2147483647 h 724"/>
                  <a:gd name="T40" fmla="*/ 2147483647 w 497"/>
                  <a:gd name="T41" fmla="*/ 2147483647 h 724"/>
                  <a:gd name="T42" fmla="*/ 2147483647 w 497"/>
                  <a:gd name="T43" fmla="*/ 2147483647 h 724"/>
                  <a:gd name="T44" fmla="*/ 2147483647 w 497"/>
                  <a:gd name="T45" fmla="*/ 2147483647 h 724"/>
                  <a:gd name="T46" fmla="*/ 2147483647 w 497"/>
                  <a:gd name="T47" fmla="*/ 2147483647 h 724"/>
                  <a:gd name="T48" fmla="*/ 2147483647 w 497"/>
                  <a:gd name="T49" fmla="*/ 2147483647 h 724"/>
                  <a:gd name="T50" fmla="*/ 2147483647 w 497"/>
                  <a:gd name="T51" fmla="*/ 2147483647 h 724"/>
                  <a:gd name="T52" fmla="*/ 2147483647 w 497"/>
                  <a:gd name="T53" fmla="*/ 2147483647 h 724"/>
                  <a:gd name="T54" fmla="*/ 2147483647 w 497"/>
                  <a:gd name="T55" fmla="*/ 2147483647 h 724"/>
                  <a:gd name="T56" fmla="*/ 2147483647 w 497"/>
                  <a:gd name="T57" fmla="*/ 2147483647 h 724"/>
                  <a:gd name="T58" fmla="*/ 2147483647 w 497"/>
                  <a:gd name="T59" fmla="*/ 2147483647 h 724"/>
                  <a:gd name="T60" fmla="*/ 2147483647 w 497"/>
                  <a:gd name="T61" fmla="*/ 2147483647 h 724"/>
                  <a:gd name="T62" fmla="*/ 2147483647 w 497"/>
                  <a:gd name="T63" fmla="*/ 2147483647 h 72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97"/>
                  <a:gd name="T97" fmla="*/ 0 h 724"/>
                  <a:gd name="T98" fmla="*/ 497 w 497"/>
                  <a:gd name="T99" fmla="*/ 724 h 724"/>
                  <a:gd name="connsiteX0" fmla="*/ 2413 w 10464"/>
                  <a:gd name="connsiteY0" fmla="*/ 9791 h 10011"/>
                  <a:gd name="connsiteX1" fmla="*/ 2603 w 10464"/>
                  <a:gd name="connsiteY1" fmla="*/ 9274 h 10011"/>
                  <a:gd name="connsiteX2" fmla="*/ 1968 w 10464"/>
                  <a:gd name="connsiteY2" fmla="*/ 9103 h 10011"/>
                  <a:gd name="connsiteX3" fmla="*/ 1016 w 10464"/>
                  <a:gd name="connsiteY3" fmla="*/ 9060 h 10011"/>
                  <a:gd name="connsiteX4" fmla="*/ 635 w 10464"/>
                  <a:gd name="connsiteY4" fmla="*/ 8370 h 10011"/>
                  <a:gd name="connsiteX5" fmla="*/ 380 w 10464"/>
                  <a:gd name="connsiteY5" fmla="*/ 7553 h 10011"/>
                  <a:gd name="connsiteX6" fmla="*/ 571 w 10464"/>
                  <a:gd name="connsiteY6" fmla="*/ 7295 h 10011"/>
                  <a:gd name="connsiteX7" fmla="*/ 827 w 10464"/>
                  <a:gd name="connsiteY7" fmla="*/ 7037 h 10011"/>
                  <a:gd name="connsiteX8" fmla="*/ 571 w 10464"/>
                  <a:gd name="connsiteY8" fmla="*/ 6692 h 10011"/>
                  <a:gd name="connsiteX9" fmla="*/ 445 w 10464"/>
                  <a:gd name="connsiteY9" fmla="*/ 6436 h 10011"/>
                  <a:gd name="connsiteX10" fmla="*/ 380 w 10464"/>
                  <a:gd name="connsiteY10" fmla="*/ 6004 h 10011"/>
                  <a:gd name="connsiteX11" fmla="*/ 0 w 10464"/>
                  <a:gd name="connsiteY11" fmla="*/ 5616 h 10011"/>
                  <a:gd name="connsiteX12" fmla="*/ 253 w 10464"/>
                  <a:gd name="connsiteY12" fmla="*/ 5402 h 10011"/>
                  <a:gd name="connsiteX13" fmla="*/ 194 w 10464"/>
                  <a:gd name="connsiteY13" fmla="*/ 5006 h 10011"/>
                  <a:gd name="connsiteX14" fmla="*/ 1016 w 10464"/>
                  <a:gd name="connsiteY14" fmla="*/ 5014 h 10011"/>
                  <a:gd name="connsiteX15" fmla="*/ 1968 w 10464"/>
                  <a:gd name="connsiteY15" fmla="*/ 5660 h 10011"/>
                  <a:gd name="connsiteX16" fmla="*/ 2477 w 10464"/>
                  <a:gd name="connsiteY16" fmla="*/ 5229 h 10011"/>
                  <a:gd name="connsiteX17" fmla="*/ 3112 w 10464"/>
                  <a:gd name="connsiteY17" fmla="*/ 5100 h 10011"/>
                  <a:gd name="connsiteX18" fmla="*/ 3430 w 10464"/>
                  <a:gd name="connsiteY18" fmla="*/ 4540 h 10011"/>
                  <a:gd name="connsiteX19" fmla="*/ 4063 w 10464"/>
                  <a:gd name="connsiteY19" fmla="*/ 3981 h 10011"/>
                  <a:gd name="connsiteX20" fmla="*/ 3238 w 10464"/>
                  <a:gd name="connsiteY20" fmla="*/ 3637 h 10011"/>
                  <a:gd name="connsiteX21" fmla="*/ 2979 w 10464"/>
                  <a:gd name="connsiteY21" fmla="*/ 2507 h 10011"/>
                  <a:gd name="connsiteX22" fmla="*/ 3430 w 10464"/>
                  <a:gd name="connsiteY22" fmla="*/ 1785 h 10011"/>
                  <a:gd name="connsiteX23" fmla="*/ 3889 w 10464"/>
                  <a:gd name="connsiteY23" fmla="*/ 1656 h 10011"/>
                  <a:gd name="connsiteX24" fmla="*/ 4801 w 10464"/>
                  <a:gd name="connsiteY24" fmla="*/ 851 h 10011"/>
                  <a:gd name="connsiteX25" fmla="*/ 5724 w 10464"/>
                  <a:gd name="connsiteY25" fmla="*/ 697 h 10011"/>
                  <a:gd name="connsiteX26" fmla="*/ 6950 w 10464"/>
                  <a:gd name="connsiteY26" fmla="*/ 376 h 10011"/>
                  <a:gd name="connsiteX27" fmla="*/ 7557 w 10464"/>
                  <a:gd name="connsiteY27" fmla="*/ 409 h 10011"/>
                  <a:gd name="connsiteX28" fmla="*/ 8254 w 10464"/>
                  <a:gd name="connsiteY28" fmla="*/ 194 h 10011"/>
                  <a:gd name="connsiteX29" fmla="*/ 8439 w 10464"/>
                  <a:gd name="connsiteY29" fmla="*/ 472 h 10011"/>
                  <a:gd name="connsiteX30" fmla="*/ 9332 w 10464"/>
                  <a:gd name="connsiteY30" fmla="*/ 19 h 10011"/>
                  <a:gd name="connsiteX31" fmla="*/ 10444 w 10464"/>
                  <a:gd name="connsiteY31" fmla="*/ 91 h 10011"/>
                  <a:gd name="connsiteX32" fmla="*/ 9143 w 10464"/>
                  <a:gd name="connsiteY32" fmla="*/ 580 h 10011"/>
                  <a:gd name="connsiteX33" fmla="*/ 8826 w 10464"/>
                  <a:gd name="connsiteY33" fmla="*/ 925 h 10011"/>
                  <a:gd name="connsiteX34" fmla="*/ 9334 w 10464"/>
                  <a:gd name="connsiteY34" fmla="*/ 1270 h 10011"/>
                  <a:gd name="connsiteX35" fmla="*/ 8635 w 10464"/>
                  <a:gd name="connsiteY35" fmla="*/ 1571 h 10011"/>
                  <a:gd name="connsiteX36" fmla="*/ 9081 w 10464"/>
                  <a:gd name="connsiteY36" fmla="*/ 2002 h 10011"/>
                  <a:gd name="connsiteX37" fmla="*/ 8509 w 10464"/>
                  <a:gd name="connsiteY37" fmla="*/ 2345 h 10011"/>
                  <a:gd name="connsiteX38" fmla="*/ 8635 w 10464"/>
                  <a:gd name="connsiteY38" fmla="*/ 2475 h 10011"/>
                  <a:gd name="connsiteX39" fmla="*/ 9651 w 10464"/>
                  <a:gd name="connsiteY39" fmla="*/ 2733 h 10011"/>
                  <a:gd name="connsiteX40" fmla="*/ 8891 w 10464"/>
                  <a:gd name="connsiteY40" fmla="*/ 3206 h 10011"/>
                  <a:gd name="connsiteX41" fmla="*/ 9397 w 10464"/>
                  <a:gd name="connsiteY41" fmla="*/ 3550 h 10011"/>
                  <a:gd name="connsiteX42" fmla="*/ 9081 w 10464"/>
                  <a:gd name="connsiteY42" fmla="*/ 4024 h 10011"/>
                  <a:gd name="connsiteX43" fmla="*/ 8635 w 10464"/>
                  <a:gd name="connsiteY43" fmla="*/ 4024 h 10011"/>
                  <a:gd name="connsiteX44" fmla="*/ 8699 w 10464"/>
                  <a:gd name="connsiteY44" fmla="*/ 4670 h 10011"/>
                  <a:gd name="connsiteX45" fmla="*/ 8952 w 10464"/>
                  <a:gd name="connsiteY45" fmla="*/ 4713 h 10011"/>
                  <a:gd name="connsiteX46" fmla="*/ 8509 w 10464"/>
                  <a:gd name="connsiteY46" fmla="*/ 5358 h 10011"/>
                  <a:gd name="connsiteX47" fmla="*/ 8573 w 10464"/>
                  <a:gd name="connsiteY47" fmla="*/ 5530 h 10011"/>
                  <a:gd name="connsiteX48" fmla="*/ 8763 w 10464"/>
                  <a:gd name="connsiteY48" fmla="*/ 5574 h 10011"/>
                  <a:gd name="connsiteX49" fmla="*/ 8445 w 10464"/>
                  <a:gd name="connsiteY49" fmla="*/ 6177 h 10011"/>
                  <a:gd name="connsiteX50" fmla="*/ 8509 w 10464"/>
                  <a:gd name="connsiteY50" fmla="*/ 6478 h 10011"/>
                  <a:gd name="connsiteX51" fmla="*/ 8128 w 10464"/>
                  <a:gd name="connsiteY51" fmla="*/ 6821 h 10011"/>
                  <a:gd name="connsiteX52" fmla="*/ 7811 w 10464"/>
                  <a:gd name="connsiteY52" fmla="*/ 7037 h 10011"/>
                  <a:gd name="connsiteX53" fmla="*/ 7557 w 10464"/>
                  <a:gd name="connsiteY53" fmla="*/ 7338 h 10011"/>
                  <a:gd name="connsiteX54" fmla="*/ 7428 w 10464"/>
                  <a:gd name="connsiteY54" fmla="*/ 7683 h 10011"/>
                  <a:gd name="connsiteX55" fmla="*/ 6960 w 10464"/>
                  <a:gd name="connsiteY55" fmla="*/ 8081 h 10011"/>
                  <a:gd name="connsiteX56" fmla="*/ 6540 w 10464"/>
                  <a:gd name="connsiteY56" fmla="*/ 8242 h 10011"/>
                  <a:gd name="connsiteX57" fmla="*/ 6477 w 10464"/>
                  <a:gd name="connsiteY57" fmla="*/ 8414 h 10011"/>
                  <a:gd name="connsiteX58" fmla="*/ 6286 w 10464"/>
                  <a:gd name="connsiteY58" fmla="*/ 8458 h 10011"/>
                  <a:gd name="connsiteX59" fmla="*/ 5968 w 10464"/>
                  <a:gd name="connsiteY59" fmla="*/ 8844 h 10011"/>
                  <a:gd name="connsiteX60" fmla="*/ 5716 w 10464"/>
                  <a:gd name="connsiteY60" fmla="*/ 9491 h 10011"/>
                  <a:gd name="connsiteX61" fmla="*/ 5333 w 10464"/>
                  <a:gd name="connsiteY61" fmla="*/ 9663 h 10011"/>
                  <a:gd name="connsiteX62" fmla="*/ 4192 w 10464"/>
                  <a:gd name="connsiteY62" fmla="*/ 9491 h 10011"/>
                  <a:gd name="connsiteX63" fmla="*/ 2921 w 10464"/>
                  <a:gd name="connsiteY63" fmla="*/ 9619 h 10011"/>
                  <a:gd name="connsiteX64" fmla="*/ 2413 w 10464"/>
                  <a:gd name="connsiteY64" fmla="*/ 9791 h 100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464" h="10011">
                    <a:moveTo>
                      <a:pt x="2413" y="9791"/>
                    </a:moveTo>
                    <a:cubicBezTo>
                      <a:pt x="2328" y="9734"/>
                      <a:pt x="2687" y="9391"/>
                      <a:pt x="2603" y="9274"/>
                    </a:cubicBezTo>
                    <a:cubicBezTo>
                      <a:pt x="2519" y="9161"/>
                      <a:pt x="2222" y="9131"/>
                      <a:pt x="1968" y="9103"/>
                    </a:cubicBezTo>
                    <a:cubicBezTo>
                      <a:pt x="1650" y="9074"/>
                      <a:pt x="1334" y="9074"/>
                      <a:pt x="1016" y="9060"/>
                    </a:cubicBezTo>
                    <a:cubicBezTo>
                      <a:pt x="931" y="8802"/>
                      <a:pt x="741" y="8600"/>
                      <a:pt x="635" y="8370"/>
                    </a:cubicBezTo>
                    <a:cubicBezTo>
                      <a:pt x="571" y="7810"/>
                      <a:pt x="571" y="7927"/>
                      <a:pt x="380" y="7553"/>
                    </a:cubicBezTo>
                    <a:cubicBezTo>
                      <a:pt x="402" y="7411"/>
                      <a:pt x="466" y="7425"/>
                      <a:pt x="571" y="7295"/>
                    </a:cubicBezTo>
                    <a:cubicBezTo>
                      <a:pt x="635" y="7223"/>
                      <a:pt x="827" y="7037"/>
                      <a:pt x="827" y="7037"/>
                    </a:cubicBezTo>
                    <a:cubicBezTo>
                      <a:pt x="910" y="6808"/>
                      <a:pt x="931" y="6750"/>
                      <a:pt x="571" y="6692"/>
                    </a:cubicBezTo>
                    <a:cubicBezTo>
                      <a:pt x="529" y="6606"/>
                      <a:pt x="466" y="6520"/>
                      <a:pt x="445" y="6436"/>
                    </a:cubicBezTo>
                    <a:cubicBezTo>
                      <a:pt x="423" y="6290"/>
                      <a:pt x="445" y="6148"/>
                      <a:pt x="380" y="6004"/>
                    </a:cubicBezTo>
                    <a:cubicBezTo>
                      <a:pt x="318" y="5860"/>
                      <a:pt x="0" y="5616"/>
                      <a:pt x="0" y="5616"/>
                    </a:cubicBezTo>
                    <a:cubicBezTo>
                      <a:pt x="64" y="5473"/>
                      <a:pt x="21" y="5473"/>
                      <a:pt x="253" y="5402"/>
                    </a:cubicBezTo>
                    <a:cubicBezTo>
                      <a:pt x="380" y="5358"/>
                      <a:pt x="194" y="5006"/>
                      <a:pt x="194" y="5006"/>
                    </a:cubicBezTo>
                    <a:cubicBezTo>
                      <a:pt x="278" y="4834"/>
                      <a:pt x="762" y="5071"/>
                      <a:pt x="1016" y="5014"/>
                    </a:cubicBezTo>
                    <a:cubicBezTo>
                      <a:pt x="1460" y="5114"/>
                      <a:pt x="1566" y="5473"/>
                      <a:pt x="1968" y="5660"/>
                    </a:cubicBezTo>
                    <a:cubicBezTo>
                      <a:pt x="2243" y="5602"/>
                      <a:pt x="2307" y="5402"/>
                      <a:pt x="2477" y="5229"/>
                    </a:cubicBezTo>
                    <a:cubicBezTo>
                      <a:pt x="2539" y="5157"/>
                      <a:pt x="2984" y="5129"/>
                      <a:pt x="3112" y="5100"/>
                    </a:cubicBezTo>
                    <a:cubicBezTo>
                      <a:pt x="3216" y="4870"/>
                      <a:pt x="3112" y="4683"/>
                      <a:pt x="3430" y="4540"/>
                    </a:cubicBezTo>
                    <a:cubicBezTo>
                      <a:pt x="3534" y="3880"/>
                      <a:pt x="3471" y="4239"/>
                      <a:pt x="4063" y="3981"/>
                    </a:cubicBezTo>
                    <a:cubicBezTo>
                      <a:pt x="3958" y="3680"/>
                      <a:pt x="3662" y="3680"/>
                      <a:pt x="3238" y="3637"/>
                    </a:cubicBezTo>
                    <a:cubicBezTo>
                      <a:pt x="2984" y="3522"/>
                      <a:pt x="2874" y="2709"/>
                      <a:pt x="2979" y="2507"/>
                    </a:cubicBezTo>
                    <a:cubicBezTo>
                      <a:pt x="3023" y="2119"/>
                      <a:pt x="3238" y="2174"/>
                      <a:pt x="3430" y="1785"/>
                    </a:cubicBezTo>
                    <a:cubicBezTo>
                      <a:pt x="3216" y="1370"/>
                      <a:pt x="3635" y="1827"/>
                      <a:pt x="3889" y="1656"/>
                    </a:cubicBezTo>
                    <a:cubicBezTo>
                      <a:pt x="4081" y="1454"/>
                      <a:pt x="4496" y="1012"/>
                      <a:pt x="4801" y="851"/>
                    </a:cubicBezTo>
                    <a:cubicBezTo>
                      <a:pt x="5107" y="692"/>
                      <a:pt x="5365" y="775"/>
                      <a:pt x="5724" y="697"/>
                    </a:cubicBezTo>
                    <a:cubicBezTo>
                      <a:pt x="6083" y="617"/>
                      <a:pt x="6633" y="376"/>
                      <a:pt x="6950" y="376"/>
                    </a:cubicBezTo>
                    <a:cubicBezTo>
                      <a:pt x="7416" y="320"/>
                      <a:pt x="7450" y="122"/>
                      <a:pt x="7557" y="409"/>
                    </a:cubicBezTo>
                    <a:cubicBezTo>
                      <a:pt x="7767" y="395"/>
                      <a:pt x="8107" y="184"/>
                      <a:pt x="8254" y="194"/>
                    </a:cubicBezTo>
                    <a:cubicBezTo>
                      <a:pt x="8402" y="205"/>
                      <a:pt x="8101" y="500"/>
                      <a:pt x="8439" y="472"/>
                    </a:cubicBezTo>
                    <a:cubicBezTo>
                      <a:pt x="9076" y="307"/>
                      <a:pt x="8998" y="82"/>
                      <a:pt x="9332" y="19"/>
                    </a:cubicBezTo>
                    <a:cubicBezTo>
                      <a:pt x="9666" y="-44"/>
                      <a:pt x="10614" y="63"/>
                      <a:pt x="10444" y="91"/>
                    </a:cubicBezTo>
                    <a:cubicBezTo>
                      <a:pt x="10254" y="463"/>
                      <a:pt x="9779" y="524"/>
                      <a:pt x="9143" y="580"/>
                    </a:cubicBezTo>
                    <a:cubicBezTo>
                      <a:pt x="9059" y="753"/>
                      <a:pt x="9101" y="867"/>
                      <a:pt x="8826" y="925"/>
                    </a:cubicBezTo>
                    <a:cubicBezTo>
                      <a:pt x="8973" y="1069"/>
                      <a:pt x="9143" y="1141"/>
                      <a:pt x="9334" y="1270"/>
                    </a:cubicBezTo>
                    <a:cubicBezTo>
                      <a:pt x="9504" y="1627"/>
                      <a:pt x="9186" y="1542"/>
                      <a:pt x="8635" y="1571"/>
                    </a:cubicBezTo>
                    <a:cubicBezTo>
                      <a:pt x="8699" y="1814"/>
                      <a:pt x="8783" y="1872"/>
                      <a:pt x="9081" y="2002"/>
                    </a:cubicBezTo>
                    <a:cubicBezTo>
                      <a:pt x="8952" y="2647"/>
                      <a:pt x="9229" y="2029"/>
                      <a:pt x="8509" y="2345"/>
                    </a:cubicBezTo>
                    <a:cubicBezTo>
                      <a:pt x="8445" y="2374"/>
                      <a:pt x="8573" y="2447"/>
                      <a:pt x="8635" y="2475"/>
                    </a:cubicBezTo>
                    <a:cubicBezTo>
                      <a:pt x="8742" y="2532"/>
                      <a:pt x="9482" y="2690"/>
                      <a:pt x="9651" y="2733"/>
                    </a:cubicBezTo>
                    <a:cubicBezTo>
                      <a:pt x="9567" y="3306"/>
                      <a:pt x="9546" y="3063"/>
                      <a:pt x="8891" y="3206"/>
                    </a:cubicBezTo>
                    <a:cubicBezTo>
                      <a:pt x="8973" y="3535"/>
                      <a:pt x="8973" y="3478"/>
                      <a:pt x="9397" y="3550"/>
                    </a:cubicBezTo>
                    <a:cubicBezTo>
                      <a:pt x="9312" y="3752"/>
                      <a:pt x="9355" y="3896"/>
                      <a:pt x="9081" y="4024"/>
                    </a:cubicBezTo>
                    <a:cubicBezTo>
                      <a:pt x="8932" y="3995"/>
                      <a:pt x="8128" y="3794"/>
                      <a:pt x="8635" y="4024"/>
                    </a:cubicBezTo>
                    <a:cubicBezTo>
                      <a:pt x="8656" y="4239"/>
                      <a:pt x="8614" y="4469"/>
                      <a:pt x="8699" y="4670"/>
                    </a:cubicBezTo>
                    <a:cubicBezTo>
                      <a:pt x="8721" y="4728"/>
                      <a:pt x="8932" y="4656"/>
                      <a:pt x="8952" y="4713"/>
                    </a:cubicBezTo>
                    <a:cubicBezTo>
                      <a:pt x="9143" y="5372"/>
                      <a:pt x="9059" y="5301"/>
                      <a:pt x="8509" y="5358"/>
                    </a:cubicBezTo>
                    <a:cubicBezTo>
                      <a:pt x="8530" y="5416"/>
                      <a:pt x="8509" y="5487"/>
                      <a:pt x="8573" y="5530"/>
                    </a:cubicBezTo>
                    <a:cubicBezTo>
                      <a:pt x="8614" y="5558"/>
                      <a:pt x="8763" y="5530"/>
                      <a:pt x="8763" y="5574"/>
                    </a:cubicBezTo>
                    <a:cubicBezTo>
                      <a:pt x="8805" y="5688"/>
                      <a:pt x="8487" y="6033"/>
                      <a:pt x="8445" y="6177"/>
                    </a:cubicBezTo>
                    <a:cubicBezTo>
                      <a:pt x="8403" y="6319"/>
                      <a:pt x="8552" y="6376"/>
                      <a:pt x="8509" y="6478"/>
                    </a:cubicBezTo>
                    <a:cubicBezTo>
                      <a:pt x="8360" y="6634"/>
                      <a:pt x="8360" y="6722"/>
                      <a:pt x="8128" y="6821"/>
                    </a:cubicBezTo>
                    <a:cubicBezTo>
                      <a:pt x="8043" y="6908"/>
                      <a:pt x="7895" y="6951"/>
                      <a:pt x="7811" y="7037"/>
                    </a:cubicBezTo>
                    <a:cubicBezTo>
                      <a:pt x="7493" y="7411"/>
                      <a:pt x="8001" y="7137"/>
                      <a:pt x="7557" y="7338"/>
                    </a:cubicBezTo>
                    <a:cubicBezTo>
                      <a:pt x="7387" y="7683"/>
                      <a:pt x="7527" y="7559"/>
                      <a:pt x="7428" y="7683"/>
                    </a:cubicBezTo>
                    <a:cubicBezTo>
                      <a:pt x="7329" y="7807"/>
                      <a:pt x="7489" y="7838"/>
                      <a:pt x="6960" y="8081"/>
                    </a:cubicBezTo>
                    <a:cubicBezTo>
                      <a:pt x="6727" y="8311"/>
                      <a:pt x="6625" y="8040"/>
                      <a:pt x="6540" y="8242"/>
                    </a:cubicBezTo>
                    <a:cubicBezTo>
                      <a:pt x="6519" y="8299"/>
                      <a:pt x="6540" y="8370"/>
                      <a:pt x="6477" y="8414"/>
                    </a:cubicBezTo>
                    <a:cubicBezTo>
                      <a:pt x="6435" y="8443"/>
                      <a:pt x="6349" y="8443"/>
                      <a:pt x="6286" y="8458"/>
                    </a:cubicBezTo>
                    <a:cubicBezTo>
                      <a:pt x="6160" y="8586"/>
                      <a:pt x="6096" y="8715"/>
                      <a:pt x="5968" y="8844"/>
                    </a:cubicBezTo>
                    <a:cubicBezTo>
                      <a:pt x="5905" y="9074"/>
                      <a:pt x="5821" y="9274"/>
                      <a:pt x="5716" y="9491"/>
                    </a:cubicBezTo>
                    <a:cubicBezTo>
                      <a:pt x="5672" y="9590"/>
                      <a:pt x="5333" y="9663"/>
                      <a:pt x="5333" y="9663"/>
                    </a:cubicBezTo>
                    <a:cubicBezTo>
                      <a:pt x="5080" y="9677"/>
                      <a:pt x="4592" y="9491"/>
                      <a:pt x="4192" y="9491"/>
                    </a:cubicBezTo>
                    <a:cubicBezTo>
                      <a:pt x="3789" y="9491"/>
                      <a:pt x="3216" y="9575"/>
                      <a:pt x="2921" y="9619"/>
                    </a:cubicBezTo>
                    <a:cubicBezTo>
                      <a:pt x="2646" y="9805"/>
                      <a:pt x="2264" y="10293"/>
                      <a:pt x="2413" y="979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0" name="Freeform 56"/>
              <p:cNvSpPr/>
              <p:nvPr/>
            </p:nvSpPr>
            <p:spPr bwMode="auto">
              <a:xfrm>
                <a:off x="5959932" y="3281986"/>
                <a:ext cx="1184391" cy="1260169"/>
              </a:xfrm>
              <a:custGeom>
                <a:gdLst>
                  <a:gd name="T0" fmla="*/ 2147483647 w 684"/>
                  <a:gd name="T1" fmla="*/ 2147483647 h 664"/>
                  <a:gd name="T2" fmla="*/ 2147483647 w 684"/>
                  <a:gd name="T3" fmla="*/ 2147483647 h 664"/>
                  <a:gd name="T4" fmla="*/ 2147483647 w 684"/>
                  <a:gd name="T5" fmla="*/ 2147483647 h 664"/>
                  <a:gd name="T6" fmla="*/ 2147483647 w 684"/>
                  <a:gd name="T7" fmla="*/ 2147483647 h 664"/>
                  <a:gd name="T8" fmla="*/ 2147483647 w 684"/>
                  <a:gd name="T9" fmla="*/ 2147483647 h 664"/>
                  <a:gd name="T10" fmla="*/ 2147483647 w 684"/>
                  <a:gd name="T11" fmla="*/ 2147483647 h 664"/>
                  <a:gd name="T12" fmla="*/ 2147483647 w 684"/>
                  <a:gd name="T13" fmla="*/ 2147483647 h 664"/>
                  <a:gd name="T14" fmla="*/ 2147483647 w 684"/>
                  <a:gd name="T15" fmla="*/ 2147483647 h 664"/>
                  <a:gd name="T16" fmla="*/ 2147483647 w 684"/>
                  <a:gd name="T17" fmla="*/ 2147483647 h 664"/>
                  <a:gd name="T18" fmla="*/ 2147483647 w 684"/>
                  <a:gd name="T19" fmla="*/ 2147483647 h 664"/>
                  <a:gd name="T20" fmla="*/ 2147483647 w 684"/>
                  <a:gd name="T21" fmla="*/ 2147483647 h 664"/>
                  <a:gd name="T22" fmla="*/ 2147483647 w 684"/>
                  <a:gd name="T23" fmla="*/ 2147483647 h 664"/>
                  <a:gd name="T24" fmla="*/ 2147483647 w 684"/>
                  <a:gd name="T25" fmla="*/ 2147483647 h 664"/>
                  <a:gd name="T26" fmla="*/ 2147483647 w 684"/>
                  <a:gd name="T27" fmla="*/ 2147483647 h 664"/>
                  <a:gd name="T28" fmla="*/ 2147483647 w 684"/>
                  <a:gd name="T29" fmla="*/ 2147483647 h 664"/>
                  <a:gd name="T30" fmla="*/ 2147483647 w 684"/>
                  <a:gd name="T31" fmla="*/ 2147483647 h 664"/>
                  <a:gd name="T32" fmla="*/ 2147483647 w 684"/>
                  <a:gd name="T33" fmla="*/ 2147483647 h 664"/>
                  <a:gd name="T34" fmla="*/ 2147483647 w 684"/>
                  <a:gd name="T35" fmla="*/ 2147483647 h 664"/>
                  <a:gd name="T36" fmla="*/ 2147483647 w 684"/>
                  <a:gd name="T37" fmla="*/ 2147483647 h 664"/>
                  <a:gd name="T38" fmla="*/ 2147483647 w 684"/>
                  <a:gd name="T39" fmla="*/ 2147483647 h 664"/>
                  <a:gd name="T40" fmla="*/ 2147483647 w 684"/>
                  <a:gd name="T41" fmla="*/ 2147483647 h 664"/>
                  <a:gd name="T42" fmla="*/ 2147483647 w 684"/>
                  <a:gd name="T43" fmla="*/ 2147483647 h 664"/>
                  <a:gd name="T44" fmla="*/ 2147483647 w 684"/>
                  <a:gd name="T45" fmla="*/ 2147483647 h 664"/>
                  <a:gd name="T46" fmla="*/ 2147483647 w 684"/>
                  <a:gd name="T47" fmla="*/ 2147483647 h 664"/>
                  <a:gd name="T48" fmla="*/ 2147483647 w 684"/>
                  <a:gd name="T49" fmla="*/ 2147483647 h 664"/>
                  <a:gd name="T50" fmla="*/ 2147483647 w 684"/>
                  <a:gd name="T51" fmla="*/ 2147483647 h 664"/>
                  <a:gd name="T52" fmla="*/ 2147483647 w 684"/>
                  <a:gd name="T53" fmla="*/ 2147483647 h 664"/>
                  <a:gd name="T54" fmla="*/ 2147483647 w 684"/>
                  <a:gd name="T55" fmla="*/ 2147483647 h 664"/>
                  <a:gd name="T56" fmla="*/ 2147483647 w 684"/>
                  <a:gd name="T57" fmla="*/ 2147483647 h 664"/>
                  <a:gd name="T58" fmla="*/ 2147483647 w 684"/>
                  <a:gd name="T59" fmla="*/ 2147483647 h 664"/>
                  <a:gd name="T60" fmla="*/ 2147483647 w 684"/>
                  <a:gd name="T61" fmla="*/ 2147483647 h 664"/>
                  <a:gd name="T62" fmla="*/ 2147483647 w 684"/>
                  <a:gd name="T63" fmla="*/ 2147483647 h 664"/>
                  <a:gd name="T64" fmla="*/ 2147483647 w 684"/>
                  <a:gd name="T65" fmla="*/ 2147483647 h 664"/>
                  <a:gd name="T66" fmla="*/ 2147483647 w 684"/>
                  <a:gd name="T67" fmla="*/ 2147483647 h 664"/>
                  <a:gd name="T68" fmla="*/ 2147483647 w 684"/>
                  <a:gd name="T69" fmla="*/ 2147483647 h 664"/>
                  <a:gd name="T70" fmla="*/ 2147483647 w 684"/>
                  <a:gd name="T71" fmla="*/ 2147483647 h 6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4"/>
                  <a:gd name="T109" fmla="*/ 0 h 664"/>
                  <a:gd name="T110" fmla="*/ 684 w 684"/>
                  <a:gd name="T111" fmla="*/ 664 h 664"/>
                  <a:gd name="connsiteX0" fmla="*/ 4653 w 10000"/>
                  <a:gd name="connsiteY0" fmla="*/ 9457 h 10000"/>
                  <a:gd name="connsiteX1" fmla="*/ 1696 w 10000"/>
                  <a:gd name="connsiteY1" fmla="*/ 9502 h 10000"/>
                  <a:gd name="connsiteX2" fmla="*/ 1649 w 10000"/>
                  <a:gd name="connsiteY2" fmla="*/ 9955 h 10000"/>
                  <a:gd name="connsiteX3" fmla="*/ 1513 w 10000"/>
                  <a:gd name="connsiteY3" fmla="*/ 10000 h 10000"/>
                  <a:gd name="connsiteX4" fmla="*/ 968 w 10000"/>
                  <a:gd name="connsiteY4" fmla="*/ 9774 h 10000"/>
                  <a:gd name="connsiteX5" fmla="*/ 694 w 10000"/>
                  <a:gd name="connsiteY5" fmla="*/ 9412 h 10000"/>
                  <a:gd name="connsiteX6" fmla="*/ 739 w 10000"/>
                  <a:gd name="connsiteY6" fmla="*/ 9095 h 10000"/>
                  <a:gd name="connsiteX7" fmla="*/ 466 w 10000"/>
                  <a:gd name="connsiteY7" fmla="*/ 8507 h 10000"/>
                  <a:gd name="connsiteX8" fmla="*/ 11 w 10000"/>
                  <a:gd name="connsiteY8" fmla="*/ 8417 h 10000"/>
                  <a:gd name="connsiteX9" fmla="*/ 240 w 10000"/>
                  <a:gd name="connsiteY9" fmla="*/ 7919 h 10000"/>
                  <a:gd name="connsiteX10" fmla="*/ 194 w 10000"/>
                  <a:gd name="connsiteY10" fmla="*/ 7059 h 10000"/>
                  <a:gd name="connsiteX11" fmla="*/ 513 w 10000"/>
                  <a:gd name="connsiteY11" fmla="*/ 6742 h 10000"/>
                  <a:gd name="connsiteX12" fmla="*/ 466 w 10000"/>
                  <a:gd name="connsiteY12" fmla="*/ 6426 h 10000"/>
                  <a:gd name="connsiteX13" fmla="*/ 329 w 10000"/>
                  <a:gd name="connsiteY13" fmla="*/ 6335 h 10000"/>
                  <a:gd name="connsiteX14" fmla="*/ 148 w 10000"/>
                  <a:gd name="connsiteY14" fmla="*/ 5702 h 10000"/>
                  <a:gd name="connsiteX15" fmla="*/ 786 w 10000"/>
                  <a:gd name="connsiteY15" fmla="*/ 5430 h 10000"/>
                  <a:gd name="connsiteX16" fmla="*/ 329 w 10000"/>
                  <a:gd name="connsiteY16" fmla="*/ 4932 h 10000"/>
                  <a:gd name="connsiteX17" fmla="*/ 1012 w 10000"/>
                  <a:gd name="connsiteY17" fmla="*/ 4570 h 10000"/>
                  <a:gd name="connsiteX18" fmla="*/ 376 w 10000"/>
                  <a:gd name="connsiteY18" fmla="*/ 3982 h 10000"/>
                  <a:gd name="connsiteX19" fmla="*/ 739 w 10000"/>
                  <a:gd name="connsiteY19" fmla="*/ 3711 h 10000"/>
                  <a:gd name="connsiteX20" fmla="*/ 421 w 10000"/>
                  <a:gd name="connsiteY20" fmla="*/ 3348 h 10000"/>
                  <a:gd name="connsiteX21" fmla="*/ 285 w 10000"/>
                  <a:gd name="connsiteY21" fmla="*/ 3258 h 10000"/>
                  <a:gd name="connsiteX22" fmla="*/ 329 w 10000"/>
                  <a:gd name="connsiteY22" fmla="*/ 3077 h 10000"/>
                  <a:gd name="connsiteX23" fmla="*/ 739 w 10000"/>
                  <a:gd name="connsiteY23" fmla="*/ 3032 h 10000"/>
                  <a:gd name="connsiteX24" fmla="*/ 558 w 10000"/>
                  <a:gd name="connsiteY24" fmla="*/ 2534 h 10000"/>
                  <a:gd name="connsiteX25" fmla="*/ 513 w 10000"/>
                  <a:gd name="connsiteY25" fmla="*/ 2262 h 10000"/>
                  <a:gd name="connsiteX26" fmla="*/ 1241 w 10000"/>
                  <a:gd name="connsiteY26" fmla="*/ 1810 h 10000"/>
                  <a:gd name="connsiteX27" fmla="*/ 1814 w 10000"/>
                  <a:gd name="connsiteY27" fmla="*/ 1233 h 10000"/>
                  <a:gd name="connsiteX28" fmla="*/ 2205 w 10000"/>
                  <a:gd name="connsiteY28" fmla="*/ 928 h 10000"/>
                  <a:gd name="connsiteX29" fmla="*/ 2241 w 10000"/>
                  <a:gd name="connsiteY29" fmla="*/ 515 h 10000"/>
                  <a:gd name="connsiteX30" fmla="*/ 2196 w 10000"/>
                  <a:gd name="connsiteY30" fmla="*/ 226 h 10000"/>
                  <a:gd name="connsiteX31" fmla="*/ 2833 w 10000"/>
                  <a:gd name="connsiteY31" fmla="*/ 0 h 10000"/>
                  <a:gd name="connsiteX32" fmla="*/ 3106 w 10000"/>
                  <a:gd name="connsiteY32" fmla="*/ 45 h 10000"/>
                  <a:gd name="connsiteX33" fmla="*/ 3198 w 10000"/>
                  <a:gd name="connsiteY33" fmla="*/ 316 h 10000"/>
                  <a:gd name="connsiteX34" fmla="*/ 4789 w 10000"/>
                  <a:gd name="connsiteY34" fmla="*/ 363 h 10000"/>
                  <a:gd name="connsiteX35" fmla="*/ 5227 w 10000"/>
                  <a:gd name="connsiteY35" fmla="*/ 562 h 10000"/>
                  <a:gd name="connsiteX36" fmla="*/ 5837 w 10000"/>
                  <a:gd name="connsiteY36" fmla="*/ 408 h 10000"/>
                  <a:gd name="connsiteX37" fmla="*/ 9649 w 10000"/>
                  <a:gd name="connsiteY37" fmla="*/ 409 h 10000"/>
                  <a:gd name="connsiteX38" fmla="*/ 9814 w 10000"/>
                  <a:gd name="connsiteY38" fmla="*/ 1331 h 10000"/>
                  <a:gd name="connsiteX39" fmla="*/ 9423 w 10000"/>
                  <a:gd name="connsiteY39" fmla="*/ 2003 h 10000"/>
                  <a:gd name="connsiteX40" fmla="*/ 9187 w 10000"/>
                  <a:gd name="connsiteY40" fmla="*/ 2237 h 10000"/>
                  <a:gd name="connsiteX41" fmla="*/ 8977 w 10000"/>
                  <a:gd name="connsiteY41" fmla="*/ 2525 h 10000"/>
                  <a:gd name="connsiteX42" fmla="*/ 8584 w 10000"/>
                  <a:gd name="connsiteY42" fmla="*/ 2702 h 10000"/>
                  <a:gd name="connsiteX43" fmla="*/ 8402 w 10000"/>
                  <a:gd name="connsiteY43" fmla="*/ 2615 h 10000"/>
                  <a:gd name="connsiteX44" fmla="*/ 8259 w 10000"/>
                  <a:gd name="connsiteY44" fmla="*/ 2777 h 10000"/>
                  <a:gd name="connsiteX45" fmla="*/ 7966 w 10000"/>
                  <a:gd name="connsiteY45" fmla="*/ 3670 h 10000"/>
                  <a:gd name="connsiteX46" fmla="*/ 7602 w 10000"/>
                  <a:gd name="connsiteY46" fmla="*/ 3753 h 10000"/>
                  <a:gd name="connsiteX47" fmla="*/ 7128 w 10000"/>
                  <a:gd name="connsiteY47" fmla="*/ 4654 h 10000"/>
                  <a:gd name="connsiteX48" fmla="*/ 7757 w 10000"/>
                  <a:gd name="connsiteY48" fmla="*/ 4586 h 10000"/>
                  <a:gd name="connsiteX49" fmla="*/ 8192 w 10000"/>
                  <a:gd name="connsiteY49" fmla="*/ 4481 h 10000"/>
                  <a:gd name="connsiteX50" fmla="*/ 8448 w 10000"/>
                  <a:gd name="connsiteY50" fmla="*/ 4491 h 10000"/>
                  <a:gd name="connsiteX51" fmla="*/ 8494 w 10000"/>
                  <a:gd name="connsiteY51" fmla="*/ 4419 h 10000"/>
                  <a:gd name="connsiteX52" fmla="*/ 8419 w 10000"/>
                  <a:gd name="connsiteY52" fmla="*/ 4472 h 10000"/>
                  <a:gd name="connsiteX53" fmla="*/ 8530 w 10000"/>
                  <a:gd name="connsiteY53" fmla="*/ 4461 h 10000"/>
                  <a:gd name="connsiteX54" fmla="*/ 8557 w 10000"/>
                  <a:gd name="connsiteY54" fmla="*/ 4504 h 10000"/>
                  <a:gd name="connsiteX55" fmla="*/ 8930 w 10000"/>
                  <a:gd name="connsiteY55" fmla="*/ 4932 h 10000"/>
                  <a:gd name="connsiteX56" fmla="*/ 8629 w 10000"/>
                  <a:gd name="connsiteY56" fmla="*/ 5500 h 10000"/>
                  <a:gd name="connsiteX57" fmla="*/ 8783 w 10000"/>
                  <a:gd name="connsiteY57" fmla="*/ 6062 h 10000"/>
                  <a:gd name="connsiteX58" fmla="*/ 9274 w 10000"/>
                  <a:gd name="connsiteY58" fmla="*/ 6437 h 10000"/>
                  <a:gd name="connsiteX59" fmla="*/ 9493 w 10000"/>
                  <a:gd name="connsiteY59" fmla="*/ 6579 h 10000"/>
                  <a:gd name="connsiteX60" fmla="*/ 9608 w 10000"/>
                  <a:gd name="connsiteY60" fmla="*/ 6661 h 10000"/>
                  <a:gd name="connsiteX61" fmla="*/ 9867 w 10000"/>
                  <a:gd name="connsiteY61" fmla="*/ 6931 h 10000"/>
                  <a:gd name="connsiteX62" fmla="*/ 9977 w 10000"/>
                  <a:gd name="connsiteY62" fmla="*/ 7692 h 10000"/>
                  <a:gd name="connsiteX63" fmla="*/ 9212 w 10000"/>
                  <a:gd name="connsiteY63" fmla="*/ 7839 h 10000"/>
                  <a:gd name="connsiteX64" fmla="*/ 8403 w 10000"/>
                  <a:gd name="connsiteY64" fmla="*/ 7784 h 10000"/>
                  <a:gd name="connsiteX65" fmla="*/ 8058 w 10000"/>
                  <a:gd name="connsiteY65" fmla="*/ 7888 h 10000"/>
                  <a:gd name="connsiteX66" fmla="*/ 7335 w 10000"/>
                  <a:gd name="connsiteY66" fmla="*/ 8314 h 10000"/>
                  <a:gd name="connsiteX67" fmla="*/ 6558 w 10000"/>
                  <a:gd name="connsiteY67" fmla="*/ 8281 h 10000"/>
                  <a:gd name="connsiteX68" fmla="*/ 6132 w 10000"/>
                  <a:gd name="connsiteY68" fmla="*/ 8916 h 10000"/>
                  <a:gd name="connsiteX69" fmla="*/ 5457 w 10000"/>
                  <a:gd name="connsiteY69" fmla="*/ 9115 h 10000"/>
                  <a:gd name="connsiteX70" fmla="*/ 5069 w 10000"/>
                  <a:gd name="connsiteY70" fmla="*/ 9310 h 10000"/>
                  <a:gd name="connsiteX71" fmla="*/ 4925 w 10000"/>
                  <a:gd name="connsiteY71" fmla="*/ 9186 h 10000"/>
                  <a:gd name="connsiteX72" fmla="*/ 4789 w 10000"/>
                  <a:gd name="connsiteY72" fmla="*/ 9231 h 10000"/>
                  <a:gd name="connsiteX73" fmla="*/ 4607 w 10000"/>
                  <a:gd name="connsiteY73" fmla="*/ 9502 h 10000"/>
                  <a:gd name="connsiteX74" fmla="*/ 4653 w 10000"/>
                  <a:gd name="connsiteY74" fmla="*/ 94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4653" y="9457"/>
                    </a:moveTo>
                    <a:cubicBezTo>
                      <a:pt x="3667" y="9472"/>
                      <a:pt x="2667" y="9336"/>
                      <a:pt x="1696" y="9502"/>
                    </a:cubicBezTo>
                    <a:cubicBezTo>
                      <a:pt x="1543" y="9532"/>
                      <a:pt x="1696" y="9819"/>
                      <a:pt x="1649" y="9955"/>
                    </a:cubicBezTo>
                    <a:cubicBezTo>
                      <a:pt x="1635" y="10000"/>
                      <a:pt x="1560" y="9985"/>
                      <a:pt x="1513" y="10000"/>
                    </a:cubicBezTo>
                    <a:cubicBezTo>
                      <a:pt x="1317" y="9940"/>
                      <a:pt x="1165" y="9834"/>
                      <a:pt x="968" y="9774"/>
                    </a:cubicBezTo>
                    <a:cubicBezTo>
                      <a:pt x="861" y="9622"/>
                      <a:pt x="756" y="9577"/>
                      <a:pt x="694" y="9412"/>
                    </a:cubicBezTo>
                    <a:cubicBezTo>
                      <a:pt x="650" y="9291"/>
                      <a:pt x="846" y="9261"/>
                      <a:pt x="739" y="9095"/>
                    </a:cubicBezTo>
                    <a:cubicBezTo>
                      <a:pt x="694" y="8944"/>
                      <a:pt x="588" y="8612"/>
                      <a:pt x="466" y="8507"/>
                    </a:cubicBezTo>
                    <a:cubicBezTo>
                      <a:pt x="346" y="8402"/>
                      <a:pt x="42" y="8507"/>
                      <a:pt x="11" y="8417"/>
                    </a:cubicBezTo>
                    <a:cubicBezTo>
                      <a:pt x="-48" y="8220"/>
                      <a:pt x="164" y="8130"/>
                      <a:pt x="240" y="7919"/>
                    </a:cubicBezTo>
                    <a:cubicBezTo>
                      <a:pt x="254" y="7662"/>
                      <a:pt x="437" y="7210"/>
                      <a:pt x="194" y="7059"/>
                    </a:cubicBezTo>
                    <a:cubicBezTo>
                      <a:pt x="376" y="6998"/>
                      <a:pt x="451" y="6923"/>
                      <a:pt x="513" y="6742"/>
                    </a:cubicBezTo>
                    <a:cubicBezTo>
                      <a:pt x="497" y="6637"/>
                      <a:pt x="513" y="6516"/>
                      <a:pt x="466" y="6426"/>
                    </a:cubicBezTo>
                    <a:cubicBezTo>
                      <a:pt x="451" y="6381"/>
                      <a:pt x="361" y="6381"/>
                      <a:pt x="329" y="6335"/>
                    </a:cubicBezTo>
                    <a:cubicBezTo>
                      <a:pt x="224" y="6184"/>
                      <a:pt x="178" y="5883"/>
                      <a:pt x="148" y="5702"/>
                    </a:cubicBezTo>
                    <a:cubicBezTo>
                      <a:pt x="240" y="5144"/>
                      <a:pt x="329" y="5535"/>
                      <a:pt x="786" y="5430"/>
                    </a:cubicBezTo>
                    <a:cubicBezTo>
                      <a:pt x="709" y="4932"/>
                      <a:pt x="650" y="5144"/>
                      <a:pt x="329" y="4932"/>
                    </a:cubicBezTo>
                    <a:cubicBezTo>
                      <a:pt x="178" y="4495"/>
                      <a:pt x="709" y="4600"/>
                      <a:pt x="1012" y="4570"/>
                    </a:cubicBezTo>
                    <a:cubicBezTo>
                      <a:pt x="922" y="4057"/>
                      <a:pt x="831" y="4133"/>
                      <a:pt x="376" y="3982"/>
                    </a:cubicBezTo>
                    <a:cubicBezTo>
                      <a:pt x="194" y="3711"/>
                      <a:pt x="513" y="3741"/>
                      <a:pt x="739" y="3711"/>
                    </a:cubicBezTo>
                    <a:cubicBezTo>
                      <a:pt x="664" y="3424"/>
                      <a:pt x="739" y="3559"/>
                      <a:pt x="421" y="3348"/>
                    </a:cubicBezTo>
                    <a:lnTo>
                      <a:pt x="285" y="3258"/>
                    </a:lnTo>
                    <a:cubicBezTo>
                      <a:pt x="300" y="3198"/>
                      <a:pt x="270" y="3107"/>
                      <a:pt x="329" y="3077"/>
                    </a:cubicBezTo>
                    <a:cubicBezTo>
                      <a:pt x="451" y="3017"/>
                      <a:pt x="650" y="3138"/>
                      <a:pt x="739" y="3032"/>
                    </a:cubicBezTo>
                    <a:cubicBezTo>
                      <a:pt x="968" y="2760"/>
                      <a:pt x="694" y="2625"/>
                      <a:pt x="558" y="2534"/>
                    </a:cubicBezTo>
                    <a:cubicBezTo>
                      <a:pt x="421" y="2322"/>
                      <a:pt x="466" y="2489"/>
                      <a:pt x="513" y="2262"/>
                    </a:cubicBezTo>
                    <a:cubicBezTo>
                      <a:pt x="619" y="1720"/>
                      <a:pt x="588" y="1871"/>
                      <a:pt x="1241" y="1810"/>
                    </a:cubicBezTo>
                    <a:cubicBezTo>
                      <a:pt x="1665" y="1675"/>
                      <a:pt x="1653" y="1380"/>
                      <a:pt x="1814" y="1233"/>
                    </a:cubicBezTo>
                    <a:cubicBezTo>
                      <a:pt x="1975" y="1086"/>
                      <a:pt x="2039" y="943"/>
                      <a:pt x="2205" y="928"/>
                    </a:cubicBezTo>
                    <a:cubicBezTo>
                      <a:pt x="2266" y="748"/>
                      <a:pt x="2166" y="682"/>
                      <a:pt x="2241" y="515"/>
                    </a:cubicBezTo>
                    <a:cubicBezTo>
                      <a:pt x="2257" y="470"/>
                      <a:pt x="2151" y="241"/>
                      <a:pt x="2196" y="226"/>
                    </a:cubicBezTo>
                    <a:cubicBezTo>
                      <a:pt x="2424" y="166"/>
                      <a:pt x="2605" y="60"/>
                      <a:pt x="2833" y="0"/>
                    </a:cubicBezTo>
                    <a:cubicBezTo>
                      <a:pt x="2924" y="15"/>
                      <a:pt x="3030" y="-15"/>
                      <a:pt x="3106" y="45"/>
                    </a:cubicBezTo>
                    <a:cubicBezTo>
                      <a:pt x="3181" y="105"/>
                      <a:pt x="3106" y="316"/>
                      <a:pt x="3198" y="316"/>
                    </a:cubicBezTo>
                    <a:lnTo>
                      <a:pt x="4789" y="363"/>
                    </a:lnTo>
                    <a:cubicBezTo>
                      <a:pt x="4866" y="588"/>
                      <a:pt x="5029" y="502"/>
                      <a:pt x="5227" y="562"/>
                    </a:cubicBezTo>
                    <a:cubicBezTo>
                      <a:pt x="5485" y="502"/>
                      <a:pt x="5608" y="483"/>
                      <a:pt x="5837" y="408"/>
                    </a:cubicBezTo>
                    <a:cubicBezTo>
                      <a:pt x="7338" y="543"/>
                      <a:pt x="7587" y="379"/>
                      <a:pt x="9649" y="409"/>
                    </a:cubicBezTo>
                    <a:cubicBezTo>
                      <a:pt x="9452" y="605"/>
                      <a:pt x="10041" y="1181"/>
                      <a:pt x="9814" y="1331"/>
                    </a:cubicBezTo>
                    <a:cubicBezTo>
                      <a:pt x="9768" y="1769"/>
                      <a:pt x="9863" y="1897"/>
                      <a:pt x="9423" y="2003"/>
                    </a:cubicBezTo>
                    <a:cubicBezTo>
                      <a:pt x="9377" y="2049"/>
                      <a:pt x="9261" y="2150"/>
                      <a:pt x="9187" y="2237"/>
                    </a:cubicBezTo>
                    <a:cubicBezTo>
                      <a:pt x="9113" y="2324"/>
                      <a:pt x="9022" y="2480"/>
                      <a:pt x="8977" y="2525"/>
                    </a:cubicBezTo>
                    <a:cubicBezTo>
                      <a:pt x="8961" y="2601"/>
                      <a:pt x="8680" y="2687"/>
                      <a:pt x="8584" y="2702"/>
                    </a:cubicBezTo>
                    <a:cubicBezTo>
                      <a:pt x="8489" y="2717"/>
                      <a:pt x="8480" y="2632"/>
                      <a:pt x="8402" y="2615"/>
                    </a:cubicBezTo>
                    <a:cubicBezTo>
                      <a:pt x="8324" y="2598"/>
                      <a:pt x="8365" y="2739"/>
                      <a:pt x="8259" y="2777"/>
                    </a:cubicBezTo>
                    <a:cubicBezTo>
                      <a:pt x="8153" y="2815"/>
                      <a:pt x="8103" y="3575"/>
                      <a:pt x="7966" y="3670"/>
                    </a:cubicBezTo>
                    <a:cubicBezTo>
                      <a:pt x="7860" y="3760"/>
                      <a:pt x="7742" y="3589"/>
                      <a:pt x="7602" y="3753"/>
                    </a:cubicBezTo>
                    <a:cubicBezTo>
                      <a:pt x="7462" y="3917"/>
                      <a:pt x="7007" y="4654"/>
                      <a:pt x="7128" y="4654"/>
                    </a:cubicBezTo>
                    <a:cubicBezTo>
                      <a:pt x="7326" y="4714"/>
                      <a:pt x="7559" y="4631"/>
                      <a:pt x="7757" y="4586"/>
                    </a:cubicBezTo>
                    <a:cubicBezTo>
                      <a:pt x="7786" y="4540"/>
                      <a:pt x="8147" y="4512"/>
                      <a:pt x="8192" y="4481"/>
                    </a:cubicBezTo>
                    <a:cubicBezTo>
                      <a:pt x="8268" y="4436"/>
                      <a:pt x="8398" y="4501"/>
                      <a:pt x="8448" y="4491"/>
                    </a:cubicBezTo>
                    <a:cubicBezTo>
                      <a:pt x="8499" y="4481"/>
                      <a:pt x="8499" y="4422"/>
                      <a:pt x="8494" y="4419"/>
                    </a:cubicBezTo>
                    <a:cubicBezTo>
                      <a:pt x="8489" y="4416"/>
                      <a:pt x="8434" y="4351"/>
                      <a:pt x="8419" y="4472"/>
                    </a:cubicBezTo>
                    <a:cubicBezTo>
                      <a:pt x="8556" y="4622"/>
                      <a:pt x="8507" y="4456"/>
                      <a:pt x="8530" y="4461"/>
                    </a:cubicBezTo>
                    <a:cubicBezTo>
                      <a:pt x="8552" y="4466"/>
                      <a:pt x="8510" y="4338"/>
                      <a:pt x="8557" y="4504"/>
                    </a:cubicBezTo>
                    <a:cubicBezTo>
                      <a:pt x="8572" y="4594"/>
                      <a:pt x="8918" y="4766"/>
                      <a:pt x="8930" y="4932"/>
                    </a:cubicBezTo>
                    <a:cubicBezTo>
                      <a:pt x="8943" y="5098"/>
                      <a:pt x="8653" y="5312"/>
                      <a:pt x="8629" y="5500"/>
                    </a:cubicBezTo>
                    <a:cubicBezTo>
                      <a:pt x="8604" y="5688"/>
                      <a:pt x="8601" y="5760"/>
                      <a:pt x="8783" y="6062"/>
                    </a:cubicBezTo>
                    <a:cubicBezTo>
                      <a:pt x="8844" y="6168"/>
                      <a:pt x="9229" y="6332"/>
                      <a:pt x="9274" y="6437"/>
                    </a:cubicBezTo>
                    <a:cubicBezTo>
                      <a:pt x="9320" y="6528"/>
                      <a:pt x="9438" y="6542"/>
                      <a:pt x="9493" y="6579"/>
                    </a:cubicBezTo>
                    <a:cubicBezTo>
                      <a:pt x="9549" y="6616"/>
                      <a:pt x="9679" y="6562"/>
                      <a:pt x="9608" y="6661"/>
                    </a:cubicBezTo>
                    <a:cubicBezTo>
                      <a:pt x="9537" y="6760"/>
                      <a:pt x="9912" y="6716"/>
                      <a:pt x="9867" y="6931"/>
                    </a:cubicBezTo>
                    <a:cubicBezTo>
                      <a:pt x="9776" y="7007"/>
                      <a:pt x="10086" y="7541"/>
                      <a:pt x="9977" y="7692"/>
                    </a:cubicBezTo>
                    <a:cubicBezTo>
                      <a:pt x="9868" y="7843"/>
                      <a:pt x="9474" y="7824"/>
                      <a:pt x="9212" y="7839"/>
                    </a:cubicBezTo>
                    <a:cubicBezTo>
                      <a:pt x="8950" y="7854"/>
                      <a:pt x="8595" y="7776"/>
                      <a:pt x="8403" y="7784"/>
                    </a:cubicBezTo>
                    <a:cubicBezTo>
                      <a:pt x="8211" y="7792"/>
                      <a:pt x="8346" y="7812"/>
                      <a:pt x="8058" y="7888"/>
                    </a:cubicBezTo>
                    <a:cubicBezTo>
                      <a:pt x="7830" y="8054"/>
                      <a:pt x="7585" y="8249"/>
                      <a:pt x="7335" y="8314"/>
                    </a:cubicBezTo>
                    <a:cubicBezTo>
                      <a:pt x="7085" y="8380"/>
                      <a:pt x="6816" y="8130"/>
                      <a:pt x="6558" y="8281"/>
                    </a:cubicBezTo>
                    <a:cubicBezTo>
                      <a:pt x="6453" y="8447"/>
                      <a:pt x="6315" y="8777"/>
                      <a:pt x="6132" y="8916"/>
                    </a:cubicBezTo>
                    <a:cubicBezTo>
                      <a:pt x="5949" y="9055"/>
                      <a:pt x="5639" y="8995"/>
                      <a:pt x="5457" y="9115"/>
                    </a:cubicBezTo>
                    <a:cubicBezTo>
                      <a:pt x="5320" y="9311"/>
                      <a:pt x="5327" y="9219"/>
                      <a:pt x="5069" y="9310"/>
                    </a:cubicBezTo>
                    <a:cubicBezTo>
                      <a:pt x="5054" y="9355"/>
                      <a:pt x="4971" y="9199"/>
                      <a:pt x="4925" y="9186"/>
                    </a:cubicBezTo>
                    <a:cubicBezTo>
                      <a:pt x="4879" y="9173"/>
                      <a:pt x="4820" y="9201"/>
                      <a:pt x="4789" y="9231"/>
                    </a:cubicBezTo>
                    <a:cubicBezTo>
                      <a:pt x="4714" y="9306"/>
                      <a:pt x="4668" y="9412"/>
                      <a:pt x="4607" y="9502"/>
                    </a:cubicBezTo>
                    <a:cubicBezTo>
                      <a:pt x="4593" y="9517"/>
                      <a:pt x="4638" y="9472"/>
                      <a:pt x="4653" y="94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1" name="Freeform 58"/>
              <p:cNvSpPr/>
              <p:nvPr/>
            </p:nvSpPr>
            <p:spPr bwMode="auto">
              <a:xfrm>
                <a:off x="5009579" y="4640581"/>
                <a:ext cx="971550" cy="846138"/>
              </a:xfrm>
              <a:custGeom>
                <a:gdLst>
                  <a:gd name="T0" fmla="*/ 2147483647 w 541"/>
                  <a:gd name="T1" fmla="*/ 2147483647 h 445"/>
                  <a:gd name="T2" fmla="*/ 2147483647 w 541"/>
                  <a:gd name="T3" fmla="*/ 2147483647 h 445"/>
                  <a:gd name="T4" fmla="*/ 2147483647 w 541"/>
                  <a:gd name="T5" fmla="*/ 2147483647 h 445"/>
                  <a:gd name="T6" fmla="*/ 2147483647 w 541"/>
                  <a:gd name="T7" fmla="*/ 2147483647 h 445"/>
                  <a:gd name="T8" fmla="*/ 2147483647 w 541"/>
                  <a:gd name="T9" fmla="*/ 2147483647 h 445"/>
                  <a:gd name="T10" fmla="*/ 2147483647 w 541"/>
                  <a:gd name="T11" fmla="*/ 2147483647 h 445"/>
                  <a:gd name="T12" fmla="*/ 2147483647 w 541"/>
                  <a:gd name="T13" fmla="*/ 2147483647 h 445"/>
                  <a:gd name="T14" fmla="*/ 2147483647 w 541"/>
                  <a:gd name="T15" fmla="*/ 2147483647 h 445"/>
                  <a:gd name="T16" fmla="*/ 2147483647 w 541"/>
                  <a:gd name="T17" fmla="*/ 2147483647 h 445"/>
                  <a:gd name="T18" fmla="*/ 2147483647 w 541"/>
                  <a:gd name="T19" fmla="*/ 2147483647 h 445"/>
                  <a:gd name="T20" fmla="*/ 2147483647 w 541"/>
                  <a:gd name="T21" fmla="*/ 2147483647 h 445"/>
                  <a:gd name="T22" fmla="*/ 2147483647 w 541"/>
                  <a:gd name="T23" fmla="*/ 2147483647 h 445"/>
                  <a:gd name="T24" fmla="*/ 2147483647 w 541"/>
                  <a:gd name="T25" fmla="*/ 2147483647 h 445"/>
                  <a:gd name="T26" fmla="*/ 2147483647 w 541"/>
                  <a:gd name="T27" fmla="*/ 2147483647 h 445"/>
                  <a:gd name="T28" fmla="*/ 2147483647 w 541"/>
                  <a:gd name="T29" fmla="*/ 2147483647 h 445"/>
                  <a:gd name="T30" fmla="*/ 2147483647 w 541"/>
                  <a:gd name="T31" fmla="*/ 2147483647 h 445"/>
                  <a:gd name="T32" fmla="*/ 2147483647 w 541"/>
                  <a:gd name="T33" fmla="*/ 2147483647 h 445"/>
                  <a:gd name="T34" fmla="*/ 2147483647 w 541"/>
                  <a:gd name="T35" fmla="*/ 2147483647 h 445"/>
                  <a:gd name="T36" fmla="*/ 2147483647 w 541"/>
                  <a:gd name="T37" fmla="*/ 2147483647 h 445"/>
                  <a:gd name="T38" fmla="*/ 2147483647 w 541"/>
                  <a:gd name="T39" fmla="*/ 2147483647 h 445"/>
                  <a:gd name="T40" fmla="*/ 2147483647 w 541"/>
                  <a:gd name="T41" fmla="*/ 2147483647 h 445"/>
                  <a:gd name="T42" fmla="*/ 2147483647 w 541"/>
                  <a:gd name="T43" fmla="*/ 2147483647 h 445"/>
                  <a:gd name="T44" fmla="*/ 2147483647 w 541"/>
                  <a:gd name="T45" fmla="*/ 2147483647 h 445"/>
                  <a:gd name="T46" fmla="*/ 2147483647 w 541"/>
                  <a:gd name="T47" fmla="*/ 2147483647 h 445"/>
                  <a:gd name="T48" fmla="*/ 2147483647 w 541"/>
                  <a:gd name="T49" fmla="*/ 2147483647 h 445"/>
                  <a:gd name="T50" fmla="*/ 2147483647 w 541"/>
                  <a:gd name="T51" fmla="*/ 2147483647 h 445"/>
                  <a:gd name="T52" fmla="*/ 2147483647 w 541"/>
                  <a:gd name="T53" fmla="*/ 2147483647 h 445"/>
                  <a:gd name="T54" fmla="*/ 2147483647 w 541"/>
                  <a:gd name="T55" fmla="*/ 2147483647 h 445"/>
                  <a:gd name="T56" fmla="*/ 2147483647 w 541"/>
                  <a:gd name="T57" fmla="*/ 2147483647 h 445"/>
                  <a:gd name="T58" fmla="*/ 2147483647 w 541"/>
                  <a:gd name="T59" fmla="*/ 2147483647 h 445"/>
                  <a:gd name="T60" fmla="*/ 2147483647 w 541"/>
                  <a:gd name="T61" fmla="*/ 2147483647 h 445"/>
                  <a:gd name="T62" fmla="*/ 2147483647 w 541"/>
                  <a:gd name="T63" fmla="*/ 2147483647 h 445"/>
                  <a:gd name="T64" fmla="*/ 2147483647 w 541"/>
                  <a:gd name="T65" fmla="*/ 2147483647 h 445"/>
                  <a:gd name="T66" fmla="*/ 2147483647 w 541"/>
                  <a:gd name="T67" fmla="*/ 2147483647 h 445"/>
                  <a:gd name="T68" fmla="*/ 2147483647 w 541"/>
                  <a:gd name="T69" fmla="*/ 2147483647 h 445"/>
                  <a:gd name="T70" fmla="*/ 2147483647 w 541"/>
                  <a:gd name="T71" fmla="*/ 2147483647 h 4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1"/>
                  <a:gd name="T109" fmla="*/ 0 h 445"/>
                  <a:gd name="T110" fmla="*/ 541 w 541"/>
                  <a:gd name="T111" fmla="*/ 445 h 445"/>
                </a:gdLst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1" h="445">
                    <a:moveTo>
                      <a:pt x="255" y="65"/>
                    </a:moveTo>
                    <a:cubicBezTo>
                      <a:pt x="276" y="58"/>
                      <a:pt x="268" y="63"/>
                      <a:pt x="282" y="53"/>
                    </a:cubicBezTo>
                    <a:cubicBezTo>
                      <a:pt x="289" y="42"/>
                      <a:pt x="295" y="42"/>
                      <a:pt x="306" y="35"/>
                    </a:cubicBezTo>
                    <a:cubicBezTo>
                      <a:pt x="343" y="42"/>
                      <a:pt x="397" y="61"/>
                      <a:pt x="420" y="26"/>
                    </a:cubicBezTo>
                    <a:cubicBezTo>
                      <a:pt x="424" y="0"/>
                      <a:pt x="423" y="2"/>
                      <a:pt x="441" y="14"/>
                    </a:cubicBezTo>
                    <a:cubicBezTo>
                      <a:pt x="446" y="60"/>
                      <a:pt x="448" y="49"/>
                      <a:pt x="486" y="62"/>
                    </a:cubicBezTo>
                    <a:cubicBezTo>
                      <a:pt x="497" y="96"/>
                      <a:pt x="478" y="98"/>
                      <a:pt x="450" y="101"/>
                    </a:cubicBezTo>
                    <a:cubicBezTo>
                      <a:pt x="446" y="144"/>
                      <a:pt x="453" y="134"/>
                      <a:pt x="423" y="146"/>
                    </a:cubicBezTo>
                    <a:cubicBezTo>
                      <a:pt x="409" y="167"/>
                      <a:pt x="413" y="157"/>
                      <a:pt x="408" y="173"/>
                    </a:cubicBezTo>
                    <a:cubicBezTo>
                      <a:pt x="412" y="216"/>
                      <a:pt x="405" y="199"/>
                      <a:pt x="429" y="215"/>
                    </a:cubicBezTo>
                    <a:cubicBezTo>
                      <a:pt x="438" y="229"/>
                      <a:pt x="439" y="236"/>
                      <a:pt x="456" y="242"/>
                    </a:cubicBezTo>
                    <a:cubicBezTo>
                      <a:pt x="460" y="258"/>
                      <a:pt x="468" y="269"/>
                      <a:pt x="480" y="281"/>
                    </a:cubicBezTo>
                    <a:cubicBezTo>
                      <a:pt x="486" y="299"/>
                      <a:pt x="500" y="323"/>
                      <a:pt x="519" y="329"/>
                    </a:cubicBezTo>
                    <a:cubicBezTo>
                      <a:pt x="541" y="351"/>
                      <a:pt x="541" y="337"/>
                      <a:pt x="519" y="359"/>
                    </a:cubicBezTo>
                    <a:cubicBezTo>
                      <a:pt x="501" y="412"/>
                      <a:pt x="481" y="398"/>
                      <a:pt x="420" y="401"/>
                    </a:cubicBezTo>
                    <a:cubicBezTo>
                      <a:pt x="411" y="414"/>
                      <a:pt x="404" y="436"/>
                      <a:pt x="393" y="443"/>
                    </a:cubicBezTo>
                    <a:cubicBezTo>
                      <a:pt x="366" y="445"/>
                      <a:pt x="278" y="435"/>
                      <a:pt x="252" y="428"/>
                    </a:cubicBezTo>
                    <a:cubicBezTo>
                      <a:pt x="226" y="421"/>
                      <a:pt x="240" y="408"/>
                      <a:pt x="234" y="401"/>
                    </a:cubicBezTo>
                    <a:cubicBezTo>
                      <a:pt x="230" y="389"/>
                      <a:pt x="220" y="401"/>
                      <a:pt x="216" y="389"/>
                    </a:cubicBezTo>
                    <a:cubicBezTo>
                      <a:pt x="215" y="379"/>
                      <a:pt x="230" y="369"/>
                      <a:pt x="228" y="359"/>
                    </a:cubicBezTo>
                    <a:cubicBezTo>
                      <a:pt x="227" y="353"/>
                      <a:pt x="207" y="341"/>
                      <a:pt x="207" y="341"/>
                    </a:cubicBezTo>
                    <a:cubicBezTo>
                      <a:pt x="204" y="333"/>
                      <a:pt x="217" y="321"/>
                      <a:pt x="210" y="311"/>
                    </a:cubicBezTo>
                    <a:cubicBezTo>
                      <a:pt x="203" y="301"/>
                      <a:pt x="174" y="287"/>
                      <a:pt x="162" y="281"/>
                    </a:cubicBezTo>
                    <a:cubicBezTo>
                      <a:pt x="153" y="278"/>
                      <a:pt x="135" y="272"/>
                      <a:pt x="135" y="272"/>
                    </a:cubicBezTo>
                    <a:cubicBezTo>
                      <a:pt x="110" y="276"/>
                      <a:pt x="95" y="284"/>
                      <a:pt x="69" y="287"/>
                    </a:cubicBezTo>
                    <a:cubicBezTo>
                      <a:pt x="59" y="286"/>
                      <a:pt x="48" y="288"/>
                      <a:pt x="39" y="284"/>
                    </a:cubicBezTo>
                    <a:cubicBezTo>
                      <a:pt x="29" y="279"/>
                      <a:pt x="27" y="266"/>
                      <a:pt x="18" y="260"/>
                    </a:cubicBezTo>
                    <a:cubicBezTo>
                      <a:pt x="17" y="257"/>
                      <a:pt x="17" y="253"/>
                      <a:pt x="15" y="251"/>
                    </a:cubicBezTo>
                    <a:cubicBezTo>
                      <a:pt x="13" y="248"/>
                      <a:pt x="7" y="248"/>
                      <a:pt x="6" y="245"/>
                    </a:cubicBezTo>
                    <a:cubicBezTo>
                      <a:pt x="0" y="222"/>
                      <a:pt x="20" y="216"/>
                      <a:pt x="36" y="212"/>
                    </a:cubicBezTo>
                    <a:cubicBezTo>
                      <a:pt x="37" y="204"/>
                      <a:pt x="36" y="196"/>
                      <a:pt x="39" y="188"/>
                    </a:cubicBezTo>
                    <a:cubicBezTo>
                      <a:pt x="43" y="178"/>
                      <a:pt x="50" y="180"/>
                      <a:pt x="57" y="176"/>
                    </a:cubicBezTo>
                    <a:cubicBezTo>
                      <a:pt x="82" y="164"/>
                      <a:pt x="103" y="155"/>
                      <a:pt x="126" y="140"/>
                    </a:cubicBezTo>
                    <a:cubicBezTo>
                      <a:pt x="131" y="125"/>
                      <a:pt x="161" y="128"/>
                      <a:pt x="174" y="119"/>
                    </a:cubicBezTo>
                    <a:cubicBezTo>
                      <a:pt x="197" y="84"/>
                      <a:pt x="238" y="84"/>
                      <a:pt x="270" y="62"/>
                    </a:cubicBezTo>
                    <a:cubicBezTo>
                      <a:pt x="274" y="59"/>
                      <a:pt x="260" y="64"/>
                      <a:pt x="255" y="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2" name="Freeform 59"/>
              <p:cNvSpPr/>
              <p:nvPr/>
            </p:nvSpPr>
            <p:spPr bwMode="auto">
              <a:xfrm>
                <a:off x="3912166" y="4928256"/>
                <a:ext cx="968397" cy="795013"/>
              </a:xfrm>
              <a:custGeom>
                <a:gdLst>
                  <a:gd name="T0" fmla="*/ 2147483647 w 561"/>
                  <a:gd name="T1" fmla="*/ 2147483647 h 418"/>
                  <a:gd name="T2" fmla="*/ 2147483647 w 561"/>
                  <a:gd name="T3" fmla="*/ 2147483647 h 418"/>
                  <a:gd name="T4" fmla="*/ 2147483647 w 561"/>
                  <a:gd name="T5" fmla="*/ 2147483647 h 418"/>
                  <a:gd name="T6" fmla="*/ 2147483647 w 561"/>
                  <a:gd name="T7" fmla="*/ 2147483647 h 418"/>
                  <a:gd name="T8" fmla="*/ 2147483647 w 561"/>
                  <a:gd name="T9" fmla="*/ 2147483647 h 418"/>
                  <a:gd name="T10" fmla="*/ 2147483647 w 561"/>
                  <a:gd name="T11" fmla="*/ 2147483647 h 418"/>
                  <a:gd name="T12" fmla="*/ 2147483647 w 561"/>
                  <a:gd name="T13" fmla="*/ 2147483647 h 418"/>
                  <a:gd name="T14" fmla="*/ 2147483647 w 561"/>
                  <a:gd name="T15" fmla="*/ 2147483647 h 418"/>
                  <a:gd name="T16" fmla="*/ 2147483647 w 561"/>
                  <a:gd name="T17" fmla="*/ 2147483647 h 418"/>
                  <a:gd name="T18" fmla="*/ 2147483647 w 561"/>
                  <a:gd name="T19" fmla="*/ 2147483647 h 418"/>
                  <a:gd name="T20" fmla="*/ 2147483647 w 561"/>
                  <a:gd name="T21" fmla="*/ 2147483647 h 418"/>
                  <a:gd name="T22" fmla="*/ 2147483647 w 561"/>
                  <a:gd name="T23" fmla="*/ 2147483647 h 418"/>
                  <a:gd name="T24" fmla="*/ 2147483647 w 561"/>
                  <a:gd name="T25" fmla="*/ 2147483647 h 418"/>
                  <a:gd name="T26" fmla="*/ 2147483647 w 561"/>
                  <a:gd name="T27" fmla="*/ 2147483647 h 418"/>
                  <a:gd name="T28" fmla="*/ 2147483647 w 561"/>
                  <a:gd name="T29" fmla="*/ 2147483647 h 418"/>
                  <a:gd name="T30" fmla="*/ 2147483647 w 561"/>
                  <a:gd name="T31" fmla="*/ 2147483647 h 418"/>
                  <a:gd name="T32" fmla="*/ 2147483647 w 561"/>
                  <a:gd name="T33" fmla="*/ 2147483647 h 418"/>
                  <a:gd name="T34" fmla="*/ 2147483647 w 561"/>
                  <a:gd name="T35" fmla="*/ 2147483647 h 418"/>
                  <a:gd name="T36" fmla="*/ 2147483647 w 561"/>
                  <a:gd name="T37" fmla="*/ 2147483647 h 418"/>
                  <a:gd name="T38" fmla="*/ 2147483647 w 561"/>
                  <a:gd name="T39" fmla="*/ 2147483647 h 418"/>
                  <a:gd name="T40" fmla="*/ 2147483647 w 561"/>
                  <a:gd name="T41" fmla="*/ 2147483647 h 418"/>
                  <a:gd name="T42" fmla="*/ 2147483647 w 561"/>
                  <a:gd name="T43" fmla="*/ 2147483647 h 418"/>
                  <a:gd name="T44" fmla="*/ 2147483647 w 561"/>
                  <a:gd name="T45" fmla="*/ 2147483647 h 418"/>
                  <a:gd name="T46" fmla="*/ 2147483647 w 561"/>
                  <a:gd name="T47" fmla="*/ 2147483647 h 418"/>
                  <a:gd name="T48" fmla="*/ 2147483647 w 561"/>
                  <a:gd name="T49" fmla="*/ 2147483647 h 418"/>
                  <a:gd name="T50" fmla="*/ 2147483647 w 561"/>
                  <a:gd name="T51" fmla="*/ 2147483647 h 418"/>
                  <a:gd name="T52" fmla="*/ 2147483647 w 561"/>
                  <a:gd name="T53" fmla="*/ 2147483647 h 418"/>
                  <a:gd name="T54" fmla="*/ 2147483647 w 561"/>
                  <a:gd name="T55" fmla="*/ 2147483647 h 418"/>
                  <a:gd name="T56" fmla="*/ 2147483647 w 561"/>
                  <a:gd name="T57" fmla="*/ 2147483647 h 418"/>
                  <a:gd name="T58" fmla="*/ 2147483647 w 561"/>
                  <a:gd name="T59" fmla="*/ 2147483647 h 418"/>
                  <a:gd name="T60" fmla="*/ 2147483647 w 561"/>
                  <a:gd name="T61" fmla="*/ 2147483647 h 418"/>
                  <a:gd name="T62" fmla="*/ 2147483647 w 561"/>
                  <a:gd name="T63" fmla="*/ 2147483647 h 418"/>
                  <a:gd name="T64" fmla="*/ 2147483647 w 561"/>
                  <a:gd name="T65" fmla="*/ 2147483647 h 418"/>
                  <a:gd name="T66" fmla="*/ 2147483647 w 561"/>
                  <a:gd name="T67" fmla="*/ 2147483647 h 418"/>
                  <a:gd name="T68" fmla="*/ 2147483647 w 561"/>
                  <a:gd name="T69" fmla="*/ 2147483647 h 418"/>
                  <a:gd name="T70" fmla="*/ 2147483647 w 561"/>
                  <a:gd name="T71" fmla="*/ 2147483647 h 418"/>
                  <a:gd name="T72" fmla="*/ 2147483647 w 561"/>
                  <a:gd name="T73" fmla="*/ 2147483647 h 418"/>
                  <a:gd name="T74" fmla="*/ 2147483647 w 561"/>
                  <a:gd name="T75" fmla="*/ 2147483647 h 418"/>
                  <a:gd name="T76" fmla="*/ 2147483647 w 561"/>
                  <a:gd name="T77" fmla="*/ 2147483647 h 418"/>
                  <a:gd name="T78" fmla="*/ 2147483647 w 561"/>
                  <a:gd name="T79" fmla="*/ 2147483647 h 418"/>
                  <a:gd name="T80" fmla="*/ 2147483647 w 561"/>
                  <a:gd name="T81" fmla="*/ 2147483647 h 418"/>
                  <a:gd name="T82" fmla="*/ 2147483647 w 561"/>
                  <a:gd name="T83" fmla="*/ 2147483647 h 418"/>
                  <a:gd name="T84" fmla="*/ 2147483647 w 561"/>
                  <a:gd name="T85" fmla="*/ 2147483647 h 418"/>
                  <a:gd name="T86" fmla="*/ 2147483647 w 561"/>
                  <a:gd name="T87" fmla="*/ 2147483647 h 418"/>
                  <a:gd name="T88" fmla="*/ 2147483647 w 561"/>
                  <a:gd name="T89" fmla="*/ 2147483647 h 4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61"/>
                  <a:gd name="T136" fmla="*/ 0 h 418"/>
                  <a:gd name="T137" fmla="*/ 561 w 561"/>
                  <a:gd name="T138" fmla="*/ 418 h 418"/>
                  <a:gd name="connsiteX0" fmla="*/ 2561 w 10240"/>
                  <a:gd name="connsiteY0" fmla="*/ 9784 h 10000"/>
                  <a:gd name="connsiteX1" fmla="*/ 2356 w 10240"/>
                  <a:gd name="connsiteY1" fmla="*/ 8332 h 10000"/>
                  <a:gd name="connsiteX2" fmla="*/ 1731 w 10240"/>
                  <a:gd name="connsiteY2" fmla="*/ 8289 h 10000"/>
                  <a:gd name="connsiteX3" fmla="*/ 1424 w 10240"/>
                  <a:gd name="connsiteY3" fmla="*/ 7770 h 10000"/>
                  <a:gd name="connsiteX4" fmla="*/ 958 w 10240"/>
                  <a:gd name="connsiteY4" fmla="*/ 7180 h 10000"/>
                  <a:gd name="connsiteX5" fmla="*/ 558 w 10240"/>
                  <a:gd name="connsiteY5" fmla="*/ 6537 h 10000"/>
                  <a:gd name="connsiteX6" fmla="*/ 799 w 10240"/>
                  <a:gd name="connsiteY6" fmla="*/ 6259 h 10000"/>
                  <a:gd name="connsiteX7" fmla="*/ 174 w 10240"/>
                  <a:gd name="connsiteY7" fmla="*/ 5611 h 10000"/>
                  <a:gd name="connsiteX8" fmla="*/ 572 w 10240"/>
                  <a:gd name="connsiteY8" fmla="*/ 4821 h 10000"/>
                  <a:gd name="connsiteX9" fmla="*/ 969 w 10240"/>
                  <a:gd name="connsiteY9" fmla="*/ 3453 h 10000"/>
                  <a:gd name="connsiteX10" fmla="*/ 969 w 10240"/>
                  <a:gd name="connsiteY10" fmla="*/ 2014 h 10000"/>
                  <a:gd name="connsiteX11" fmla="*/ 1754 w 10240"/>
                  <a:gd name="connsiteY11" fmla="*/ 2251 h 10000"/>
                  <a:gd name="connsiteX12" fmla="*/ 2297 w 10240"/>
                  <a:gd name="connsiteY12" fmla="*/ 1866 h 10000"/>
                  <a:gd name="connsiteX13" fmla="*/ 2958 w 10240"/>
                  <a:gd name="connsiteY13" fmla="*/ 1438 h 10000"/>
                  <a:gd name="connsiteX14" fmla="*/ 3299 w 10240"/>
                  <a:gd name="connsiteY14" fmla="*/ 1295 h 10000"/>
                  <a:gd name="connsiteX15" fmla="*/ 3399 w 10240"/>
                  <a:gd name="connsiteY15" fmla="*/ 760 h 10000"/>
                  <a:gd name="connsiteX16" fmla="*/ 3924 w 10240"/>
                  <a:gd name="connsiteY16" fmla="*/ 0 h 10000"/>
                  <a:gd name="connsiteX17" fmla="*/ 5231 w 10240"/>
                  <a:gd name="connsiteY17" fmla="*/ 72 h 10000"/>
                  <a:gd name="connsiteX18" fmla="*/ 5516 w 10240"/>
                  <a:gd name="connsiteY18" fmla="*/ 503 h 10000"/>
                  <a:gd name="connsiteX19" fmla="*/ 6083 w 10240"/>
                  <a:gd name="connsiteY19" fmla="*/ 1079 h 10000"/>
                  <a:gd name="connsiteX20" fmla="*/ 6424 w 10240"/>
                  <a:gd name="connsiteY20" fmla="*/ 1007 h 10000"/>
                  <a:gd name="connsiteX21" fmla="*/ 7390 w 10240"/>
                  <a:gd name="connsiteY21" fmla="*/ 1511 h 10000"/>
                  <a:gd name="connsiteX22" fmla="*/ 8015 w 10240"/>
                  <a:gd name="connsiteY22" fmla="*/ 2086 h 10000"/>
                  <a:gd name="connsiteX23" fmla="*/ 8584 w 10240"/>
                  <a:gd name="connsiteY23" fmla="*/ 3021 h 10000"/>
                  <a:gd name="connsiteX24" fmla="*/ 8811 w 10240"/>
                  <a:gd name="connsiteY24" fmla="*/ 3669 h 10000"/>
                  <a:gd name="connsiteX25" fmla="*/ 8470 w 10240"/>
                  <a:gd name="connsiteY25" fmla="*/ 4676 h 10000"/>
                  <a:gd name="connsiteX26" fmla="*/ 8470 w 10240"/>
                  <a:gd name="connsiteY26" fmla="*/ 6331 h 10000"/>
                  <a:gd name="connsiteX27" fmla="*/ 8641 w 10240"/>
                  <a:gd name="connsiteY27" fmla="*/ 6259 h 10000"/>
                  <a:gd name="connsiteX28" fmla="*/ 9038 w 10240"/>
                  <a:gd name="connsiteY28" fmla="*/ 6044 h 10000"/>
                  <a:gd name="connsiteX29" fmla="*/ 9995 w 10240"/>
                  <a:gd name="connsiteY29" fmla="*/ 5935 h 10000"/>
                  <a:gd name="connsiteX30" fmla="*/ 9322 w 10240"/>
                  <a:gd name="connsiteY30" fmla="*/ 8028 h 10000"/>
                  <a:gd name="connsiteX31" fmla="*/ 8982 w 10240"/>
                  <a:gd name="connsiteY31" fmla="*/ 8777 h 10000"/>
                  <a:gd name="connsiteX32" fmla="*/ 8470 w 10240"/>
                  <a:gd name="connsiteY32" fmla="*/ 8705 h 10000"/>
                  <a:gd name="connsiteX33" fmla="*/ 7845 w 10240"/>
                  <a:gd name="connsiteY33" fmla="*/ 9065 h 10000"/>
                  <a:gd name="connsiteX34" fmla="*/ 7766 w 10240"/>
                  <a:gd name="connsiteY34" fmla="*/ 9698 h 10000"/>
                  <a:gd name="connsiteX35" fmla="*/ 7174 w 10240"/>
                  <a:gd name="connsiteY35" fmla="*/ 9335 h 10000"/>
                  <a:gd name="connsiteX36" fmla="*/ 6879 w 10240"/>
                  <a:gd name="connsiteY36" fmla="*/ 8130 h 10000"/>
                  <a:gd name="connsiteX37" fmla="*/ 5856 w 10240"/>
                  <a:gd name="connsiteY37" fmla="*/ 8562 h 10000"/>
                  <a:gd name="connsiteX38" fmla="*/ 5800 w 10240"/>
                  <a:gd name="connsiteY38" fmla="*/ 9209 h 10000"/>
                  <a:gd name="connsiteX39" fmla="*/ 4697 w 10240"/>
                  <a:gd name="connsiteY39" fmla="*/ 9589 h 10000"/>
                  <a:gd name="connsiteX40" fmla="*/ 3924 w 10240"/>
                  <a:gd name="connsiteY40" fmla="*/ 9683 h 10000"/>
                  <a:gd name="connsiteX41" fmla="*/ 2675 w 10240"/>
                  <a:gd name="connsiteY41" fmla="*/ 9784 h 10000"/>
                  <a:gd name="connsiteX42" fmla="*/ 2561 w 10240"/>
                  <a:gd name="connsiteY42" fmla="*/ 10000 h 10000"/>
                  <a:gd name="connsiteX43" fmla="*/ 2390 w 10240"/>
                  <a:gd name="connsiteY43" fmla="*/ 9784 h 10000"/>
                  <a:gd name="connsiteX44" fmla="*/ 2561 w 10240"/>
                  <a:gd name="connsiteY44" fmla="*/ 97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240" h="10000">
                    <a:moveTo>
                      <a:pt x="2561" y="9784"/>
                    </a:moveTo>
                    <a:cubicBezTo>
                      <a:pt x="2542" y="9473"/>
                      <a:pt x="2545" y="8668"/>
                      <a:pt x="2356" y="8332"/>
                    </a:cubicBezTo>
                    <a:cubicBezTo>
                      <a:pt x="2242" y="8044"/>
                      <a:pt x="1886" y="8383"/>
                      <a:pt x="1731" y="8289"/>
                    </a:cubicBezTo>
                    <a:cubicBezTo>
                      <a:pt x="1576" y="8196"/>
                      <a:pt x="1557" y="7985"/>
                      <a:pt x="1424" y="7770"/>
                    </a:cubicBezTo>
                    <a:cubicBezTo>
                      <a:pt x="1216" y="7386"/>
                      <a:pt x="1072" y="7611"/>
                      <a:pt x="958" y="7180"/>
                    </a:cubicBezTo>
                    <a:cubicBezTo>
                      <a:pt x="920" y="7060"/>
                      <a:pt x="615" y="6632"/>
                      <a:pt x="558" y="6537"/>
                    </a:cubicBezTo>
                    <a:cubicBezTo>
                      <a:pt x="521" y="6465"/>
                      <a:pt x="856" y="6283"/>
                      <a:pt x="799" y="6259"/>
                    </a:cubicBezTo>
                    <a:cubicBezTo>
                      <a:pt x="685" y="5803"/>
                      <a:pt x="515" y="5779"/>
                      <a:pt x="174" y="5611"/>
                    </a:cubicBezTo>
                    <a:cubicBezTo>
                      <a:pt x="-281" y="5036"/>
                      <a:pt x="269" y="5084"/>
                      <a:pt x="572" y="4821"/>
                    </a:cubicBezTo>
                    <a:cubicBezTo>
                      <a:pt x="818" y="4364"/>
                      <a:pt x="647" y="3861"/>
                      <a:pt x="969" y="3453"/>
                    </a:cubicBezTo>
                    <a:cubicBezTo>
                      <a:pt x="1102" y="3069"/>
                      <a:pt x="818" y="2326"/>
                      <a:pt x="969" y="2014"/>
                    </a:cubicBezTo>
                    <a:cubicBezTo>
                      <a:pt x="1102" y="1822"/>
                      <a:pt x="1533" y="2276"/>
                      <a:pt x="1754" y="2251"/>
                    </a:cubicBezTo>
                    <a:cubicBezTo>
                      <a:pt x="1975" y="2226"/>
                      <a:pt x="2107" y="2009"/>
                      <a:pt x="2297" y="1866"/>
                    </a:cubicBezTo>
                    <a:cubicBezTo>
                      <a:pt x="2335" y="1697"/>
                      <a:pt x="2845" y="1559"/>
                      <a:pt x="2958" y="1438"/>
                    </a:cubicBezTo>
                    <a:cubicBezTo>
                      <a:pt x="3053" y="1343"/>
                      <a:pt x="3226" y="1408"/>
                      <a:pt x="3299" y="1295"/>
                    </a:cubicBezTo>
                    <a:cubicBezTo>
                      <a:pt x="3373" y="1182"/>
                      <a:pt x="3286" y="976"/>
                      <a:pt x="3399" y="760"/>
                    </a:cubicBezTo>
                    <a:cubicBezTo>
                      <a:pt x="3513" y="545"/>
                      <a:pt x="3697" y="120"/>
                      <a:pt x="3924" y="0"/>
                    </a:cubicBezTo>
                    <a:cubicBezTo>
                      <a:pt x="4360" y="24"/>
                      <a:pt x="4795" y="-24"/>
                      <a:pt x="5231" y="72"/>
                    </a:cubicBezTo>
                    <a:cubicBezTo>
                      <a:pt x="5383" y="96"/>
                      <a:pt x="5383" y="408"/>
                      <a:pt x="5516" y="503"/>
                    </a:cubicBezTo>
                    <a:cubicBezTo>
                      <a:pt x="5686" y="648"/>
                      <a:pt x="5932" y="1007"/>
                      <a:pt x="6083" y="1079"/>
                    </a:cubicBezTo>
                    <a:cubicBezTo>
                      <a:pt x="6235" y="1151"/>
                      <a:pt x="6216" y="935"/>
                      <a:pt x="6424" y="1007"/>
                    </a:cubicBezTo>
                    <a:cubicBezTo>
                      <a:pt x="6519" y="1367"/>
                      <a:pt x="7107" y="1367"/>
                      <a:pt x="7390" y="1511"/>
                    </a:cubicBezTo>
                    <a:cubicBezTo>
                      <a:pt x="7618" y="1943"/>
                      <a:pt x="7580" y="1967"/>
                      <a:pt x="8015" y="2086"/>
                    </a:cubicBezTo>
                    <a:cubicBezTo>
                      <a:pt x="8186" y="2422"/>
                      <a:pt x="8356" y="2734"/>
                      <a:pt x="8584" y="3021"/>
                    </a:cubicBezTo>
                    <a:cubicBezTo>
                      <a:pt x="8641" y="3262"/>
                      <a:pt x="8755" y="3429"/>
                      <a:pt x="8811" y="3669"/>
                    </a:cubicBezTo>
                    <a:cubicBezTo>
                      <a:pt x="8716" y="4005"/>
                      <a:pt x="8716" y="4580"/>
                      <a:pt x="8470" y="4676"/>
                    </a:cubicBezTo>
                    <a:cubicBezTo>
                      <a:pt x="8356" y="5300"/>
                      <a:pt x="8300" y="5396"/>
                      <a:pt x="8470" y="6331"/>
                    </a:cubicBezTo>
                    <a:cubicBezTo>
                      <a:pt x="8489" y="6402"/>
                      <a:pt x="8584" y="6283"/>
                      <a:pt x="8641" y="6259"/>
                    </a:cubicBezTo>
                    <a:cubicBezTo>
                      <a:pt x="9038" y="6019"/>
                      <a:pt x="8564" y="6187"/>
                      <a:pt x="9038" y="6044"/>
                    </a:cubicBezTo>
                    <a:cubicBezTo>
                      <a:pt x="9266" y="6068"/>
                      <a:pt x="9900" y="5671"/>
                      <a:pt x="9995" y="5935"/>
                    </a:cubicBezTo>
                    <a:cubicBezTo>
                      <a:pt x="10619" y="7590"/>
                      <a:pt x="9929" y="7931"/>
                      <a:pt x="9322" y="8028"/>
                    </a:cubicBezTo>
                    <a:cubicBezTo>
                      <a:pt x="9171" y="8412"/>
                      <a:pt x="9124" y="8664"/>
                      <a:pt x="8982" y="8777"/>
                    </a:cubicBezTo>
                    <a:cubicBezTo>
                      <a:pt x="8840" y="8890"/>
                      <a:pt x="8660" y="8657"/>
                      <a:pt x="8470" y="8705"/>
                    </a:cubicBezTo>
                    <a:cubicBezTo>
                      <a:pt x="8281" y="8753"/>
                      <a:pt x="7978" y="8993"/>
                      <a:pt x="7845" y="9065"/>
                    </a:cubicBezTo>
                    <a:cubicBezTo>
                      <a:pt x="7789" y="9113"/>
                      <a:pt x="7842" y="9698"/>
                      <a:pt x="7766" y="9698"/>
                    </a:cubicBezTo>
                    <a:cubicBezTo>
                      <a:pt x="7652" y="9650"/>
                      <a:pt x="7322" y="9596"/>
                      <a:pt x="7174" y="9335"/>
                    </a:cubicBezTo>
                    <a:cubicBezTo>
                      <a:pt x="7026" y="9074"/>
                      <a:pt x="7107" y="8130"/>
                      <a:pt x="6879" y="8130"/>
                    </a:cubicBezTo>
                    <a:cubicBezTo>
                      <a:pt x="6519" y="8250"/>
                      <a:pt x="6216" y="8465"/>
                      <a:pt x="5856" y="8562"/>
                    </a:cubicBezTo>
                    <a:cubicBezTo>
                      <a:pt x="5838" y="8777"/>
                      <a:pt x="5993" y="9038"/>
                      <a:pt x="5800" y="9209"/>
                    </a:cubicBezTo>
                    <a:cubicBezTo>
                      <a:pt x="5607" y="9380"/>
                      <a:pt x="5057" y="9541"/>
                      <a:pt x="4697" y="9589"/>
                    </a:cubicBezTo>
                    <a:cubicBezTo>
                      <a:pt x="4470" y="9613"/>
                      <a:pt x="4151" y="9659"/>
                      <a:pt x="3924" y="9683"/>
                    </a:cubicBezTo>
                    <a:cubicBezTo>
                      <a:pt x="3337" y="9922"/>
                      <a:pt x="3469" y="9712"/>
                      <a:pt x="2675" y="9784"/>
                    </a:cubicBezTo>
                    <a:cubicBezTo>
                      <a:pt x="2636" y="9856"/>
                      <a:pt x="2636" y="10000"/>
                      <a:pt x="2561" y="10000"/>
                    </a:cubicBezTo>
                    <a:cubicBezTo>
                      <a:pt x="2484" y="10000"/>
                      <a:pt x="2390" y="9880"/>
                      <a:pt x="2390" y="9784"/>
                    </a:cubicBezTo>
                    <a:cubicBezTo>
                      <a:pt x="2390" y="9712"/>
                      <a:pt x="2503" y="9784"/>
                      <a:pt x="2561" y="97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3" name="Freeform 60"/>
              <p:cNvSpPr/>
              <p:nvPr/>
            </p:nvSpPr>
            <p:spPr bwMode="auto">
              <a:xfrm>
                <a:off x="4515866" y="4194503"/>
                <a:ext cx="954088" cy="1082675"/>
              </a:xfrm>
              <a:custGeom>
                <a:gdLst>
                  <a:gd name="T0" fmla="*/ 2147483647 w 532"/>
                  <a:gd name="T1" fmla="*/ 2147483647 h 570"/>
                  <a:gd name="T2" fmla="*/ 2147483647 w 532"/>
                  <a:gd name="T3" fmla="*/ 2147483647 h 570"/>
                  <a:gd name="T4" fmla="*/ 2147483647 w 532"/>
                  <a:gd name="T5" fmla="*/ 2147483647 h 570"/>
                  <a:gd name="T6" fmla="*/ 2147483647 w 532"/>
                  <a:gd name="T7" fmla="*/ 2147483647 h 570"/>
                  <a:gd name="T8" fmla="*/ 2147483647 w 532"/>
                  <a:gd name="T9" fmla="*/ 2147483647 h 570"/>
                  <a:gd name="T10" fmla="*/ 2147483647 w 532"/>
                  <a:gd name="T11" fmla="*/ 2147483647 h 570"/>
                  <a:gd name="T12" fmla="*/ 2147483647 w 532"/>
                  <a:gd name="T13" fmla="*/ 2147483647 h 570"/>
                  <a:gd name="T14" fmla="*/ 2147483647 w 532"/>
                  <a:gd name="T15" fmla="*/ 2147483647 h 570"/>
                  <a:gd name="T16" fmla="*/ 2147483647 w 532"/>
                  <a:gd name="T17" fmla="*/ 2147483647 h 570"/>
                  <a:gd name="T18" fmla="*/ 2147483647 w 532"/>
                  <a:gd name="T19" fmla="*/ 2147483647 h 570"/>
                  <a:gd name="T20" fmla="*/ 2147483647 w 532"/>
                  <a:gd name="T21" fmla="*/ 2147483647 h 570"/>
                  <a:gd name="T22" fmla="*/ 2147483647 w 532"/>
                  <a:gd name="T23" fmla="*/ 2147483647 h 570"/>
                  <a:gd name="T24" fmla="*/ 2147483647 w 532"/>
                  <a:gd name="T25" fmla="*/ 2147483647 h 570"/>
                  <a:gd name="T26" fmla="*/ 2147483647 w 532"/>
                  <a:gd name="T27" fmla="*/ 2147483647 h 570"/>
                  <a:gd name="T28" fmla="*/ 2147483647 w 532"/>
                  <a:gd name="T29" fmla="*/ 2147483647 h 570"/>
                  <a:gd name="T30" fmla="*/ 2147483647 w 532"/>
                  <a:gd name="T31" fmla="*/ 2147483647 h 570"/>
                  <a:gd name="T32" fmla="*/ 2147483647 w 532"/>
                  <a:gd name="T33" fmla="*/ 2147483647 h 570"/>
                  <a:gd name="T34" fmla="*/ 2147483647 w 532"/>
                  <a:gd name="T35" fmla="*/ 2147483647 h 570"/>
                  <a:gd name="T36" fmla="*/ 2147483647 w 532"/>
                  <a:gd name="T37" fmla="*/ 2147483647 h 570"/>
                  <a:gd name="T38" fmla="*/ 2147483647 w 532"/>
                  <a:gd name="T39" fmla="*/ 2147483647 h 570"/>
                  <a:gd name="T40" fmla="*/ 2147483647 w 532"/>
                  <a:gd name="T41" fmla="*/ 2147483647 h 570"/>
                  <a:gd name="T42" fmla="*/ 2147483647 w 532"/>
                  <a:gd name="T43" fmla="*/ 2147483647 h 570"/>
                  <a:gd name="T44" fmla="*/ 2147483647 w 532"/>
                  <a:gd name="T45" fmla="*/ 2147483647 h 570"/>
                  <a:gd name="T46" fmla="*/ 2147483647 w 532"/>
                  <a:gd name="T47" fmla="*/ 2147483647 h 570"/>
                  <a:gd name="T48" fmla="*/ 2147483647 w 532"/>
                  <a:gd name="T49" fmla="*/ 2147483647 h 570"/>
                  <a:gd name="T50" fmla="*/ 2147483647 w 532"/>
                  <a:gd name="T51" fmla="*/ 2147483647 h 570"/>
                  <a:gd name="T52" fmla="*/ 2147483647 w 532"/>
                  <a:gd name="T53" fmla="*/ 0 h 570"/>
                  <a:gd name="T54" fmla="*/ 2147483647 w 532"/>
                  <a:gd name="T55" fmla="*/ 2147483647 h 570"/>
                  <a:gd name="T56" fmla="*/ 2147483647 w 532"/>
                  <a:gd name="T57" fmla="*/ 2147483647 h 570"/>
                  <a:gd name="T58" fmla="*/ 2147483647 w 532"/>
                  <a:gd name="T59" fmla="*/ 2147483647 h 570"/>
                  <a:gd name="T60" fmla="*/ 2147483647 w 532"/>
                  <a:gd name="T61" fmla="*/ 2147483647 h 570"/>
                  <a:gd name="T62" fmla="*/ 2147483647 w 532"/>
                  <a:gd name="T63" fmla="*/ 2147483647 h 570"/>
                  <a:gd name="T64" fmla="*/ 2147483647 w 532"/>
                  <a:gd name="T65" fmla="*/ 2147483647 h 570"/>
                  <a:gd name="T66" fmla="*/ 2147483647 w 532"/>
                  <a:gd name="T67" fmla="*/ 2147483647 h 570"/>
                  <a:gd name="T68" fmla="*/ 2147483647 w 532"/>
                  <a:gd name="T69" fmla="*/ 2147483647 h 570"/>
                  <a:gd name="T70" fmla="*/ 2147483647 w 532"/>
                  <a:gd name="T71" fmla="*/ 2147483647 h 570"/>
                  <a:gd name="T72" fmla="*/ 2147483647 w 532"/>
                  <a:gd name="T73" fmla="*/ 2147483647 h 570"/>
                  <a:gd name="T74" fmla="*/ 2147483647 w 532"/>
                  <a:gd name="T75" fmla="*/ 2147483647 h 570"/>
                  <a:gd name="T76" fmla="*/ 2147483647 w 532"/>
                  <a:gd name="T77" fmla="*/ 2147483647 h 570"/>
                  <a:gd name="T78" fmla="*/ 2147483647 w 532"/>
                  <a:gd name="T79" fmla="*/ 2147483647 h 570"/>
                  <a:gd name="T80" fmla="*/ 2147483647 w 532"/>
                  <a:gd name="T81" fmla="*/ 2147483647 h 570"/>
                  <a:gd name="T82" fmla="*/ 2147483647 w 532"/>
                  <a:gd name="T83" fmla="*/ 2147483647 h 570"/>
                  <a:gd name="T84" fmla="*/ 2147483647 w 532"/>
                  <a:gd name="T85" fmla="*/ 2147483647 h 570"/>
                  <a:gd name="T86" fmla="*/ 2147483647 w 532"/>
                  <a:gd name="T87" fmla="*/ 2147483647 h 570"/>
                  <a:gd name="T88" fmla="*/ 2147483647 w 532"/>
                  <a:gd name="T89" fmla="*/ 2147483647 h 570"/>
                  <a:gd name="T90" fmla="*/ 2147483647 w 532"/>
                  <a:gd name="T91" fmla="*/ 2147483647 h 570"/>
                  <a:gd name="T92" fmla="*/ 2147483647 w 532"/>
                  <a:gd name="T93" fmla="*/ 2147483647 h 570"/>
                  <a:gd name="T94" fmla="*/ 2147483647 w 532"/>
                  <a:gd name="T95" fmla="*/ 2147483647 h 570"/>
                  <a:gd name="T96" fmla="*/ 2147483647 w 532"/>
                  <a:gd name="T97" fmla="*/ 2147483647 h 5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32"/>
                  <a:gd name="T148" fmla="*/ 0 h 570"/>
                  <a:gd name="T149" fmla="*/ 532 w 532"/>
                  <a:gd name="T150" fmla="*/ 570 h 570"/>
                </a:gdLst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32" h="570">
                    <a:moveTo>
                      <a:pt x="153" y="555"/>
                    </a:moveTo>
                    <a:cubicBezTo>
                      <a:pt x="146" y="550"/>
                      <a:pt x="133" y="554"/>
                      <a:pt x="129" y="546"/>
                    </a:cubicBezTo>
                    <a:cubicBezTo>
                      <a:pt x="124" y="535"/>
                      <a:pt x="131" y="521"/>
                      <a:pt x="126" y="510"/>
                    </a:cubicBezTo>
                    <a:cubicBezTo>
                      <a:pt x="123" y="503"/>
                      <a:pt x="108" y="498"/>
                      <a:pt x="108" y="498"/>
                    </a:cubicBezTo>
                    <a:cubicBezTo>
                      <a:pt x="98" y="483"/>
                      <a:pt x="105" y="491"/>
                      <a:pt x="84" y="477"/>
                    </a:cubicBezTo>
                    <a:cubicBezTo>
                      <a:pt x="81" y="475"/>
                      <a:pt x="75" y="471"/>
                      <a:pt x="75" y="471"/>
                    </a:cubicBezTo>
                    <a:cubicBezTo>
                      <a:pt x="69" y="454"/>
                      <a:pt x="52" y="448"/>
                      <a:pt x="36" y="444"/>
                    </a:cubicBezTo>
                    <a:cubicBezTo>
                      <a:pt x="28" y="442"/>
                      <a:pt x="12" y="438"/>
                      <a:pt x="12" y="438"/>
                    </a:cubicBezTo>
                    <a:cubicBezTo>
                      <a:pt x="0" y="426"/>
                      <a:pt x="1" y="423"/>
                      <a:pt x="15" y="414"/>
                    </a:cubicBezTo>
                    <a:cubicBezTo>
                      <a:pt x="18" y="404"/>
                      <a:pt x="24" y="397"/>
                      <a:pt x="27" y="387"/>
                    </a:cubicBezTo>
                    <a:cubicBezTo>
                      <a:pt x="29" y="377"/>
                      <a:pt x="36" y="365"/>
                      <a:pt x="39" y="354"/>
                    </a:cubicBezTo>
                    <a:cubicBezTo>
                      <a:pt x="42" y="343"/>
                      <a:pt x="39" y="331"/>
                      <a:pt x="48" y="321"/>
                    </a:cubicBezTo>
                    <a:cubicBezTo>
                      <a:pt x="63" y="299"/>
                      <a:pt x="67" y="297"/>
                      <a:pt x="96" y="294"/>
                    </a:cubicBezTo>
                    <a:cubicBezTo>
                      <a:pt x="104" y="286"/>
                      <a:pt x="109" y="284"/>
                      <a:pt x="108" y="273"/>
                    </a:cubicBezTo>
                    <a:cubicBezTo>
                      <a:pt x="107" y="262"/>
                      <a:pt x="99" y="237"/>
                      <a:pt x="93" y="228"/>
                    </a:cubicBezTo>
                    <a:cubicBezTo>
                      <a:pt x="91" y="222"/>
                      <a:pt x="75" y="222"/>
                      <a:pt x="75" y="222"/>
                    </a:cubicBezTo>
                    <a:cubicBezTo>
                      <a:pt x="68" y="215"/>
                      <a:pt x="60" y="195"/>
                      <a:pt x="60" y="195"/>
                    </a:cubicBezTo>
                    <a:cubicBezTo>
                      <a:pt x="62" y="183"/>
                      <a:pt x="71" y="149"/>
                      <a:pt x="81" y="141"/>
                    </a:cubicBezTo>
                    <a:cubicBezTo>
                      <a:pt x="96" y="129"/>
                      <a:pt x="119" y="136"/>
                      <a:pt x="138" y="135"/>
                    </a:cubicBezTo>
                    <a:cubicBezTo>
                      <a:pt x="146" y="112"/>
                      <a:pt x="137" y="98"/>
                      <a:pt x="162" y="90"/>
                    </a:cubicBezTo>
                    <a:cubicBezTo>
                      <a:pt x="168" y="84"/>
                      <a:pt x="172" y="78"/>
                      <a:pt x="180" y="75"/>
                    </a:cubicBezTo>
                    <a:cubicBezTo>
                      <a:pt x="186" y="72"/>
                      <a:pt x="198" y="69"/>
                      <a:pt x="198" y="69"/>
                    </a:cubicBezTo>
                    <a:cubicBezTo>
                      <a:pt x="202" y="63"/>
                      <a:pt x="202" y="55"/>
                      <a:pt x="207" y="51"/>
                    </a:cubicBezTo>
                    <a:cubicBezTo>
                      <a:pt x="222" y="40"/>
                      <a:pt x="277" y="42"/>
                      <a:pt x="279" y="42"/>
                    </a:cubicBezTo>
                    <a:cubicBezTo>
                      <a:pt x="289" y="39"/>
                      <a:pt x="296" y="33"/>
                      <a:pt x="306" y="30"/>
                    </a:cubicBezTo>
                    <a:cubicBezTo>
                      <a:pt x="308" y="24"/>
                      <a:pt x="310" y="18"/>
                      <a:pt x="312" y="12"/>
                    </a:cubicBezTo>
                    <a:cubicBezTo>
                      <a:pt x="314" y="5"/>
                      <a:pt x="330" y="0"/>
                      <a:pt x="330" y="0"/>
                    </a:cubicBezTo>
                    <a:cubicBezTo>
                      <a:pt x="348" y="5"/>
                      <a:pt x="362" y="14"/>
                      <a:pt x="378" y="24"/>
                    </a:cubicBezTo>
                    <a:cubicBezTo>
                      <a:pt x="426" y="20"/>
                      <a:pt x="409" y="7"/>
                      <a:pt x="435" y="33"/>
                    </a:cubicBezTo>
                    <a:cubicBezTo>
                      <a:pt x="442" y="54"/>
                      <a:pt x="437" y="75"/>
                      <a:pt x="444" y="96"/>
                    </a:cubicBezTo>
                    <a:cubicBezTo>
                      <a:pt x="440" y="130"/>
                      <a:pt x="436" y="137"/>
                      <a:pt x="441" y="177"/>
                    </a:cubicBezTo>
                    <a:cubicBezTo>
                      <a:pt x="442" y="183"/>
                      <a:pt x="447" y="195"/>
                      <a:pt x="447" y="195"/>
                    </a:cubicBezTo>
                    <a:cubicBezTo>
                      <a:pt x="454" y="254"/>
                      <a:pt x="463" y="242"/>
                      <a:pt x="519" y="246"/>
                    </a:cubicBezTo>
                    <a:cubicBezTo>
                      <a:pt x="532" y="255"/>
                      <a:pt x="520" y="275"/>
                      <a:pt x="525" y="291"/>
                    </a:cubicBezTo>
                    <a:cubicBezTo>
                      <a:pt x="514" y="307"/>
                      <a:pt x="522" y="316"/>
                      <a:pt x="504" y="321"/>
                    </a:cubicBezTo>
                    <a:cubicBezTo>
                      <a:pt x="498" y="323"/>
                      <a:pt x="486" y="327"/>
                      <a:pt x="486" y="327"/>
                    </a:cubicBezTo>
                    <a:cubicBezTo>
                      <a:pt x="469" y="353"/>
                      <a:pt x="464" y="354"/>
                      <a:pt x="435" y="357"/>
                    </a:cubicBezTo>
                    <a:cubicBezTo>
                      <a:pt x="420" y="361"/>
                      <a:pt x="412" y="366"/>
                      <a:pt x="396" y="369"/>
                    </a:cubicBezTo>
                    <a:cubicBezTo>
                      <a:pt x="384" y="377"/>
                      <a:pt x="370" y="386"/>
                      <a:pt x="360" y="396"/>
                    </a:cubicBezTo>
                    <a:cubicBezTo>
                      <a:pt x="349" y="406"/>
                      <a:pt x="330" y="408"/>
                      <a:pt x="318" y="417"/>
                    </a:cubicBezTo>
                    <a:cubicBezTo>
                      <a:pt x="306" y="426"/>
                      <a:pt x="296" y="445"/>
                      <a:pt x="288" y="453"/>
                    </a:cubicBezTo>
                    <a:cubicBezTo>
                      <a:pt x="282" y="457"/>
                      <a:pt x="274" y="459"/>
                      <a:pt x="270" y="465"/>
                    </a:cubicBezTo>
                    <a:cubicBezTo>
                      <a:pt x="256" y="486"/>
                      <a:pt x="265" y="481"/>
                      <a:pt x="249" y="486"/>
                    </a:cubicBezTo>
                    <a:cubicBezTo>
                      <a:pt x="240" y="495"/>
                      <a:pt x="235" y="506"/>
                      <a:pt x="225" y="513"/>
                    </a:cubicBezTo>
                    <a:cubicBezTo>
                      <a:pt x="219" y="517"/>
                      <a:pt x="213" y="521"/>
                      <a:pt x="207" y="525"/>
                    </a:cubicBezTo>
                    <a:cubicBezTo>
                      <a:pt x="204" y="527"/>
                      <a:pt x="198" y="531"/>
                      <a:pt x="198" y="531"/>
                    </a:cubicBezTo>
                    <a:cubicBezTo>
                      <a:pt x="191" y="542"/>
                      <a:pt x="186" y="550"/>
                      <a:pt x="174" y="558"/>
                    </a:cubicBezTo>
                    <a:cubicBezTo>
                      <a:pt x="168" y="562"/>
                      <a:pt x="156" y="570"/>
                      <a:pt x="156" y="570"/>
                    </a:cubicBezTo>
                    <a:cubicBezTo>
                      <a:pt x="148" y="562"/>
                      <a:pt x="128" y="549"/>
                      <a:pt x="153" y="55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4" name="Freeform 61"/>
              <p:cNvSpPr/>
              <p:nvPr/>
            </p:nvSpPr>
            <p:spPr bwMode="auto">
              <a:xfrm>
                <a:off x="3042722" y="5329351"/>
                <a:ext cx="674903" cy="1006686"/>
              </a:xfrm>
              <a:custGeom>
                <a:gdLst>
                  <a:gd name="T0" fmla="*/ 2147483647 w 338"/>
                  <a:gd name="T1" fmla="*/ 2147483647 h 534"/>
                  <a:gd name="T2" fmla="*/ 2147483647 w 338"/>
                  <a:gd name="T3" fmla="*/ 2147483647 h 534"/>
                  <a:gd name="T4" fmla="*/ 2147483647 w 338"/>
                  <a:gd name="T5" fmla="*/ 2147483647 h 534"/>
                  <a:gd name="T6" fmla="*/ 2147483647 w 338"/>
                  <a:gd name="T7" fmla="*/ 2147483647 h 534"/>
                  <a:gd name="T8" fmla="*/ 2147483647 w 338"/>
                  <a:gd name="T9" fmla="*/ 2147483647 h 534"/>
                  <a:gd name="T10" fmla="*/ 2147483647 w 338"/>
                  <a:gd name="T11" fmla="*/ 2147483647 h 534"/>
                  <a:gd name="T12" fmla="*/ 2147483647 w 338"/>
                  <a:gd name="T13" fmla="*/ 2147483647 h 534"/>
                  <a:gd name="T14" fmla="*/ 2147483647 w 338"/>
                  <a:gd name="T15" fmla="*/ 2147483647 h 534"/>
                  <a:gd name="T16" fmla="*/ 2147483647 w 338"/>
                  <a:gd name="T17" fmla="*/ 2147483647 h 534"/>
                  <a:gd name="T18" fmla="*/ 2147483647 w 338"/>
                  <a:gd name="T19" fmla="*/ 2147483647 h 534"/>
                  <a:gd name="T20" fmla="*/ 2147483647 w 338"/>
                  <a:gd name="T21" fmla="*/ 2147483647 h 534"/>
                  <a:gd name="T22" fmla="*/ 2147483647 w 338"/>
                  <a:gd name="T23" fmla="*/ 2147483647 h 534"/>
                  <a:gd name="T24" fmla="*/ 0 w 338"/>
                  <a:gd name="T25" fmla="*/ 2147483647 h 534"/>
                  <a:gd name="T26" fmla="*/ 2147483647 w 338"/>
                  <a:gd name="T27" fmla="*/ 2147483647 h 534"/>
                  <a:gd name="T28" fmla="*/ 2147483647 w 338"/>
                  <a:gd name="T29" fmla="*/ 2147483647 h 534"/>
                  <a:gd name="T30" fmla="*/ 2147483647 w 338"/>
                  <a:gd name="T31" fmla="*/ 2147483647 h 534"/>
                  <a:gd name="T32" fmla="*/ 2147483647 w 338"/>
                  <a:gd name="T33" fmla="*/ 2147483647 h 534"/>
                  <a:gd name="T34" fmla="*/ 2147483647 w 338"/>
                  <a:gd name="T35" fmla="*/ 2147483647 h 534"/>
                  <a:gd name="T36" fmla="*/ 2147483647 w 338"/>
                  <a:gd name="T37" fmla="*/ 2147483647 h 534"/>
                  <a:gd name="T38" fmla="*/ 2147483647 w 338"/>
                  <a:gd name="T39" fmla="*/ 2147483647 h 534"/>
                  <a:gd name="T40" fmla="*/ 2147483647 w 338"/>
                  <a:gd name="T41" fmla="*/ 2147483647 h 534"/>
                  <a:gd name="T42" fmla="*/ 2147483647 w 338"/>
                  <a:gd name="T43" fmla="*/ 2147483647 h 534"/>
                  <a:gd name="T44" fmla="*/ 2147483647 w 338"/>
                  <a:gd name="T45" fmla="*/ 2147483647 h 534"/>
                  <a:gd name="T46" fmla="*/ 2147483647 w 338"/>
                  <a:gd name="T47" fmla="*/ 2147483647 h 534"/>
                  <a:gd name="T48" fmla="*/ 2147483647 w 338"/>
                  <a:gd name="T49" fmla="*/ 2147483647 h 534"/>
                  <a:gd name="T50" fmla="*/ 2147483647 w 338"/>
                  <a:gd name="T51" fmla="*/ 2147483647 h 534"/>
                  <a:gd name="T52" fmla="*/ 2147483647 w 338"/>
                  <a:gd name="T53" fmla="*/ 2147483647 h 534"/>
                  <a:gd name="T54" fmla="*/ 2147483647 w 338"/>
                  <a:gd name="T55" fmla="*/ 2147483647 h 534"/>
                  <a:gd name="T56" fmla="*/ 2147483647 w 338"/>
                  <a:gd name="T57" fmla="*/ 2147483647 h 534"/>
                  <a:gd name="T58" fmla="*/ 2147483647 w 338"/>
                  <a:gd name="T59" fmla="*/ 2147483647 h 534"/>
                  <a:gd name="T60" fmla="*/ 2147483647 w 338"/>
                  <a:gd name="T61" fmla="*/ 2147483647 h 534"/>
                  <a:gd name="T62" fmla="*/ 2147483647 w 338"/>
                  <a:gd name="T63" fmla="*/ 2147483647 h 534"/>
                  <a:gd name="T64" fmla="*/ 2147483647 w 338"/>
                  <a:gd name="T65" fmla="*/ 2147483647 h 534"/>
                  <a:gd name="T66" fmla="*/ 2147483647 w 338"/>
                  <a:gd name="T67" fmla="*/ 2147483647 h 534"/>
                  <a:gd name="T68" fmla="*/ 2147483647 w 338"/>
                  <a:gd name="T69" fmla="*/ 2147483647 h 534"/>
                  <a:gd name="T70" fmla="*/ 2147483647 w 338"/>
                  <a:gd name="T71" fmla="*/ 2147483647 h 534"/>
                  <a:gd name="T72" fmla="*/ 2147483647 w 338"/>
                  <a:gd name="T73" fmla="*/ 2147483647 h 534"/>
                  <a:gd name="T74" fmla="*/ 2147483647 w 338"/>
                  <a:gd name="T75" fmla="*/ 2147483647 h 534"/>
                  <a:gd name="T76" fmla="*/ 2147483647 w 338"/>
                  <a:gd name="T77" fmla="*/ 2147483647 h 534"/>
                  <a:gd name="T78" fmla="*/ 2147483647 w 338"/>
                  <a:gd name="T79" fmla="*/ 2147483647 h 534"/>
                  <a:gd name="T80" fmla="*/ 2147483647 w 338"/>
                  <a:gd name="T81" fmla="*/ 2147483647 h 534"/>
                  <a:gd name="T82" fmla="*/ 2147483647 w 338"/>
                  <a:gd name="T83" fmla="*/ 2147483647 h 534"/>
                  <a:gd name="T84" fmla="*/ 2147483647 w 338"/>
                  <a:gd name="T85" fmla="*/ 2147483647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8"/>
                  <a:gd name="T130" fmla="*/ 0 h 534"/>
                  <a:gd name="T131" fmla="*/ 338 w 338"/>
                  <a:gd name="T132" fmla="*/ 534 h 534"/>
                  <a:gd name="connsiteX0" fmla="*/ 3789 w 10000"/>
                  <a:gd name="connsiteY0" fmla="*/ 9549 h 10000"/>
                  <a:gd name="connsiteX1" fmla="*/ 3770 w 10000"/>
                  <a:gd name="connsiteY1" fmla="*/ 9170 h 10000"/>
                  <a:gd name="connsiteX2" fmla="*/ 3421 w 10000"/>
                  <a:gd name="connsiteY2" fmla="*/ 8870 h 10000"/>
                  <a:gd name="connsiteX3" fmla="*/ 2958 w 10000"/>
                  <a:gd name="connsiteY3" fmla="*/ 8799 h 10000"/>
                  <a:gd name="connsiteX4" fmla="*/ 2176 w 10000"/>
                  <a:gd name="connsiteY4" fmla="*/ 8585 h 10000"/>
                  <a:gd name="connsiteX5" fmla="*/ 1858 w 10000"/>
                  <a:gd name="connsiteY5" fmla="*/ 7664 h 10000"/>
                  <a:gd name="connsiteX6" fmla="*/ 1490 w 10000"/>
                  <a:gd name="connsiteY6" fmla="*/ 7029 h 10000"/>
                  <a:gd name="connsiteX7" fmla="*/ 1522 w 10000"/>
                  <a:gd name="connsiteY7" fmla="*/ 6124 h 10000"/>
                  <a:gd name="connsiteX8" fmla="*/ 1715 w 10000"/>
                  <a:gd name="connsiteY8" fmla="*/ 5316 h 10000"/>
                  <a:gd name="connsiteX9" fmla="*/ 1283 w 10000"/>
                  <a:gd name="connsiteY9" fmla="*/ 4337 h 10000"/>
                  <a:gd name="connsiteX10" fmla="*/ 610 w 10000"/>
                  <a:gd name="connsiteY10" fmla="*/ 3504 h 10000"/>
                  <a:gd name="connsiteX11" fmla="*/ 4 w 10000"/>
                  <a:gd name="connsiteY11" fmla="*/ 2207 h 10000"/>
                  <a:gd name="connsiteX12" fmla="*/ 933 w 10000"/>
                  <a:gd name="connsiteY12" fmla="*/ 1880 h 10000"/>
                  <a:gd name="connsiteX13" fmla="*/ 1397 w 10000"/>
                  <a:gd name="connsiteY13" fmla="*/ 1705 h 10000"/>
                  <a:gd name="connsiteX14" fmla="*/ 1874 w 10000"/>
                  <a:gd name="connsiteY14" fmla="*/ 1479 h 10000"/>
                  <a:gd name="connsiteX15" fmla="*/ 3150 w 10000"/>
                  <a:gd name="connsiteY15" fmla="*/ 1535 h 10000"/>
                  <a:gd name="connsiteX16" fmla="*/ 3230 w 10000"/>
                  <a:gd name="connsiteY16" fmla="*/ 1140 h 10000"/>
                  <a:gd name="connsiteX17" fmla="*/ 2911 w 10000"/>
                  <a:gd name="connsiteY17" fmla="*/ 802 h 10000"/>
                  <a:gd name="connsiteX18" fmla="*/ 3469 w 10000"/>
                  <a:gd name="connsiteY18" fmla="*/ 519 h 10000"/>
                  <a:gd name="connsiteX19" fmla="*/ 3869 w 10000"/>
                  <a:gd name="connsiteY19" fmla="*/ 1027 h 10000"/>
                  <a:gd name="connsiteX20" fmla="*/ 4108 w 10000"/>
                  <a:gd name="connsiteY20" fmla="*/ 576 h 10000"/>
                  <a:gd name="connsiteX21" fmla="*/ 6501 w 10000"/>
                  <a:gd name="connsiteY21" fmla="*/ 181 h 10000"/>
                  <a:gd name="connsiteX22" fmla="*/ 6979 w 10000"/>
                  <a:gd name="connsiteY22" fmla="*/ 11 h 10000"/>
                  <a:gd name="connsiteX23" fmla="*/ 7298 w 10000"/>
                  <a:gd name="connsiteY23" fmla="*/ 350 h 10000"/>
                  <a:gd name="connsiteX24" fmla="*/ 8414 w 10000"/>
                  <a:gd name="connsiteY24" fmla="*/ 519 h 10000"/>
                  <a:gd name="connsiteX25" fmla="*/ 9132 w 10000"/>
                  <a:gd name="connsiteY25" fmla="*/ 802 h 10000"/>
                  <a:gd name="connsiteX26" fmla="*/ 9850 w 10000"/>
                  <a:gd name="connsiteY26" fmla="*/ 1027 h 10000"/>
                  <a:gd name="connsiteX27" fmla="*/ 9132 w 10000"/>
                  <a:gd name="connsiteY27" fmla="*/ 1705 h 10000"/>
                  <a:gd name="connsiteX28" fmla="*/ 8494 w 10000"/>
                  <a:gd name="connsiteY28" fmla="*/ 2382 h 10000"/>
                  <a:gd name="connsiteX29" fmla="*/ 8175 w 10000"/>
                  <a:gd name="connsiteY29" fmla="*/ 2889 h 10000"/>
                  <a:gd name="connsiteX30" fmla="*/ 8733 w 10000"/>
                  <a:gd name="connsiteY30" fmla="*/ 3736 h 10000"/>
                  <a:gd name="connsiteX31" fmla="*/ 8893 w 10000"/>
                  <a:gd name="connsiteY31" fmla="*/ 4469 h 10000"/>
                  <a:gd name="connsiteX32" fmla="*/ 9292 w 10000"/>
                  <a:gd name="connsiteY32" fmla="*/ 5034 h 10000"/>
                  <a:gd name="connsiteX33" fmla="*/ 9212 w 10000"/>
                  <a:gd name="connsiteY33" fmla="*/ 5993 h 10000"/>
                  <a:gd name="connsiteX34" fmla="*/ 9531 w 10000"/>
                  <a:gd name="connsiteY34" fmla="*/ 6614 h 10000"/>
                  <a:gd name="connsiteX35" fmla="*/ 9132 w 10000"/>
                  <a:gd name="connsiteY35" fmla="*/ 7122 h 10000"/>
                  <a:gd name="connsiteX36" fmla="*/ 9930 w 10000"/>
                  <a:gd name="connsiteY36" fmla="*/ 7629 h 10000"/>
                  <a:gd name="connsiteX37" fmla="*/ 9451 w 10000"/>
                  <a:gd name="connsiteY37" fmla="*/ 8364 h 10000"/>
                  <a:gd name="connsiteX38" fmla="*/ 7776 w 10000"/>
                  <a:gd name="connsiteY38" fmla="*/ 8307 h 10000"/>
                  <a:gd name="connsiteX39" fmla="*/ 7059 w 10000"/>
                  <a:gd name="connsiteY39" fmla="*/ 9718 h 10000"/>
                  <a:gd name="connsiteX40" fmla="*/ 5145 w 10000"/>
                  <a:gd name="connsiteY40" fmla="*/ 10000 h 10000"/>
                  <a:gd name="connsiteX41" fmla="*/ 3630 w 10000"/>
                  <a:gd name="connsiteY41" fmla="*/ 9661 h 10000"/>
                  <a:gd name="connsiteX42" fmla="*/ 3789 w 10000"/>
                  <a:gd name="connsiteY42" fmla="*/ 9549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000" h="10000">
                    <a:moveTo>
                      <a:pt x="3789" y="9549"/>
                    </a:moveTo>
                    <a:cubicBezTo>
                      <a:pt x="3896" y="9248"/>
                      <a:pt x="3451" y="9396"/>
                      <a:pt x="3770" y="9170"/>
                    </a:cubicBezTo>
                    <a:cubicBezTo>
                      <a:pt x="3770" y="8982"/>
                      <a:pt x="3556" y="8932"/>
                      <a:pt x="3421" y="8870"/>
                    </a:cubicBezTo>
                    <a:cubicBezTo>
                      <a:pt x="3286" y="8808"/>
                      <a:pt x="3166" y="8847"/>
                      <a:pt x="2958" y="8799"/>
                    </a:cubicBezTo>
                    <a:cubicBezTo>
                      <a:pt x="2750" y="8751"/>
                      <a:pt x="2335" y="8718"/>
                      <a:pt x="2176" y="8585"/>
                    </a:cubicBezTo>
                    <a:cubicBezTo>
                      <a:pt x="1831" y="8436"/>
                      <a:pt x="1972" y="7923"/>
                      <a:pt x="1858" y="7664"/>
                    </a:cubicBezTo>
                    <a:cubicBezTo>
                      <a:pt x="1744" y="7405"/>
                      <a:pt x="1546" y="7286"/>
                      <a:pt x="1490" y="7029"/>
                    </a:cubicBezTo>
                    <a:cubicBezTo>
                      <a:pt x="1434" y="6772"/>
                      <a:pt x="1485" y="6409"/>
                      <a:pt x="1522" y="6124"/>
                    </a:cubicBezTo>
                    <a:cubicBezTo>
                      <a:pt x="1559" y="5839"/>
                      <a:pt x="1715" y="5561"/>
                      <a:pt x="1715" y="5316"/>
                    </a:cubicBezTo>
                    <a:cubicBezTo>
                      <a:pt x="1741" y="4846"/>
                      <a:pt x="1467" y="4639"/>
                      <a:pt x="1283" y="4337"/>
                    </a:cubicBezTo>
                    <a:cubicBezTo>
                      <a:pt x="1098" y="4035"/>
                      <a:pt x="637" y="3843"/>
                      <a:pt x="610" y="3504"/>
                    </a:cubicBezTo>
                    <a:cubicBezTo>
                      <a:pt x="584" y="3034"/>
                      <a:pt x="-50" y="2478"/>
                      <a:pt x="4" y="2207"/>
                    </a:cubicBezTo>
                    <a:cubicBezTo>
                      <a:pt x="58" y="1936"/>
                      <a:pt x="1039" y="1974"/>
                      <a:pt x="933" y="1880"/>
                    </a:cubicBezTo>
                    <a:cubicBezTo>
                      <a:pt x="933" y="1767"/>
                      <a:pt x="1317" y="1798"/>
                      <a:pt x="1397" y="1705"/>
                    </a:cubicBezTo>
                    <a:cubicBezTo>
                      <a:pt x="1502" y="1591"/>
                      <a:pt x="1874" y="1479"/>
                      <a:pt x="1874" y="1479"/>
                    </a:cubicBezTo>
                    <a:cubicBezTo>
                      <a:pt x="2248" y="1498"/>
                      <a:pt x="2779" y="1629"/>
                      <a:pt x="3150" y="1535"/>
                    </a:cubicBezTo>
                    <a:cubicBezTo>
                      <a:pt x="3310" y="1347"/>
                      <a:pt x="3390" y="1365"/>
                      <a:pt x="3230" y="1140"/>
                    </a:cubicBezTo>
                    <a:cubicBezTo>
                      <a:pt x="3150" y="1027"/>
                      <a:pt x="2911" y="802"/>
                      <a:pt x="2911" y="802"/>
                    </a:cubicBezTo>
                    <a:cubicBezTo>
                      <a:pt x="2991" y="500"/>
                      <a:pt x="3044" y="312"/>
                      <a:pt x="3469" y="519"/>
                    </a:cubicBezTo>
                    <a:cubicBezTo>
                      <a:pt x="3577" y="763"/>
                      <a:pt x="3496" y="933"/>
                      <a:pt x="3869" y="1027"/>
                    </a:cubicBezTo>
                    <a:cubicBezTo>
                      <a:pt x="4002" y="895"/>
                      <a:pt x="3976" y="707"/>
                      <a:pt x="4108" y="576"/>
                    </a:cubicBezTo>
                    <a:cubicBezTo>
                      <a:pt x="4666" y="67"/>
                      <a:pt x="5782" y="199"/>
                      <a:pt x="6501" y="181"/>
                    </a:cubicBezTo>
                    <a:cubicBezTo>
                      <a:pt x="6660" y="143"/>
                      <a:pt x="6819" y="-45"/>
                      <a:pt x="6979" y="11"/>
                    </a:cubicBezTo>
                    <a:cubicBezTo>
                      <a:pt x="7138" y="86"/>
                      <a:pt x="7112" y="312"/>
                      <a:pt x="7298" y="350"/>
                    </a:cubicBezTo>
                    <a:cubicBezTo>
                      <a:pt x="7989" y="519"/>
                      <a:pt x="7617" y="444"/>
                      <a:pt x="8414" y="519"/>
                    </a:cubicBezTo>
                    <a:cubicBezTo>
                      <a:pt x="8760" y="595"/>
                      <a:pt x="8760" y="726"/>
                      <a:pt x="9132" y="802"/>
                    </a:cubicBezTo>
                    <a:cubicBezTo>
                      <a:pt x="9345" y="895"/>
                      <a:pt x="9850" y="1027"/>
                      <a:pt x="9850" y="1027"/>
                    </a:cubicBezTo>
                    <a:cubicBezTo>
                      <a:pt x="10302" y="1498"/>
                      <a:pt x="9637" y="1591"/>
                      <a:pt x="9132" y="1705"/>
                    </a:cubicBezTo>
                    <a:cubicBezTo>
                      <a:pt x="8999" y="2080"/>
                      <a:pt x="8866" y="2119"/>
                      <a:pt x="8494" y="2382"/>
                    </a:cubicBezTo>
                    <a:cubicBezTo>
                      <a:pt x="8388" y="2570"/>
                      <a:pt x="8122" y="2664"/>
                      <a:pt x="8175" y="2889"/>
                    </a:cubicBezTo>
                    <a:cubicBezTo>
                      <a:pt x="8228" y="3115"/>
                      <a:pt x="8601" y="3473"/>
                      <a:pt x="8733" y="3736"/>
                    </a:cubicBezTo>
                    <a:cubicBezTo>
                      <a:pt x="8866" y="3999"/>
                      <a:pt x="8813" y="4262"/>
                      <a:pt x="8893" y="4469"/>
                    </a:cubicBezTo>
                    <a:cubicBezTo>
                      <a:pt x="8973" y="4902"/>
                      <a:pt x="9238" y="4790"/>
                      <a:pt x="9292" y="5034"/>
                    </a:cubicBezTo>
                    <a:cubicBezTo>
                      <a:pt x="9345" y="5279"/>
                      <a:pt x="9185" y="5730"/>
                      <a:pt x="9212" y="5993"/>
                    </a:cubicBezTo>
                    <a:cubicBezTo>
                      <a:pt x="9292" y="6238"/>
                      <a:pt x="9425" y="6388"/>
                      <a:pt x="9531" y="6614"/>
                    </a:cubicBezTo>
                    <a:cubicBezTo>
                      <a:pt x="9159" y="7009"/>
                      <a:pt x="9265" y="6821"/>
                      <a:pt x="9132" y="7122"/>
                    </a:cubicBezTo>
                    <a:cubicBezTo>
                      <a:pt x="9238" y="7629"/>
                      <a:pt x="9292" y="7536"/>
                      <a:pt x="9930" y="7629"/>
                    </a:cubicBezTo>
                    <a:cubicBezTo>
                      <a:pt x="9877" y="8025"/>
                      <a:pt x="9983" y="8232"/>
                      <a:pt x="9451" y="8364"/>
                    </a:cubicBezTo>
                    <a:cubicBezTo>
                      <a:pt x="8920" y="8100"/>
                      <a:pt x="8388" y="8213"/>
                      <a:pt x="7776" y="8307"/>
                    </a:cubicBezTo>
                    <a:cubicBezTo>
                      <a:pt x="7723" y="8739"/>
                      <a:pt x="7617" y="9455"/>
                      <a:pt x="7059" y="9718"/>
                    </a:cubicBezTo>
                    <a:cubicBezTo>
                      <a:pt x="6634" y="9944"/>
                      <a:pt x="5703" y="10000"/>
                      <a:pt x="5145" y="10000"/>
                    </a:cubicBezTo>
                    <a:cubicBezTo>
                      <a:pt x="4586" y="10000"/>
                      <a:pt x="3843" y="9737"/>
                      <a:pt x="3630" y="9661"/>
                    </a:cubicBezTo>
                    <a:cubicBezTo>
                      <a:pt x="3549" y="9661"/>
                      <a:pt x="3763" y="9492"/>
                      <a:pt x="3789" y="954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5" name="Freeform 62"/>
              <p:cNvSpPr/>
              <p:nvPr/>
            </p:nvSpPr>
            <p:spPr bwMode="auto">
              <a:xfrm>
                <a:off x="5698763" y="5293045"/>
                <a:ext cx="678733" cy="1106217"/>
              </a:xfrm>
              <a:custGeom>
                <a:gdLst>
                  <a:gd name="T0" fmla="*/ 2147483647 w 498"/>
                  <a:gd name="T1" fmla="*/ 2147483647 h 591"/>
                  <a:gd name="T2" fmla="*/ 2147483647 w 498"/>
                  <a:gd name="T3" fmla="*/ 2147483647 h 591"/>
                  <a:gd name="T4" fmla="*/ 2147483647 w 498"/>
                  <a:gd name="T5" fmla="*/ 2147483647 h 591"/>
                  <a:gd name="T6" fmla="*/ 2147483647 w 498"/>
                  <a:gd name="T7" fmla="*/ 2147483647 h 591"/>
                  <a:gd name="T8" fmla="*/ 2147483647 w 498"/>
                  <a:gd name="T9" fmla="*/ 0 h 591"/>
                  <a:gd name="T10" fmla="*/ 2147483647 w 498"/>
                  <a:gd name="T11" fmla="*/ 2147483647 h 591"/>
                  <a:gd name="T12" fmla="*/ 2147483647 w 498"/>
                  <a:gd name="T13" fmla="*/ 2147483647 h 591"/>
                  <a:gd name="T14" fmla="*/ 2147483647 w 498"/>
                  <a:gd name="T15" fmla="*/ 2147483647 h 591"/>
                  <a:gd name="T16" fmla="*/ 2147483647 w 498"/>
                  <a:gd name="T17" fmla="*/ 2147483647 h 591"/>
                  <a:gd name="T18" fmla="*/ 2147483647 w 498"/>
                  <a:gd name="T19" fmla="*/ 2147483647 h 591"/>
                  <a:gd name="T20" fmla="*/ 2147483647 w 498"/>
                  <a:gd name="T21" fmla="*/ 2147483647 h 591"/>
                  <a:gd name="T22" fmla="*/ 2147483647 w 498"/>
                  <a:gd name="T23" fmla="*/ 2147483647 h 591"/>
                  <a:gd name="T24" fmla="*/ 2147483647 w 498"/>
                  <a:gd name="T25" fmla="*/ 2147483647 h 591"/>
                  <a:gd name="T26" fmla="*/ 2147483647 w 498"/>
                  <a:gd name="T27" fmla="*/ 2147483647 h 591"/>
                  <a:gd name="T28" fmla="*/ 2147483647 w 498"/>
                  <a:gd name="T29" fmla="*/ 2147483647 h 591"/>
                  <a:gd name="T30" fmla="*/ 2147483647 w 498"/>
                  <a:gd name="T31" fmla="*/ 2147483647 h 591"/>
                  <a:gd name="T32" fmla="*/ 2147483647 w 498"/>
                  <a:gd name="T33" fmla="*/ 2147483647 h 591"/>
                  <a:gd name="T34" fmla="*/ 2147483647 w 498"/>
                  <a:gd name="T35" fmla="*/ 2147483647 h 591"/>
                  <a:gd name="T36" fmla="*/ 2147483647 w 498"/>
                  <a:gd name="T37" fmla="*/ 2147483647 h 591"/>
                  <a:gd name="T38" fmla="*/ 2147483647 w 498"/>
                  <a:gd name="T39" fmla="*/ 2147483647 h 591"/>
                  <a:gd name="T40" fmla="*/ 2147483647 w 498"/>
                  <a:gd name="T41" fmla="*/ 2147483647 h 591"/>
                  <a:gd name="T42" fmla="*/ 2147483647 w 498"/>
                  <a:gd name="T43" fmla="*/ 2147483647 h 591"/>
                  <a:gd name="T44" fmla="*/ 2147483647 w 498"/>
                  <a:gd name="T45" fmla="*/ 2147483647 h 591"/>
                  <a:gd name="T46" fmla="*/ 2147483647 w 498"/>
                  <a:gd name="T47" fmla="*/ 2147483647 h 591"/>
                  <a:gd name="T48" fmla="*/ 2147483647 w 498"/>
                  <a:gd name="T49" fmla="*/ 2147483647 h 591"/>
                  <a:gd name="T50" fmla="*/ 2147483647 w 498"/>
                  <a:gd name="T51" fmla="*/ 2147483647 h 591"/>
                  <a:gd name="T52" fmla="*/ 2147483647 w 498"/>
                  <a:gd name="T53" fmla="*/ 2147483647 h 591"/>
                  <a:gd name="T54" fmla="*/ 2147483647 w 498"/>
                  <a:gd name="T55" fmla="*/ 2147483647 h 591"/>
                  <a:gd name="T56" fmla="*/ 2147483647 w 498"/>
                  <a:gd name="T57" fmla="*/ 2147483647 h 591"/>
                  <a:gd name="T58" fmla="*/ 2147483647 w 498"/>
                  <a:gd name="T59" fmla="*/ 2147483647 h 591"/>
                  <a:gd name="T60" fmla="*/ 2147483647 w 498"/>
                  <a:gd name="T61" fmla="*/ 2147483647 h 591"/>
                  <a:gd name="T62" fmla="*/ 2147483647 w 498"/>
                  <a:gd name="T63" fmla="*/ 2147483647 h 591"/>
                  <a:gd name="T64" fmla="*/ 2147483647 w 498"/>
                  <a:gd name="T65" fmla="*/ 2147483647 h 591"/>
                  <a:gd name="T66" fmla="*/ 2147483647 w 498"/>
                  <a:gd name="T67" fmla="*/ 2147483647 h 591"/>
                  <a:gd name="T68" fmla="*/ 2147483647 w 498"/>
                  <a:gd name="T69" fmla="*/ 2147483647 h 591"/>
                  <a:gd name="T70" fmla="*/ 2147483647 w 498"/>
                  <a:gd name="T71" fmla="*/ 2147483647 h 591"/>
                  <a:gd name="T72" fmla="*/ 2147483647 w 498"/>
                  <a:gd name="T73" fmla="*/ 2147483647 h 591"/>
                  <a:gd name="T74" fmla="*/ 2147483647 w 498"/>
                  <a:gd name="T75" fmla="*/ 2147483647 h 591"/>
                  <a:gd name="T76" fmla="*/ 2147483647 w 498"/>
                  <a:gd name="T77" fmla="*/ 2147483647 h 591"/>
                  <a:gd name="T78" fmla="*/ 2147483647 w 498"/>
                  <a:gd name="T79" fmla="*/ 2147483647 h 591"/>
                  <a:gd name="T80" fmla="*/ 2147483647 w 498"/>
                  <a:gd name="T81" fmla="*/ 2147483647 h 591"/>
                  <a:gd name="T82" fmla="*/ 2147483647 w 498"/>
                  <a:gd name="T83" fmla="*/ 2147483647 h 591"/>
                  <a:gd name="T84" fmla="*/ 2147483647 w 498"/>
                  <a:gd name="T85" fmla="*/ 2147483647 h 591"/>
                  <a:gd name="T86" fmla="*/ 2147483647 w 498"/>
                  <a:gd name="T87" fmla="*/ 2147483647 h 591"/>
                  <a:gd name="T88" fmla="*/ 2147483647 w 498"/>
                  <a:gd name="T89" fmla="*/ 2147483647 h 591"/>
                  <a:gd name="T90" fmla="*/ 2147483647 w 498"/>
                  <a:gd name="T91" fmla="*/ 2147483647 h 591"/>
                  <a:gd name="T92" fmla="*/ 2147483647 w 498"/>
                  <a:gd name="T93" fmla="*/ 2147483647 h 591"/>
                  <a:gd name="T94" fmla="*/ 2147483647 w 498"/>
                  <a:gd name="T95" fmla="*/ 2147483647 h 591"/>
                  <a:gd name="T96" fmla="*/ 2147483647 w 498"/>
                  <a:gd name="T97" fmla="*/ 2147483647 h 591"/>
                  <a:gd name="T98" fmla="*/ 2147483647 w 498"/>
                  <a:gd name="T99" fmla="*/ 2147483647 h 591"/>
                  <a:gd name="T100" fmla="*/ 2147483647 w 498"/>
                  <a:gd name="T101" fmla="*/ 2147483647 h 591"/>
                  <a:gd name="T102" fmla="*/ 2147483647 w 498"/>
                  <a:gd name="T103" fmla="*/ 2147483647 h 5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98"/>
                  <a:gd name="T157" fmla="*/ 0 h 591"/>
                  <a:gd name="T158" fmla="*/ 498 w 498"/>
                  <a:gd name="T159" fmla="*/ 591 h 591"/>
                  <a:gd name="connsiteX0" fmla="*/ 807 w 10000"/>
                  <a:gd name="connsiteY0" fmla="*/ 1347 h 10032"/>
                  <a:gd name="connsiteX1" fmla="*/ 1362 w 10000"/>
                  <a:gd name="connsiteY1" fmla="*/ 984 h 10032"/>
                  <a:gd name="connsiteX2" fmla="*/ 3183 w 10000"/>
                  <a:gd name="connsiteY2" fmla="*/ 1036 h 10032"/>
                  <a:gd name="connsiteX3" fmla="*/ 3738 w 10000"/>
                  <a:gd name="connsiteY3" fmla="*/ 466 h 10032"/>
                  <a:gd name="connsiteX4" fmla="*/ 4133 w 10000"/>
                  <a:gd name="connsiteY4" fmla="*/ 0 h 10032"/>
                  <a:gd name="connsiteX5" fmla="*/ 5953 w 10000"/>
                  <a:gd name="connsiteY5" fmla="*/ 362 h 10032"/>
                  <a:gd name="connsiteX6" fmla="*/ 6586 w 10000"/>
                  <a:gd name="connsiteY6" fmla="*/ 1243 h 10032"/>
                  <a:gd name="connsiteX7" fmla="*/ 8331 w 10000"/>
                  <a:gd name="connsiteY7" fmla="*/ 1450 h 10032"/>
                  <a:gd name="connsiteX8" fmla="*/ 8929 w 10000"/>
                  <a:gd name="connsiteY8" fmla="*/ 1782 h 10032"/>
                  <a:gd name="connsiteX9" fmla="*/ 9370 w 10000"/>
                  <a:gd name="connsiteY9" fmla="*/ 2024 h 10032"/>
                  <a:gd name="connsiteX10" fmla="*/ 9636 w 10000"/>
                  <a:gd name="connsiteY10" fmla="*/ 2388 h 10032"/>
                  <a:gd name="connsiteX11" fmla="*/ 9700 w 10000"/>
                  <a:gd name="connsiteY11" fmla="*/ 2517 h 10032"/>
                  <a:gd name="connsiteX12" fmla="*/ 9860 w 10000"/>
                  <a:gd name="connsiteY12" fmla="*/ 2623 h 10032"/>
                  <a:gd name="connsiteX13" fmla="*/ 9777 w 10000"/>
                  <a:gd name="connsiteY13" fmla="*/ 2940 h 10032"/>
                  <a:gd name="connsiteX14" fmla="*/ 9743 w 10000"/>
                  <a:gd name="connsiteY14" fmla="*/ 3339 h 10032"/>
                  <a:gd name="connsiteX15" fmla="*/ 9791 w 10000"/>
                  <a:gd name="connsiteY15" fmla="*/ 3345 h 10032"/>
                  <a:gd name="connsiteX16" fmla="*/ 9671 w 10000"/>
                  <a:gd name="connsiteY16" fmla="*/ 3205 h 10032"/>
                  <a:gd name="connsiteX17" fmla="*/ 9498 w 10000"/>
                  <a:gd name="connsiteY17" fmla="*/ 3339 h 10032"/>
                  <a:gd name="connsiteX18" fmla="*/ 9547 w 10000"/>
                  <a:gd name="connsiteY18" fmla="*/ 3434 h 10032"/>
                  <a:gd name="connsiteX19" fmla="*/ 9200 w 10000"/>
                  <a:gd name="connsiteY19" fmla="*/ 3471 h 10032"/>
                  <a:gd name="connsiteX20" fmla="*/ 7603 w 10000"/>
                  <a:gd name="connsiteY20" fmla="*/ 4879 h 10032"/>
                  <a:gd name="connsiteX21" fmla="*/ 6904 w 10000"/>
                  <a:gd name="connsiteY21" fmla="*/ 4961 h 10032"/>
                  <a:gd name="connsiteX22" fmla="*/ 6508 w 10000"/>
                  <a:gd name="connsiteY22" fmla="*/ 5026 h 10032"/>
                  <a:gd name="connsiteX23" fmla="*/ 5638 w 10000"/>
                  <a:gd name="connsiteY23" fmla="*/ 4974 h 10032"/>
                  <a:gd name="connsiteX24" fmla="*/ 4785 w 10000"/>
                  <a:gd name="connsiteY24" fmla="*/ 5456 h 10032"/>
                  <a:gd name="connsiteX25" fmla="*/ 4611 w 10000"/>
                  <a:gd name="connsiteY25" fmla="*/ 5855 h 10032"/>
                  <a:gd name="connsiteX26" fmla="*/ 4585 w 10000"/>
                  <a:gd name="connsiteY26" fmla="*/ 6218 h 10032"/>
                  <a:gd name="connsiteX27" fmla="*/ 4501 w 10000"/>
                  <a:gd name="connsiteY27" fmla="*/ 6871 h 10032"/>
                  <a:gd name="connsiteX28" fmla="*/ 4522 w 10000"/>
                  <a:gd name="connsiteY28" fmla="*/ 7295 h 10032"/>
                  <a:gd name="connsiteX29" fmla="*/ 4342 w 10000"/>
                  <a:gd name="connsiteY29" fmla="*/ 7697 h 10032"/>
                  <a:gd name="connsiteX30" fmla="*/ 5557 w 10000"/>
                  <a:gd name="connsiteY30" fmla="*/ 7824 h 10032"/>
                  <a:gd name="connsiteX31" fmla="*/ 6793 w 10000"/>
                  <a:gd name="connsiteY31" fmla="*/ 8105 h 10032"/>
                  <a:gd name="connsiteX32" fmla="*/ 8001 w 10000"/>
                  <a:gd name="connsiteY32" fmla="*/ 8504 h 10032"/>
                  <a:gd name="connsiteX33" fmla="*/ 8031 w 10000"/>
                  <a:gd name="connsiteY33" fmla="*/ 8964 h 10032"/>
                  <a:gd name="connsiteX34" fmla="*/ 8523 w 10000"/>
                  <a:gd name="connsiteY34" fmla="*/ 9323 h 10032"/>
                  <a:gd name="connsiteX35" fmla="*/ 7045 w 10000"/>
                  <a:gd name="connsiteY35" fmla="*/ 9537 h 10032"/>
                  <a:gd name="connsiteX36" fmla="*/ 6112 w 10000"/>
                  <a:gd name="connsiteY36" fmla="*/ 9689 h 10032"/>
                  <a:gd name="connsiteX37" fmla="*/ 5003 w 10000"/>
                  <a:gd name="connsiteY37" fmla="*/ 9845 h 10032"/>
                  <a:gd name="connsiteX38" fmla="*/ 4766 w 10000"/>
                  <a:gd name="connsiteY38" fmla="*/ 9948 h 10032"/>
                  <a:gd name="connsiteX39" fmla="*/ 4529 w 10000"/>
                  <a:gd name="connsiteY39" fmla="*/ 10000 h 10032"/>
                  <a:gd name="connsiteX40" fmla="*/ 4530 w 10000"/>
                  <a:gd name="connsiteY40" fmla="*/ 9947 h 10032"/>
                  <a:gd name="connsiteX41" fmla="*/ 3976 w 10000"/>
                  <a:gd name="connsiteY41" fmla="*/ 9072 h 10032"/>
                  <a:gd name="connsiteX42" fmla="*/ 2454 w 10000"/>
                  <a:gd name="connsiteY42" fmla="*/ 8685 h 10032"/>
                  <a:gd name="connsiteX43" fmla="*/ 1282 w 10000"/>
                  <a:gd name="connsiteY43" fmla="*/ 8342 h 10032"/>
                  <a:gd name="connsiteX44" fmla="*/ 331 w 10000"/>
                  <a:gd name="connsiteY44" fmla="*/ 8186 h 10032"/>
                  <a:gd name="connsiteX45" fmla="*/ 411 w 10000"/>
                  <a:gd name="connsiteY45" fmla="*/ 7772 h 10032"/>
                  <a:gd name="connsiteX46" fmla="*/ 1837 w 10000"/>
                  <a:gd name="connsiteY46" fmla="*/ 7669 h 10032"/>
                  <a:gd name="connsiteX47" fmla="*/ 1757 w 10000"/>
                  <a:gd name="connsiteY47" fmla="*/ 6424 h 10032"/>
                  <a:gd name="connsiteX48" fmla="*/ 1679 w 10000"/>
                  <a:gd name="connsiteY48" fmla="*/ 5544 h 10032"/>
                  <a:gd name="connsiteX49" fmla="*/ 1202 w 10000"/>
                  <a:gd name="connsiteY49" fmla="*/ 4455 h 10032"/>
                  <a:gd name="connsiteX50" fmla="*/ 964 w 10000"/>
                  <a:gd name="connsiteY50" fmla="*/ 3783 h 10032"/>
                  <a:gd name="connsiteX51" fmla="*/ 95 w 10000"/>
                  <a:gd name="connsiteY51" fmla="*/ 3212 h 10032"/>
                  <a:gd name="connsiteX52" fmla="*/ 728 w 10000"/>
                  <a:gd name="connsiteY52" fmla="*/ 2280 h 10032"/>
                  <a:gd name="connsiteX53" fmla="*/ 807 w 10000"/>
                  <a:gd name="connsiteY53" fmla="*/ 1347 h 1003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000" h="10032">
                    <a:moveTo>
                      <a:pt x="807" y="1347"/>
                    </a:moveTo>
                    <a:cubicBezTo>
                      <a:pt x="1177" y="984"/>
                      <a:pt x="939" y="1071"/>
                      <a:pt x="1362" y="984"/>
                    </a:cubicBezTo>
                    <a:cubicBezTo>
                      <a:pt x="2180" y="1071"/>
                      <a:pt x="2180" y="1088"/>
                      <a:pt x="3183" y="1036"/>
                    </a:cubicBezTo>
                    <a:cubicBezTo>
                      <a:pt x="3421" y="811"/>
                      <a:pt x="3395" y="622"/>
                      <a:pt x="3738" y="466"/>
                    </a:cubicBezTo>
                    <a:cubicBezTo>
                      <a:pt x="3844" y="242"/>
                      <a:pt x="3764" y="87"/>
                      <a:pt x="4133" y="0"/>
                    </a:cubicBezTo>
                    <a:cubicBezTo>
                      <a:pt x="5346" y="52"/>
                      <a:pt x="5161" y="17"/>
                      <a:pt x="5953" y="362"/>
                    </a:cubicBezTo>
                    <a:cubicBezTo>
                      <a:pt x="6112" y="691"/>
                      <a:pt x="6112" y="1036"/>
                      <a:pt x="6586" y="1243"/>
                    </a:cubicBezTo>
                    <a:cubicBezTo>
                      <a:pt x="7035" y="1692"/>
                      <a:pt x="7327" y="1485"/>
                      <a:pt x="8331" y="1450"/>
                    </a:cubicBezTo>
                    <a:cubicBezTo>
                      <a:pt x="8726" y="1365"/>
                      <a:pt x="8534" y="1834"/>
                      <a:pt x="8929" y="1782"/>
                    </a:cubicBezTo>
                    <a:cubicBezTo>
                      <a:pt x="9325" y="1610"/>
                      <a:pt x="8921" y="2128"/>
                      <a:pt x="9370" y="2024"/>
                    </a:cubicBezTo>
                    <a:cubicBezTo>
                      <a:pt x="9659" y="1834"/>
                      <a:pt x="9266" y="2233"/>
                      <a:pt x="9636" y="2388"/>
                    </a:cubicBezTo>
                    <a:cubicBezTo>
                      <a:pt x="9847" y="2596"/>
                      <a:pt x="9806" y="2275"/>
                      <a:pt x="9700" y="2517"/>
                    </a:cubicBezTo>
                    <a:cubicBezTo>
                      <a:pt x="10273" y="2230"/>
                      <a:pt x="9847" y="2553"/>
                      <a:pt x="9860" y="2623"/>
                    </a:cubicBezTo>
                    <a:cubicBezTo>
                      <a:pt x="9873" y="2694"/>
                      <a:pt x="9274" y="2732"/>
                      <a:pt x="9777" y="2940"/>
                    </a:cubicBezTo>
                    <a:cubicBezTo>
                      <a:pt x="10200" y="3337"/>
                      <a:pt x="9533" y="2907"/>
                      <a:pt x="9743" y="3339"/>
                    </a:cubicBezTo>
                    <a:cubicBezTo>
                      <a:pt x="9769" y="3391"/>
                      <a:pt x="9801" y="3367"/>
                      <a:pt x="9791" y="3345"/>
                    </a:cubicBezTo>
                    <a:cubicBezTo>
                      <a:pt x="9779" y="3322"/>
                      <a:pt x="8423" y="3468"/>
                      <a:pt x="9671" y="3205"/>
                    </a:cubicBezTo>
                    <a:cubicBezTo>
                      <a:pt x="9487" y="3188"/>
                      <a:pt x="9657" y="3408"/>
                      <a:pt x="9498" y="3339"/>
                    </a:cubicBezTo>
                    <a:cubicBezTo>
                      <a:pt x="9314" y="3253"/>
                      <a:pt x="9653" y="3554"/>
                      <a:pt x="9547" y="3434"/>
                    </a:cubicBezTo>
                    <a:cubicBezTo>
                      <a:pt x="9388" y="3244"/>
                      <a:pt x="9490" y="3524"/>
                      <a:pt x="9200" y="3471"/>
                    </a:cubicBezTo>
                    <a:cubicBezTo>
                      <a:pt x="7510" y="3524"/>
                      <a:pt x="6968" y="3653"/>
                      <a:pt x="7603" y="4879"/>
                    </a:cubicBezTo>
                    <a:cubicBezTo>
                      <a:pt x="7417" y="4966"/>
                      <a:pt x="7037" y="4839"/>
                      <a:pt x="6904" y="4961"/>
                    </a:cubicBezTo>
                    <a:cubicBezTo>
                      <a:pt x="6800" y="5064"/>
                      <a:pt x="6559" y="4905"/>
                      <a:pt x="6508" y="5026"/>
                    </a:cubicBezTo>
                    <a:cubicBezTo>
                      <a:pt x="6350" y="5129"/>
                      <a:pt x="5925" y="4903"/>
                      <a:pt x="5638" y="4974"/>
                    </a:cubicBezTo>
                    <a:cubicBezTo>
                      <a:pt x="5351" y="5045"/>
                      <a:pt x="5101" y="5301"/>
                      <a:pt x="4785" y="5456"/>
                    </a:cubicBezTo>
                    <a:cubicBezTo>
                      <a:pt x="4389" y="5628"/>
                      <a:pt x="4717" y="5527"/>
                      <a:pt x="4611" y="5855"/>
                    </a:cubicBezTo>
                    <a:cubicBezTo>
                      <a:pt x="4451" y="5932"/>
                      <a:pt x="4677" y="6003"/>
                      <a:pt x="4585" y="6218"/>
                    </a:cubicBezTo>
                    <a:cubicBezTo>
                      <a:pt x="4493" y="6434"/>
                      <a:pt x="4718" y="6704"/>
                      <a:pt x="4501" y="6871"/>
                    </a:cubicBezTo>
                    <a:cubicBezTo>
                      <a:pt x="4284" y="7039"/>
                      <a:pt x="4469" y="7192"/>
                      <a:pt x="4522" y="7295"/>
                    </a:cubicBezTo>
                    <a:cubicBezTo>
                      <a:pt x="4575" y="7398"/>
                      <a:pt x="3963" y="7597"/>
                      <a:pt x="4342" y="7697"/>
                    </a:cubicBezTo>
                    <a:cubicBezTo>
                      <a:pt x="4764" y="7974"/>
                      <a:pt x="4925" y="7789"/>
                      <a:pt x="5557" y="7824"/>
                    </a:cubicBezTo>
                    <a:cubicBezTo>
                      <a:pt x="5900" y="8048"/>
                      <a:pt x="6316" y="8035"/>
                      <a:pt x="6793" y="8105"/>
                    </a:cubicBezTo>
                    <a:cubicBezTo>
                      <a:pt x="6952" y="8260"/>
                      <a:pt x="7795" y="8361"/>
                      <a:pt x="8001" y="8504"/>
                    </a:cubicBezTo>
                    <a:cubicBezTo>
                      <a:pt x="8207" y="8647"/>
                      <a:pt x="7944" y="8827"/>
                      <a:pt x="8031" y="8964"/>
                    </a:cubicBezTo>
                    <a:cubicBezTo>
                      <a:pt x="8118" y="9101"/>
                      <a:pt x="8687" y="9228"/>
                      <a:pt x="8523" y="9323"/>
                    </a:cubicBezTo>
                    <a:cubicBezTo>
                      <a:pt x="8359" y="9418"/>
                      <a:pt x="7336" y="9434"/>
                      <a:pt x="7045" y="9537"/>
                    </a:cubicBezTo>
                    <a:cubicBezTo>
                      <a:pt x="6808" y="9658"/>
                      <a:pt x="6452" y="9638"/>
                      <a:pt x="6112" y="9689"/>
                    </a:cubicBezTo>
                    <a:lnTo>
                      <a:pt x="5003" y="9845"/>
                    </a:lnTo>
                    <a:lnTo>
                      <a:pt x="4766" y="9948"/>
                    </a:lnTo>
                    <a:cubicBezTo>
                      <a:pt x="4689" y="9965"/>
                      <a:pt x="4568" y="10000"/>
                      <a:pt x="4529" y="10000"/>
                    </a:cubicBezTo>
                    <a:cubicBezTo>
                      <a:pt x="4490" y="10000"/>
                      <a:pt x="4622" y="10102"/>
                      <a:pt x="4530" y="9947"/>
                    </a:cubicBezTo>
                    <a:cubicBezTo>
                      <a:pt x="4438" y="9792"/>
                      <a:pt x="4322" y="9282"/>
                      <a:pt x="3976" y="9072"/>
                    </a:cubicBezTo>
                    <a:cubicBezTo>
                      <a:pt x="3630" y="8862"/>
                      <a:pt x="3062" y="8823"/>
                      <a:pt x="2454" y="8685"/>
                    </a:cubicBezTo>
                    <a:cubicBezTo>
                      <a:pt x="1870" y="8485"/>
                      <a:pt x="1863" y="8601"/>
                      <a:pt x="1282" y="8342"/>
                    </a:cubicBezTo>
                    <a:cubicBezTo>
                      <a:pt x="1124" y="8186"/>
                      <a:pt x="331" y="8186"/>
                      <a:pt x="331" y="8186"/>
                    </a:cubicBezTo>
                    <a:cubicBezTo>
                      <a:pt x="358" y="8048"/>
                      <a:pt x="227" y="7841"/>
                      <a:pt x="411" y="7772"/>
                    </a:cubicBezTo>
                    <a:cubicBezTo>
                      <a:pt x="834" y="7634"/>
                      <a:pt x="1837" y="7669"/>
                      <a:pt x="1837" y="7669"/>
                    </a:cubicBezTo>
                    <a:cubicBezTo>
                      <a:pt x="2022" y="7288"/>
                      <a:pt x="2628" y="6615"/>
                      <a:pt x="1757" y="6424"/>
                    </a:cubicBezTo>
                    <a:cubicBezTo>
                      <a:pt x="1705" y="6079"/>
                      <a:pt x="1784" y="5872"/>
                      <a:pt x="1679" y="5544"/>
                    </a:cubicBezTo>
                    <a:cubicBezTo>
                      <a:pt x="1572" y="5216"/>
                      <a:pt x="1308" y="4749"/>
                      <a:pt x="1202" y="4455"/>
                    </a:cubicBezTo>
                    <a:cubicBezTo>
                      <a:pt x="1097" y="4248"/>
                      <a:pt x="1124" y="3973"/>
                      <a:pt x="964" y="3783"/>
                    </a:cubicBezTo>
                    <a:cubicBezTo>
                      <a:pt x="753" y="3558"/>
                      <a:pt x="385" y="3402"/>
                      <a:pt x="95" y="3212"/>
                    </a:cubicBezTo>
                    <a:cubicBezTo>
                      <a:pt x="-144" y="2728"/>
                      <a:pt x="68" y="2556"/>
                      <a:pt x="728" y="2280"/>
                    </a:cubicBezTo>
                    <a:cubicBezTo>
                      <a:pt x="1230" y="1796"/>
                      <a:pt x="1097" y="2089"/>
                      <a:pt x="807" y="134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6" name="Freeform 63"/>
              <p:cNvSpPr/>
              <p:nvPr/>
            </p:nvSpPr>
            <p:spPr bwMode="auto">
              <a:xfrm>
                <a:off x="4861430" y="7056763"/>
                <a:ext cx="1018245" cy="852106"/>
              </a:xfrm>
              <a:custGeom>
                <a:gdLst>
                  <a:gd name="T0" fmla="*/ 2147483647 w 582"/>
                  <a:gd name="T1" fmla="*/ 2147483647 h 417"/>
                  <a:gd name="T2" fmla="*/ 2147483647 w 582"/>
                  <a:gd name="T3" fmla="*/ 2147483647 h 417"/>
                  <a:gd name="T4" fmla="*/ 2147483647 w 582"/>
                  <a:gd name="T5" fmla="*/ 2147483647 h 417"/>
                  <a:gd name="T6" fmla="*/ 2147483647 w 582"/>
                  <a:gd name="T7" fmla="*/ 2147483647 h 417"/>
                  <a:gd name="T8" fmla="*/ 2147483647 w 582"/>
                  <a:gd name="T9" fmla="*/ 2147483647 h 417"/>
                  <a:gd name="T10" fmla="*/ 2147483647 w 582"/>
                  <a:gd name="T11" fmla="*/ 2147483647 h 417"/>
                  <a:gd name="T12" fmla="*/ 2147483647 w 582"/>
                  <a:gd name="T13" fmla="*/ 2147483647 h 417"/>
                  <a:gd name="T14" fmla="*/ 2147483647 w 582"/>
                  <a:gd name="T15" fmla="*/ 2147483647 h 417"/>
                  <a:gd name="T16" fmla="*/ 2147483647 w 582"/>
                  <a:gd name="T17" fmla="*/ 2147483647 h 417"/>
                  <a:gd name="T18" fmla="*/ 2147483647 w 582"/>
                  <a:gd name="T19" fmla="*/ 2147483647 h 417"/>
                  <a:gd name="T20" fmla="*/ 2147483647 w 582"/>
                  <a:gd name="T21" fmla="*/ 2147483647 h 417"/>
                  <a:gd name="T22" fmla="*/ 2147483647 w 582"/>
                  <a:gd name="T23" fmla="*/ 2147483647 h 417"/>
                  <a:gd name="T24" fmla="*/ 2147483647 w 582"/>
                  <a:gd name="T25" fmla="*/ 2147483647 h 417"/>
                  <a:gd name="T26" fmla="*/ 2147483647 w 582"/>
                  <a:gd name="T27" fmla="*/ 2147483647 h 417"/>
                  <a:gd name="T28" fmla="*/ 2147483647 w 582"/>
                  <a:gd name="T29" fmla="*/ 2147483647 h 417"/>
                  <a:gd name="T30" fmla="*/ 2147483647 w 582"/>
                  <a:gd name="T31" fmla="*/ 2147483647 h 417"/>
                  <a:gd name="T32" fmla="*/ 2147483647 w 582"/>
                  <a:gd name="T33" fmla="*/ 2147483647 h 417"/>
                  <a:gd name="T34" fmla="*/ 2147483647 w 582"/>
                  <a:gd name="T35" fmla="*/ 2147483647 h 417"/>
                  <a:gd name="T36" fmla="*/ 2147483647 w 582"/>
                  <a:gd name="T37" fmla="*/ 2147483647 h 417"/>
                  <a:gd name="T38" fmla="*/ 2147483647 w 582"/>
                  <a:gd name="T39" fmla="*/ 2147483647 h 417"/>
                  <a:gd name="T40" fmla="*/ 2147483647 w 582"/>
                  <a:gd name="T41" fmla="*/ 2147483647 h 417"/>
                  <a:gd name="T42" fmla="*/ 2147483647 w 582"/>
                  <a:gd name="T43" fmla="*/ 2147483647 h 417"/>
                  <a:gd name="T44" fmla="*/ 2147483647 w 582"/>
                  <a:gd name="T45" fmla="*/ 2147483647 h 417"/>
                  <a:gd name="T46" fmla="*/ 2147483647 w 582"/>
                  <a:gd name="T47" fmla="*/ 2147483647 h 417"/>
                  <a:gd name="T48" fmla="*/ 2147483647 w 582"/>
                  <a:gd name="T49" fmla="*/ 2147483647 h 417"/>
                  <a:gd name="T50" fmla="*/ 2147483647 w 582"/>
                  <a:gd name="T51" fmla="*/ 2147483647 h 417"/>
                  <a:gd name="T52" fmla="*/ 2147483647 w 582"/>
                  <a:gd name="T53" fmla="*/ 2147483647 h 417"/>
                  <a:gd name="T54" fmla="*/ 2147483647 w 582"/>
                  <a:gd name="T55" fmla="*/ 2147483647 h 417"/>
                  <a:gd name="T56" fmla="*/ 2147483647 w 582"/>
                  <a:gd name="T57" fmla="*/ 2147483647 h 417"/>
                  <a:gd name="T58" fmla="*/ 2147483647 w 582"/>
                  <a:gd name="T59" fmla="*/ 2147483647 h 417"/>
                  <a:gd name="T60" fmla="*/ 2147483647 w 582"/>
                  <a:gd name="T61" fmla="*/ 0 h 417"/>
                  <a:gd name="T62" fmla="*/ 2147483647 w 582"/>
                  <a:gd name="T63" fmla="*/ 2147483647 h 417"/>
                  <a:gd name="T64" fmla="*/ 2147483647 w 582"/>
                  <a:gd name="T65" fmla="*/ 2147483647 h 417"/>
                  <a:gd name="T66" fmla="*/ 2147483647 w 582"/>
                  <a:gd name="T67" fmla="*/ 2147483647 h 417"/>
                  <a:gd name="T68" fmla="*/ 2147483647 w 582"/>
                  <a:gd name="T69" fmla="*/ 2147483647 h 417"/>
                  <a:gd name="T70" fmla="*/ 2147483647 w 582"/>
                  <a:gd name="T71" fmla="*/ 2147483647 h 417"/>
                  <a:gd name="T72" fmla="*/ 2147483647 w 582"/>
                  <a:gd name="T73" fmla="*/ 2147483647 h 417"/>
                  <a:gd name="T74" fmla="*/ 2147483647 w 582"/>
                  <a:gd name="T75" fmla="*/ 2147483647 h 417"/>
                  <a:gd name="T76" fmla="*/ 2147483647 w 582"/>
                  <a:gd name="T77" fmla="*/ 2147483647 h 417"/>
                  <a:gd name="T78" fmla="*/ 2147483647 w 582"/>
                  <a:gd name="T79" fmla="*/ 2147483647 h 417"/>
                  <a:gd name="T80" fmla="*/ 2147483647 w 582"/>
                  <a:gd name="T81" fmla="*/ 2147483647 h 417"/>
                  <a:gd name="T82" fmla="*/ 2147483647 w 582"/>
                  <a:gd name="T83" fmla="*/ 2147483647 h 417"/>
                  <a:gd name="T84" fmla="*/ 2147483647 w 582"/>
                  <a:gd name="T85" fmla="*/ 2147483647 h 417"/>
                  <a:gd name="T86" fmla="*/ 2147483647 w 582"/>
                  <a:gd name="T87" fmla="*/ 2147483647 h 417"/>
                  <a:gd name="T88" fmla="*/ 2147483647 w 582"/>
                  <a:gd name="T89" fmla="*/ 2147483647 h 417"/>
                  <a:gd name="T90" fmla="*/ 2147483647 w 582"/>
                  <a:gd name="T91" fmla="*/ 2147483647 h 417"/>
                  <a:gd name="T92" fmla="*/ 2147483647 w 582"/>
                  <a:gd name="T93" fmla="*/ 2147483647 h 417"/>
                  <a:gd name="T94" fmla="*/ 2147483647 w 582"/>
                  <a:gd name="T95" fmla="*/ 2147483647 h 417"/>
                  <a:gd name="T96" fmla="*/ 2147483647 w 582"/>
                  <a:gd name="T97" fmla="*/ 2147483647 h 4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82"/>
                  <a:gd name="T148" fmla="*/ 0 h 417"/>
                  <a:gd name="T149" fmla="*/ 582 w 582"/>
                  <a:gd name="T150" fmla="*/ 417 h 417"/>
                  <a:gd name="connsiteX0" fmla="*/ 8164 w 9896"/>
                  <a:gd name="connsiteY0" fmla="*/ 9162 h 10000"/>
                  <a:gd name="connsiteX1" fmla="*/ 7469 w 9896"/>
                  <a:gd name="connsiteY1" fmla="*/ 8704 h 10000"/>
                  <a:gd name="connsiteX2" fmla="*/ 7015 w 9896"/>
                  <a:gd name="connsiteY2" fmla="*/ 8159 h 10000"/>
                  <a:gd name="connsiteX3" fmla="*/ 6439 w 9896"/>
                  <a:gd name="connsiteY3" fmla="*/ 8093 h 10000"/>
                  <a:gd name="connsiteX4" fmla="*/ 6044 w 9896"/>
                  <a:gd name="connsiteY4" fmla="*/ 7716 h 10000"/>
                  <a:gd name="connsiteX5" fmla="*/ 5593 w 9896"/>
                  <a:gd name="connsiteY5" fmla="*/ 7643 h 10000"/>
                  <a:gd name="connsiteX6" fmla="*/ 5342 w 9896"/>
                  <a:gd name="connsiteY6" fmla="*/ 7290 h 10000"/>
                  <a:gd name="connsiteX7" fmla="*/ 4403 w 9896"/>
                  <a:gd name="connsiteY7" fmla="*/ 7624 h 10000"/>
                  <a:gd name="connsiteX8" fmla="*/ 3774 w 9896"/>
                  <a:gd name="connsiteY8" fmla="*/ 7290 h 10000"/>
                  <a:gd name="connsiteX9" fmla="*/ 3932 w 9896"/>
                  <a:gd name="connsiteY9" fmla="*/ 7424 h 10000"/>
                  <a:gd name="connsiteX10" fmla="*/ 2986 w 9896"/>
                  <a:gd name="connsiteY10" fmla="*/ 7976 h 10000"/>
                  <a:gd name="connsiteX11" fmla="*/ 2247 w 9896"/>
                  <a:gd name="connsiteY11" fmla="*/ 8328 h 10000"/>
                  <a:gd name="connsiteX12" fmla="*/ 2338 w 9896"/>
                  <a:gd name="connsiteY12" fmla="*/ 8968 h 10000"/>
                  <a:gd name="connsiteX13" fmla="*/ 1226 w 9896"/>
                  <a:gd name="connsiteY13" fmla="*/ 9987 h 10000"/>
                  <a:gd name="connsiteX14" fmla="*/ 782 w 9896"/>
                  <a:gd name="connsiteY14" fmla="*/ 9529 h 10000"/>
                  <a:gd name="connsiteX15" fmla="*/ 185 w 9896"/>
                  <a:gd name="connsiteY15" fmla="*/ 9183 h 10000"/>
                  <a:gd name="connsiteX16" fmla="*/ 13 w 9896"/>
                  <a:gd name="connsiteY16" fmla="*/ 7691 h 10000"/>
                  <a:gd name="connsiteX17" fmla="*/ 431 w 9896"/>
                  <a:gd name="connsiteY17" fmla="*/ 6821 h 10000"/>
                  <a:gd name="connsiteX18" fmla="*/ 379 w 9896"/>
                  <a:gd name="connsiteY18" fmla="*/ 5952 h 10000"/>
                  <a:gd name="connsiteX19" fmla="*/ 639 w 9896"/>
                  <a:gd name="connsiteY19" fmla="*/ 5618 h 10000"/>
                  <a:gd name="connsiteX20" fmla="*/ 848 w 9896"/>
                  <a:gd name="connsiteY20" fmla="*/ 5217 h 10000"/>
                  <a:gd name="connsiteX21" fmla="*/ 1215 w 9896"/>
                  <a:gd name="connsiteY21" fmla="*/ 4014 h 10000"/>
                  <a:gd name="connsiteX22" fmla="*/ 1893 w 9896"/>
                  <a:gd name="connsiteY22" fmla="*/ 3611 h 10000"/>
                  <a:gd name="connsiteX23" fmla="*/ 1738 w 9896"/>
                  <a:gd name="connsiteY23" fmla="*/ 2408 h 10000"/>
                  <a:gd name="connsiteX24" fmla="*/ 2051 w 9896"/>
                  <a:gd name="connsiteY24" fmla="*/ 2542 h 10000"/>
                  <a:gd name="connsiteX25" fmla="*/ 2486 w 9896"/>
                  <a:gd name="connsiteY25" fmla="*/ 2229 h 10000"/>
                  <a:gd name="connsiteX26" fmla="*/ 3183 w 9896"/>
                  <a:gd name="connsiteY26" fmla="*/ 2497 h 10000"/>
                  <a:gd name="connsiteX27" fmla="*/ 3723 w 9896"/>
                  <a:gd name="connsiteY27" fmla="*/ 1806 h 10000"/>
                  <a:gd name="connsiteX28" fmla="*/ 3983 w 9896"/>
                  <a:gd name="connsiteY28" fmla="*/ 1137 h 10000"/>
                  <a:gd name="connsiteX29" fmla="*/ 3879 w 9896"/>
                  <a:gd name="connsiteY29" fmla="*/ 469 h 10000"/>
                  <a:gd name="connsiteX30" fmla="*/ 4193 w 9896"/>
                  <a:gd name="connsiteY30" fmla="*/ 268 h 10000"/>
                  <a:gd name="connsiteX31" fmla="*/ 4507 w 9896"/>
                  <a:gd name="connsiteY31" fmla="*/ 0 h 10000"/>
                  <a:gd name="connsiteX32" fmla="*/ 5238 w 9896"/>
                  <a:gd name="connsiteY32" fmla="*/ 201 h 10000"/>
                  <a:gd name="connsiteX33" fmla="*/ 5499 w 9896"/>
                  <a:gd name="connsiteY33" fmla="*/ 1271 h 10000"/>
                  <a:gd name="connsiteX34" fmla="*/ 6701 w 9896"/>
                  <a:gd name="connsiteY34" fmla="*/ 1070 h 10000"/>
                  <a:gd name="connsiteX35" fmla="*/ 6961 w 9896"/>
                  <a:gd name="connsiteY35" fmla="*/ 535 h 10000"/>
                  <a:gd name="connsiteX36" fmla="*/ 7955 w 9896"/>
                  <a:gd name="connsiteY36" fmla="*/ 335 h 10000"/>
                  <a:gd name="connsiteX37" fmla="*/ 9471 w 9896"/>
                  <a:gd name="connsiteY37" fmla="*/ 668 h 10000"/>
                  <a:gd name="connsiteX38" fmla="*/ 9575 w 9896"/>
                  <a:gd name="connsiteY38" fmla="*/ 1472 h 10000"/>
                  <a:gd name="connsiteX39" fmla="*/ 9784 w 9896"/>
                  <a:gd name="connsiteY39" fmla="*/ 2073 h 10000"/>
                  <a:gd name="connsiteX40" fmla="*/ 9731 w 9896"/>
                  <a:gd name="connsiteY40" fmla="*/ 3880 h 10000"/>
                  <a:gd name="connsiteX41" fmla="*/ 9575 w 9896"/>
                  <a:gd name="connsiteY41" fmla="*/ 4014 h 10000"/>
                  <a:gd name="connsiteX42" fmla="*/ 9522 w 9896"/>
                  <a:gd name="connsiteY42" fmla="*/ 4213 h 10000"/>
                  <a:gd name="connsiteX43" fmla="*/ 9731 w 9896"/>
                  <a:gd name="connsiteY43" fmla="*/ 5685 h 10000"/>
                  <a:gd name="connsiteX44" fmla="*/ 9889 w 9896"/>
                  <a:gd name="connsiteY44" fmla="*/ 6020 h 10000"/>
                  <a:gd name="connsiteX45" fmla="*/ 9575 w 9896"/>
                  <a:gd name="connsiteY45" fmla="*/ 6153 h 10000"/>
                  <a:gd name="connsiteX46" fmla="*/ 9378 w 9896"/>
                  <a:gd name="connsiteY46" fmla="*/ 6992 h 10000"/>
                  <a:gd name="connsiteX47" fmla="*/ 9113 w 9896"/>
                  <a:gd name="connsiteY47" fmla="*/ 6887 h 10000"/>
                  <a:gd name="connsiteX48" fmla="*/ 8299 w 9896"/>
                  <a:gd name="connsiteY48" fmla="*/ 7432 h 10000"/>
                  <a:gd name="connsiteX49" fmla="*/ 8164 w 9896"/>
                  <a:gd name="connsiteY49" fmla="*/ 916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896" h="10000">
                    <a:moveTo>
                      <a:pt x="8164" y="9162"/>
                    </a:moveTo>
                    <a:cubicBezTo>
                      <a:pt x="8025" y="8271"/>
                      <a:pt x="7992" y="9148"/>
                      <a:pt x="7469" y="8704"/>
                    </a:cubicBezTo>
                    <a:cubicBezTo>
                      <a:pt x="6912" y="8815"/>
                      <a:pt x="7397" y="8003"/>
                      <a:pt x="7015" y="8159"/>
                    </a:cubicBezTo>
                    <a:cubicBezTo>
                      <a:pt x="6823" y="8137"/>
                      <a:pt x="6631" y="8159"/>
                      <a:pt x="6439" y="8093"/>
                    </a:cubicBezTo>
                    <a:cubicBezTo>
                      <a:pt x="6214" y="8003"/>
                      <a:pt x="6186" y="7791"/>
                      <a:pt x="6044" y="7716"/>
                    </a:cubicBezTo>
                    <a:cubicBezTo>
                      <a:pt x="5902" y="7642"/>
                      <a:pt x="5749" y="7711"/>
                      <a:pt x="5593" y="7643"/>
                    </a:cubicBezTo>
                    <a:cubicBezTo>
                      <a:pt x="5419" y="7800"/>
                      <a:pt x="5499" y="7090"/>
                      <a:pt x="5342" y="7290"/>
                    </a:cubicBezTo>
                    <a:cubicBezTo>
                      <a:pt x="5169" y="7937"/>
                      <a:pt x="5098" y="7691"/>
                      <a:pt x="4403" y="7624"/>
                    </a:cubicBezTo>
                    <a:cubicBezTo>
                      <a:pt x="4298" y="7580"/>
                      <a:pt x="3879" y="7335"/>
                      <a:pt x="3774" y="7290"/>
                    </a:cubicBezTo>
                    <a:cubicBezTo>
                      <a:pt x="3723" y="7268"/>
                      <a:pt x="4063" y="7309"/>
                      <a:pt x="3932" y="7424"/>
                    </a:cubicBezTo>
                    <a:cubicBezTo>
                      <a:pt x="3800" y="7538"/>
                      <a:pt x="3388" y="7798"/>
                      <a:pt x="2986" y="7976"/>
                    </a:cubicBezTo>
                    <a:cubicBezTo>
                      <a:pt x="2818" y="8223"/>
                      <a:pt x="2299" y="8205"/>
                      <a:pt x="2247" y="8328"/>
                    </a:cubicBezTo>
                    <a:cubicBezTo>
                      <a:pt x="2194" y="8451"/>
                      <a:pt x="2508" y="8691"/>
                      <a:pt x="2338" y="8968"/>
                    </a:cubicBezTo>
                    <a:cubicBezTo>
                      <a:pt x="2168" y="9244"/>
                      <a:pt x="1783" y="10121"/>
                      <a:pt x="1226" y="9987"/>
                    </a:cubicBezTo>
                    <a:cubicBezTo>
                      <a:pt x="1156" y="9965"/>
                      <a:pt x="816" y="9616"/>
                      <a:pt x="782" y="9529"/>
                    </a:cubicBezTo>
                    <a:cubicBezTo>
                      <a:pt x="695" y="9350"/>
                      <a:pt x="307" y="9316"/>
                      <a:pt x="185" y="9183"/>
                    </a:cubicBezTo>
                    <a:cubicBezTo>
                      <a:pt x="28" y="9004"/>
                      <a:pt x="-27" y="8085"/>
                      <a:pt x="13" y="7691"/>
                    </a:cubicBezTo>
                    <a:cubicBezTo>
                      <a:pt x="54" y="7297"/>
                      <a:pt x="379" y="7112"/>
                      <a:pt x="431" y="6821"/>
                    </a:cubicBezTo>
                    <a:cubicBezTo>
                      <a:pt x="484" y="6532"/>
                      <a:pt x="343" y="6153"/>
                      <a:pt x="379" y="5952"/>
                    </a:cubicBezTo>
                    <a:cubicBezTo>
                      <a:pt x="501" y="5484"/>
                      <a:pt x="309" y="6042"/>
                      <a:pt x="639" y="5618"/>
                    </a:cubicBezTo>
                    <a:cubicBezTo>
                      <a:pt x="727" y="5507"/>
                      <a:pt x="848" y="5217"/>
                      <a:pt x="848" y="5217"/>
                    </a:cubicBezTo>
                    <a:cubicBezTo>
                      <a:pt x="797" y="4793"/>
                      <a:pt x="901" y="4280"/>
                      <a:pt x="1215" y="4014"/>
                    </a:cubicBezTo>
                    <a:cubicBezTo>
                      <a:pt x="1284" y="3946"/>
                      <a:pt x="1859" y="3611"/>
                      <a:pt x="1893" y="3611"/>
                    </a:cubicBezTo>
                    <a:cubicBezTo>
                      <a:pt x="1859" y="3254"/>
                      <a:pt x="1406" y="2542"/>
                      <a:pt x="1738" y="2408"/>
                    </a:cubicBezTo>
                    <a:cubicBezTo>
                      <a:pt x="1806" y="2140"/>
                      <a:pt x="1842" y="2631"/>
                      <a:pt x="2051" y="2542"/>
                    </a:cubicBezTo>
                    <a:cubicBezTo>
                      <a:pt x="2260" y="2497"/>
                      <a:pt x="2225" y="2207"/>
                      <a:pt x="2486" y="2229"/>
                    </a:cubicBezTo>
                    <a:cubicBezTo>
                      <a:pt x="2678" y="2229"/>
                      <a:pt x="2974" y="2564"/>
                      <a:pt x="3183" y="2497"/>
                    </a:cubicBezTo>
                    <a:cubicBezTo>
                      <a:pt x="3392" y="2430"/>
                      <a:pt x="3584" y="2028"/>
                      <a:pt x="3723" y="1806"/>
                    </a:cubicBezTo>
                    <a:cubicBezTo>
                      <a:pt x="3723" y="1516"/>
                      <a:pt x="3949" y="1360"/>
                      <a:pt x="3983" y="1137"/>
                    </a:cubicBezTo>
                    <a:cubicBezTo>
                      <a:pt x="4019" y="913"/>
                      <a:pt x="3845" y="602"/>
                      <a:pt x="3879" y="469"/>
                    </a:cubicBezTo>
                    <a:cubicBezTo>
                      <a:pt x="4053" y="245"/>
                      <a:pt x="4001" y="401"/>
                      <a:pt x="4193" y="268"/>
                    </a:cubicBezTo>
                    <a:lnTo>
                      <a:pt x="4507" y="0"/>
                    </a:lnTo>
                    <a:cubicBezTo>
                      <a:pt x="4767" y="89"/>
                      <a:pt x="4977" y="156"/>
                      <a:pt x="5238" y="201"/>
                    </a:cubicBezTo>
                    <a:cubicBezTo>
                      <a:pt x="5552" y="469"/>
                      <a:pt x="5465" y="758"/>
                      <a:pt x="5499" y="1271"/>
                    </a:cubicBezTo>
                    <a:cubicBezTo>
                      <a:pt x="6004" y="1226"/>
                      <a:pt x="6283" y="1248"/>
                      <a:pt x="6701" y="1070"/>
                    </a:cubicBezTo>
                    <a:cubicBezTo>
                      <a:pt x="6823" y="602"/>
                      <a:pt x="6719" y="758"/>
                      <a:pt x="6961" y="535"/>
                    </a:cubicBezTo>
                    <a:cubicBezTo>
                      <a:pt x="7206" y="89"/>
                      <a:pt x="7537" y="290"/>
                      <a:pt x="7955" y="335"/>
                    </a:cubicBezTo>
                    <a:cubicBezTo>
                      <a:pt x="8529" y="580"/>
                      <a:pt x="8773" y="624"/>
                      <a:pt x="9471" y="668"/>
                    </a:cubicBezTo>
                    <a:cubicBezTo>
                      <a:pt x="9384" y="981"/>
                      <a:pt x="9243" y="1338"/>
                      <a:pt x="9575" y="1472"/>
                    </a:cubicBezTo>
                    <a:cubicBezTo>
                      <a:pt x="9662" y="1650"/>
                      <a:pt x="9784" y="2073"/>
                      <a:pt x="9784" y="2073"/>
                    </a:cubicBezTo>
                    <a:cubicBezTo>
                      <a:pt x="9766" y="2676"/>
                      <a:pt x="9801" y="3277"/>
                      <a:pt x="9731" y="3880"/>
                    </a:cubicBezTo>
                    <a:cubicBezTo>
                      <a:pt x="9731" y="3968"/>
                      <a:pt x="9610" y="3946"/>
                      <a:pt x="9575" y="4014"/>
                    </a:cubicBezTo>
                    <a:cubicBezTo>
                      <a:pt x="9539" y="4058"/>
                      <a:pt x="9539" y="4147"/>
                      <a:pt x="9522" y="4213"/>
                    </a:cubicBezTo>
                    <a:cubicBezTo>
                      <a:pt x="9889" y="4526"/>
                      <a:pt x="9627" y="5173"/>
                      <a:pt x="9731" y="5685"/>
                    </a:cubicBezTo>
                    <a:cubicBezTo>
                      <a:pt x="9714" y="5752"/>
                      <a:pt x="9941" y="5975"/>
                      <a:pt x="9889" y="6020"/>
                    </a:cubicBezTo>
                    <a:cubicBezTo>
                      <a:pt x="9801" y="6109"/>
                      <a:pt x="9660" y="5991"/>
                      <a:pt x="9575" y="6153"/>
                    </a:cubicBezTo>
                    <a:cubicBezTo>
                      <a:pt x="9490" y="6315"/>
                      <a:pt x="8803" y="6435"/>
                      <a:pt x="9378" y="6992"/>
                    </a:cubicBezTo>
                    <a:cubicBezTo>
                      <a:pt x="9464" y="7326"/>
                      <a:pt x="9391" y="6797"/>
                      <a:pt x="9113" y="6887"/>
                    </a:cubicBezTo>
                    <a:cubicBezTo>
                      <a:pt x="9059" y="6999"/>
                      <a:pt x="8333" y="7410"/>
                      <a:pt x="8299" y="7432"/>
                    </a:cubicBezTo>
                    <a:cubicBezTo>
                      <a:pt x="8002" y="7567"/>
                      <a:pt x="8390" y="9185"/>
                      <a:pt x="8164" y="916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7" name="Freeform 64"/>
              <p:cNvSpPr/>
              <p:nvPr/>
            </p:nvSpPr>
            <p:spPr bwMode="auto">
              <a:xfrm>
                <a:off x="3965014" y="5591496"/>
                <a:ext cx="762001" cy="590550"/>
              </a:xfrm>
              <a:custGeom>
                <a:gdLst>
                  <a:gd name="T0" fmla="*/ 2147483647 w 424"/>
                  <a:gd name="T1" fmla="*/ 2147483647 h 312"/>
                  <a:gd name="T2" fmla="*/ 2147483647 w 424"/>
                  <a:gd name="T3" fmla="*/ 2147483647 h 312"/>
                  <a:gd name="T4" fmla="*/ 2147483647 w 424"/>
                  <a:gd name="T5" fmla="*/ 2147483647 h 312"/>
                  <a:gd name="T6" fmla="*/ 2147483647 w 424"/>
                  <a:gd name="T7" fmla="*/ 2147483647 h 312"/>
                  <a:gd name="T8" fmla="*/ 0 w 424"/>
                  <a:gd name="T9" fmla="*/ 2147483647 h 312"/>
                  <a:gd name="T10" fmla="*/ 2147483647 w 424"/>
                  <a:gd name="T11" fmla="*/ 2147483647 h 312"/>
                  <a:gd name="T12" fmla="*/ 2147483647 w 424"/>
                  <a:gd name="T13" fmla="*/ 2147483647 h 312"/>
                  <a:gd name="T14" fmla="*/ 2147483647 w 424"/>
                  <a:gd name="T15" fmla="*/ 2147483647 h 312"/>
                  <a:gd name="T16" fmla="*/ 2147483647 w 424"/>
                  <a:gd name="T17" fmla="*/ 2147483647 h 312"/>
                  <a:gd name="T18" fmla="*/ 2147483647 w 424"/>
                  <a:gd name="T19" fmla="*/ 2147483647 h 312"/>
                  <a:gd name="T20" fmla="*/ 2147483647 w 424"/>
                  <a:gd name="T21" fmla="*/ 2147483647 h 312"/>
                  <a:gd name="T22" fmla="*/ 2147483647 w 424"/>
                  <a:gd name="T23" fmla="*/ 2147483647 h 312"/>
                  <a:gd name="T24" fmla="*/ 2147483647 w 424"/>
                  <a:gd name="T25" fmla="*/ 2147483647 h 312"/>
                  <a:gd name="T26" fmla="*/ 2147483647 w 424"/>
                  <a:gd name="T27" fmla="*/ 2147483647 h 312"/>
                  <a:gd name="T28" fmla="*/ 2147483647 w 424"/>
                  <a:gd name="T29" fmla="*/ 2147483647 h 312"/>
                  <a:gd name="T30" fmla="*/ 2147483647 w 424"/>
                  <a:gd name="T31" fmla="*/ 0 h 312"/>
                  <a:gd name="T32" fmla="*/ 2147483647 w 424"/>
                  <a:gd name="T33" fmla="*/ 2147483647 h 312"/>
                  <a:gd name="T34" fmla="*/ 2147483647 w 424"/>
                  <a:gd name="T35" fmla="*/ 2147483647 h 312"/>
                  <a:gd name="T36" fmla="*/ 2147483647 w 424"/>
                  <a:gd name="T37" fmla="*/ 2147483647 h 312"/>
                  <a:gd name="T38" fmla="*/ 2147483647 w 424"/>
                  <a:gd name="T39" fmla="*/ 2147483647 h 312"/>
                  <a:gd name="T40" fmla="*/ 2147483647 w 424"/>
                  <a:gd name="T41" fmla="*/ 2147483647 h 312"/>
                  <a:gd name="T42" fmla="*/ 2147483647 w 424"/>
                  <a:gd name="T43" fmla="*/ 2147483647 h 312"/>
                  <a:gd name="T44" fmla="*/ 2147483647 w 424"/>
                  <a:gd name="T45" fmla="*/ 2147483647 h 312"/>
                  <a:gd name="T46" fmla="*/ 2147483647 w 424"/>
                  <a:gd name="T47" fmla="*/ 2147483647 h 312"/>
                  <a:gd name="T48" fmla="*/ 2147483647 w 424"/>
                  <a:gd name="T49" fmla="*/ 2147483647 h 312"/>
                  <a:gd name="T50" fmla="*/ 2147483647 w 424"/>
                  <a:gd name="T51" fmla="*/ 2147483647 h 312"/>
                  <a:gd name="T52" fmla="*/ 2147483647 w 424"/>
                  <a:gd name="T53" fmla="*/ 2147483647 h 312"/>
                  <a:gd name="T54" fmla="*/ 2147483647 w 424"/>
                  <a:gd name="T55" fmla="*/ 2147483647 h 312"/>
                  <a:gd name="T56" fmla="*/ 2147483647 w 424"/>
                  <a:gd name="T57" fmla="*/ 2147483647 h 312"/>
                  <a:gd name="T58" fmla="*/ 2147483647 w 424"/>
                  <a:gd name="T59" fmla="*/ 2147483647 h 312"/>
                  <a:gd name="T60" fmla="*/ 2147483647 w 424"/>
                  <a:gd name="T61" fmla="*/ 2147483647 h 3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24"/>
                  <a:gd name="T94" fmla="*/ 0 h 312"/>
                  <a:gd name="T95" fmla="*/ 424 w 424"/>
                  <a:gd name="T96" fmla="*/ 312 h 312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23" h="312">
                    <a:moveTo>
                      <a:pt x="72" y="312"/>
                    </a:moveTo>
                    <a:cubicBezTo>
                      <a:pt x="71" y="309"/>
                      <a:pt x="70" y="306"/>
                      <a:pt x="69" y="303"/>
                    </a:cubicBezTo>
                    <a:cubicBezTo>
                      <a:pt x="67" y="300"/>
                      <a:pt x="64" y="297"/>
                      <a:pt x="63" y="294"/>
                    </a:cubicBezTo>
                    <a:cubicBezTo>
                      <a:pt x="60" y="288"/>
                      <a:pt x="57" y="276"/>
                      <a:pt x="57" y="276"/>
                    </a:cubicBezTo>
                    <a:cubicBezTo>
                      <a:pt x="52" y="240"/>
                      <a:pt x="36" y="246"/>
                      <a:pt x="0" y="243"/>
                    </a:cubicBezTo>
                    <a:cubicBezTo>
                      <a:pt x="4" y="232"/>
                      <a:pt x="11" y="229"/>
                      <a:pt x="18" y="219"/>
                    </a:cubicBezTo>
                    <a:cubicBezTo>
                      <a:pt x="20" y="211"/>
                      <a:pt x="18" y="201"/>
                      <a:pt x="24" y="195"/>
                    </a:cubicBezTo>
                    <a:cubicBezTo>
                      <a:pt x="29" y="190"/>
                      <a:pt x="42" y="183"/>
                      <a:pt x="42" y="183"/>
                    </a:cubicBezTo>
                    <a:cubicBezTo>
                      <a:pt x="49" y="169"/>
                      <a:pt x="56" y="172"/>
                      <a:pt x="63" y="159"/>
                    </a:cubicBezTo>
                    <a:cubicBezTo>
                      <a:pt x="70" y="146"/>
                      <a:pt x="72" y="125"/>
                      <a:pt x="75" y="111"/>
                    </a:cubicBezTo>
                    <a:cubicBezTo>
                      <a:pt x="78" y="101"/>
                      <a:pt x="102" y="93"/>
                      <a:pt x="102" y="93"/>
                    </a:cubicBezTo>
                    <a:cubicBezTo>
                      <a:pt x="108" y="45"/>
                      <a:pt x="133" y="60"/>
                      <a:pt x="183" y="57"/>
                    </a:cubicBezTo>
                    <a:cubicBezTo>
                      <a:pt x="209" y="54"/>
                      <a:pt x="230" y="45"/>
                      <a:pt x="255" y="39"/>
                    </a:cubicBezTo>
                    <a:cubicBezTo>
                      <a:pt x="271" y="42"/>
                      <a:pt x="276" y="50"/>
                      <a:pt x="285" y="36"/>
                    </a:cubicBezTo>
                    <a:cubicBezTo>
                      <a:pt x="288" y="14"/>
                      <a:pt x="282" y="16"/>
                      <a:pt x="300" y="9"/>
                    </a:cubicBezTo>
                    <a:cubicBezTo>
                      <a:pt x="309" y="5"/>
                      <a:pt x="327" y="0"/>
                      <a:pt x="327" y="0"/>
                    </a:cubicBezTo>
                    <a:cubicBezTo>
                      <a:pt x="368" y="8"/>
                      <a:pt x="324" y="16"/>
                      <a:pt x="351" y="48"/>
                    </a:cubicBezTo>
                    <a:cubicBezTo>
                      <a:pt x="358" y="56"/>
                      <a:pt x="373" y="52"/>
                      <a:pt x="384" y="54"/>
                    </a:cubicBezTo>
                    <a:cubicBezTo>
                      <a:pt x="382" y="81"/>
                      <a:pt x="390" y="100"/>
                      <a:pt x="369" y="114"/>
                    </a:cubicBezTo>
                    <a:cubicBezTo>
                      <a:pt x="356" y="153"/>
                      <a:pt x="359" y="155"/>
                      <a:pt x="393" y="159"/>
                    </a:cubicBezTo>
                    <a:cubicBezTo>
                      <a:pt x="424" y="206"/>
                      <a:pt x="387" y="199"/>
                      <a:pt x="357" y="201"/>
                    </a:cubicBezTo>
                    <a:cubicBezTo>
                      <a:pt x="339" y="213"/>
                      <a:pt x="353" y="236"/>
                      <a:pt x="336" y="249"/>
                    </a:cubicBezTo>
                    <a:cubicBezTo>
                      <a:pt x="325" y="258"/>
                      <a:pt x="286" y="257"/>
                      <a:pt x="276" y="258"/>
                    </a:cubicBezTo>
                    <a:cubicBezTo>
                      <a:pt x="265" y="265"/>
                      <a:pt x="267" y="272"/>
                      <a:pt x="255" y="276"/>
                    </a:cubicBezTo>
                    <a:cubicBezTo>
                      <a:pt x="241" y="271"/>
                      <a:pt x="231" y="263"/>
                      <a:pt x="219" y="255"/>
                    </a:cubicBezTo>
                    <a:cubicBezTo>
                      <a:pt x="214" y="251"/>
                      <a:pt x="201" y="249"/>
                      <a:pt x="201" y="249"/>
                    </a:cubicBezTo>
                    <a:cubicBezTo>
                      <a:pt x="163" y="253"/>
                      <a:pt x="165" y="261"/>
                      <a:pt x="120" y="264"/>
                    </a:cubicBezTo>
                    <a:cubicBezTo>
                      <a:pt x="114" y="268"/>
                      <a:pt x="107" y="268"/>
                      <a:pt x="102" y="273"/>
                    </a:cubicBezTo>
                    <a:cubicBezTo>
                      <a:pt x="97" y="278"/>
                      <a:pt x="92" y="284"/>
                      <a:pt x="90" y="291"/>
                    </a:cubicBezTo>
                    <a:cubicBezTo>
                      <a:pt x="89" y="294"/>
                      <a:pt x="89" y="298"/>
                      <a:pt x="87" y="300"/>
                    </a:cubicBezTo>
                    <a:cubicBezTo>
                      <a:pt x="82" y="306"/>
                      <a:pt x="66" y="306"/>
                      <a:pt x="72" y="31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8" name="Freeform 65"/>
              <p:cNvSpPr/>
              <p:nvPr/>
            </p:nvSpPr>
            <p:spPr bwMode="auto">
              <a:xfrm>
                <a:off x="4612706" y="5124788"/>
                <a:ext cx="1117600" cy="1265237"/>
              </a:xfrm>
              <a:custGeom>
                <a:gdLst>
                  <a:gd name="T0" fmla="*/ 2147483647 w 623"/>
                  <a:gd name="T1" fmla="*/ 2147483647 h 666"/>
                  <a:gd name="T2" fmla="*/ 2147483647 w 623"/>
                  <a:gd name="T3" fmla="*/ 2147483647 h 666"/>
                  <a:gd name="T4" fmla="*/ 2147483647 w 623"/>
                  <a:gd name="T5" fmla="*/ 2147483647 h 666"/>
                  <a:gd name="T6" fmla="*/ 2147483647 w 623"/>
                  <a:gd name="T7" fmla="*/ 2147483647 h 666"/>
                  <a:gd name="T8" fmla="*/ 2147483647 w 623"/>
                  <a:gd name="T9" fmla="*/ 2147483647 h 666"/>
                  <a:gd name="T10" fmla="*/ 2147483647 w 623"/>
                  <a:gd name="T11" fmla="*/ 2147483647 h 666"/>
                  <a:gd name="T12" fmla="*/ 2147483647 w 623"/>
                  <a:gd name="T13" fmla="*/ 2147483647 h 666"/>
                  <a:gd name="T14" fmla="*/ 2147483647 w 623"/>
                  <a:gd name="T15" fmla="*/ 2147483647 h 666"/>
                  <a:gd name="T16" fmla="*/ 2147483647 w 623"/>
                  <a:gd name="T17" fmla="*/ 2147483647 h 666"/>
                  <a:gd name="T18" fmla="*/ 2147483647 w 623"/>
                  <a:gd name="T19" fmla="*/ 2147483647 h 666"/>
                  <a:gd name="T20" fmla="*/ 2147483647 w 623"/>
                  <a:gd name="T21" fmla="*/ 2147483647 h 666"/>
                  <a:gd name="T22" fmla="*/ 2147483647 w 623"/>
                  <a:gd name="T23" fmla="*/ 2147483647 h 666"/>
                  <a:gd name="T24" fmla="*/ 2147483647 w 623"/>
                  <a:gd name="T25" fmla="*/ 2147483647 h 666"/>
                  <a:gd name="T26" fmla="*/ 2147483647 w 623"/>
                  <a:gd name="T27" fmla="*/ 2147483647 h 666"/>
                  <a:gd name="T28" fmla="*/ 2147483647 w 623"/>
                  <a:gd name="T29" fmla="*/ 2147483647 h 666"/>
                  <a:gd name="T30" fmla="*/ 2147483647 w 623"/>
                  <a:gd name="T31" fmla="*/ 2147483647 h 666"/>
                  <a:gd name="T32" fmla="*/ 2147483647 w 623"/>
                  <a:gd name="T33" fmla="*/ 0 h 666"/>
                  <a:gd name="T34" fmla="*/ 2147483647 w 623"/>
                  <a:gd name="T35" fmla="*/ 2147483647 h 666"/>
                  <a:gd name="T36" fmla="*/ 2147483647 w 623"/>
                  <a:gd name="T37" fmla="*/ 2147483647 h 666"/>
                  <a:gd name="T38" fmla="*/ 2147483647 w 623"/>
                  <a:gd name="T39" fmla="*/ 2147483647 h 666"/>
                  <a:gd name="T40" fmla="*/ 2147483647 w 623"/>
                  <a:gd name="T41" fmla="*/ 2147483647 h 666"/>
                  <a:gd name="T42" fmla="*/ 2147483647 w 623"/>
                  <a:gd name="T43" fmla="*/ 2147483647 h 666"/>
                  <a:gd name="T44" fmla="*/ 2147483647 w 623"/>
                  <a:gd name="T45" fmla="*/ 2147483647 h 666"/>
                  <a:gd name="T46" fmla="*/ 2147483647 w 623"/>
                  <a:gd name="T47" fmla="*/ 2147483647 h 666"/>
                  <a:gd name="T48" fmla="*/ 2147483647 w 623"/>
                  <a:gd name="T49" fmla="*/ 2147483647 h 666"/>
                  <a:gd name="T50" fmla="*/ 2147483647 w 623"/>
                  <a:gd name="T51" fmla="*/ 2147483647 h 666"/>
                  <a:gd name="T52" fmla="*/ 2147483647 w 623"/>
                  <a:gd name="T53" fmla="*/ 2147483647 h 666"/>
                  <a:gd name="T54" fmla="*/ 2147483647 w 623"/>
                  <a:gd name="T55" fmla="*/ 2147483647 h 666"/>
                  <a:gd name="T56" fmla="*/ 2147483647 w 623"/>
                  <a:gd name="T57" fmla="*/ 2147483647 h 666"/>
                  <a:gd name="T58" fmla="*/ 2147483647 w 623"/>
                  <a:gd name="T59" fmla="*/ 2147483647 h 666"/>
                  <a:gd name="T60" fmla="*/ 2147483647 w 623"/>
                  <a:gd name="T61" fmla="*/ 2147483647 h 666"/>
                  <a:gd name="T62" fmla="*/ 2147483647 w 623"/>
                  <a:gd name="T63" fmla="*/ 2147483647 h 666"/>
                  <a:gd name="T64" fmla="*/ 2147483647 w 623"/>
                  <a:gd name="T65" fmla="*/ 2147483647 h 666"/>
                  <a:gd name="T66" fmla="*/ 2147483647 w 623"/>
                  <a:gd name="T67" fmla="*/ 2147483647 h 666"/>
                  <a:gd name="T68" fmla="*/ 2147483647 w 623"/>
                  <a:gd name="T69" fmla="*/ 2147483647 h 666"/>
                  <a:gd name="T70" fmla="*/ 2147483647 w 623"/>
                  <a:gd name="T71" fmla="*/ 2147483647 h 666"/>
                  <a:gd name="T72" fmla="*/ 2147483647 w 623"/>
                  <a:gd name="T73" fmla="*/ 2147483647 h 666"/>
                  <a:gd name="T74" fmla="*/ 2147483647 w 623"/>
                  <a:gd name="T75" fmla="*/ 2147483647 h 666"/>
                  <a:gd name="T76" fmla="*/ 2147483647 w 623"/>
                  <a:gd name="T77" fmla="*/ 2147483647 h 666"/>
                  <a:gd name="T78" fmla="*/ 2147483647 w 623"/>
                  <a:gd name="T79" fmla="*/ 2147483647 h 666"/>
                  <a:gd name="T80" fmla="*/ 2147483647 w 623"/>
                  <a:gd name="T81" fmla="*/ 2147483647 h 666"/>
                  <a:gd name="T82" fmla="*/ 2147483647 w 623"/>
                  <a:gd name="T83" fmla="*/ 2147483647 h 666"/>
                  <a:gd name="T84" fmla="*/ 2147483647 w 623"/>
                  <a:gd name="T85" fmla="*/ 2147483647 h 666"/>
                  <a:gd name="T86" fmla="*/ 2147483647 w 623"/>
                  <a:gd name="T87" fmla="*/ 2147483647 h 666"/>
                  <a:gd name="T88" fmla="*/ 2147483647 w 623"/>
                  <a:gd name="T89" fmla="*/ 2147483647 h 666"/>
                  <a:gd name="T90" fmla="*/ 2147483647 w 623"/>
                  <a:gd name="T91" fmla="*/ 2147483647 h 666"/>
                  <a:gd name="T92" fmla="*/ 2147483647 w 623"/>
                  <a:gd name="T93" fmla="*/ 2147483647 h 666"/>
                  <a:gd name="T94" fmla="*/ 2147483647 w 623"/>
                  <a:gd name="T95" fmla="*/ 2147483647 h 666"/>
                  <a:gd name="T96" fmla="*/ 2147483647 w 623"/>
                  <a:gd name="T97" fmla="*/ 2147483647 h 666"/>
                  <a:gd name="T98" fmla="*/ 2147483647 w 623"/>
                  <a:gd name="T99" fmla="*/ 2147483647 h 666"/>
                  <a:gd name="T100" fmla="*/ 2147483647 w 623"/>
                  <a:gd name="T101" fmla="*/ 2147483647 h 666"/>
                  <a:gd name="T102" fmla="*/ 2147483647 w 623"/>
                  <a:gd name="T103" fmla="*/ 2147483647 h 666"/>
                  <a:gd name="T104" fmla="*/ 2147483647 w 623"/>
                  <a:gd name="T105" fmla="*/ 2147483647 h 666"/>
                  <a:gd name="T106" fmla="*/ 2147483647 w 623"/>
                  <a:gd name="T107" fmla="*/ 2147483647 h 666"/>
                  <a:gd name="T108" fmla="*/ 2147483647 w 623"/>
                  <a:gd name="T109" fmla="*/ 2147483647 h 666"/>
                  <a:gd name="T110" fmla="*/ 2147483647 w 623"/>
                  <a:gd name="T111" fmla="*/ 2147483647 h 66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23"/>
                  <a:gd name="T169" fmla="*/ 0 h 666"/>
                  <a:gd name="T170" fmla="*/ 623 w 623"/>
                  <a:gd name="T171" fmla="*/ 666 h 666"/>
                </a:gdLst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23" h="666">
                    <a:moveTo>
                      <a:pt x="111" y="396"/>
                    </a:moveTo>
                    <a:cubicBezTo>
                      <a:pt x="96" y="391"/>
                      <a:pt x="101" y="391"/>
                      <a:pt x="78" y="396"/>
                    </a:cubicBezTo>
                    <a:cubicBezTo>
                      <a:pt x="72" y="397"/>
                      <a:pt x="60" y="402"/>
                      <a:pt x="60" y="402"/>
                    </a:cubicBezTo>
                    <a:cubicBezTo>
                      <a:pt x="42" y="399"/>
                      <a:pt x="21" y="406"/>
                      <a:pt x="6" y="396"/>
                    </a:cubicBezTo>
                    <a:cubicBezTo>
                      <a:pt x="0" y="392"/>
                      <a:pt x="16" y="366"/>
                      <a:pt x="18" y="360"/>
                    </a:cubicBezTo>
                    <a:cubicBezTo>
                      <a:pt x="19" y="351"/>
                      <a:pt x="20" y="342"/>
                      <a:pt x="21" y="333"/>
                    </a:cubicBezTo>
                    <a:cubicBezTo>
                      <a:pt x="26" y="267"/>
                      <a:pt x="21" y="275"/>
                      <a:pt x="78" y="270"/>
                    </a:cubicBezTo>
                    <a:cubicBezTo>
                      <a:pt x="87" y="257"/>
                      <a:pt x="80" y="242"/>
                      <a:pt x="96" y="237"/>
                    </a:cubicBezTo>
                    <a:cubicBezTo>
                      <a:pt x="109" y="224"/>
                      <a:pt x="118" y="220"/>
                      <a:pt x="135" y="216"/>
                    </a:cubicBezTo>
                    <a:cubicBezTo>
                      <a:pt x="173" y="191"/>
                      <a:pt x="148" y="160"/>
                      <a:pt x="126" y="138"/>
                    </a:cubicBezTo>
                    <a:cubicBezTo>
                      <a:pt x="104" y="140"/>
                      <a:pt x="64" y="149"/>
                      <a:pt x="51" y="168"/>
                    </a:cubicBezTo>
                    <a:cubicBezTo>
                      <a:pt x="33" y="164"/>
                      <a:pt x="43" y="136"/>
                      <a:pt x="63" y="129"/>
                    </a:cubicBezTo>
                    <a:cubicBezTo>
                      <a:pt x="70" y="109"/>
                      <a:pt x="63" y="72"/>
                      <a:pt x="81" y="66"/>
                    </a:cubicBezTo>
                    <a:cubicBezTo>
                      <a:pt x="105" y="72"/>
                      <a:pt x="98" y="75"/>
                      <a:pt x="129" y="72"/>
                    </a:cubicBezTo>
                    <a:cubicBezTo>
                      <a:pt x="136" y="51"/>
                      <a:pt x="130" y="58"/>
                      <a:pt x="144" y="48"/>
                    </a:cubicBezTo>
                    <a:cubicBezTo>
                      <a:pt x="148" y="36"/>
                      <a:pt x="153" y="34"/>
                      <a:pt x="165" y="30"/>
                    </a:cubicBezTo>
                    <a:cubicBezTo>
                      <a:pt x="178" y="17"/>
                      <a:pt x="201" y="6"/>
                      <a:pt x="219" y="0"/>
                    </a:cubicBezTo>
                    <a:cubicBezTo>
                      <a:pt x="232" y="7"/>
                      <a:pt x="236" y="11"/>
                      <a:pt x="246" y="21"/>
                    </a:cubicBezTo>
                    <a:cubicBezTo>
                      <a:pt x="252" y="27"/>
                      <a:pt x="261" y="30"/>
                      <a:pt x="270" y="30"/>
                    </a:cubicBezTo>
                    <a:cubicBezTo>
                      <a:pt x="280" y="31"/>
                      <a:pt x="291" y="40"/>
                      <a:pt x="306" y="39"/>
                    </a:cubicBezTo>
                    <a:cubicBezTo>
                      <a:pt x="321" y="38"/>
                      <a:pt x="345" y="22"/>
                      <a:pt x="360" y="21"/>
                    </a:cubicBezTo>
                    <a:cubicBezTo>
                      <a:pt x="375" y="20"/>
                      <a:pt x="386" y="26"/>
                      <a:pt x="396" y="33"/>
                    </a:cubicBezTo>
                    <a:cubicBezTo>
                      <a:pt x="402" y="51"/>
                      <a:pt x="400" y="59"/>
                      <a:pt x="420" y="66"/>
                    </a:cubicBezTo>
                    <a:cubicBezTo>
                      <a:pt x="424" y="119"/>
                      <a:pt x="420" y="92"/>
                      <a:pt x="438" y="120"/>
                    </a:cubicBezTo>
                    <a:cubicBezTo>
                      <a:pt x="436" y="130"/>
                      <a:pt x="440" y="143"/>
                      <a:pt x="432" y="150"/>
                    </a:cubicBezTo>
                    <a:cubicBezTo>
                      <a:pt x="431" y="151"/>
                      <a:pt x="382" y="170"/>
                      <a:pt x="369" y="174"/>
                    </a:cubicBezTo>
                    <a:cubicBezTo>
                      <a:pt x="361" y="182"/>
                      <a:pt x="353" y="179"/>
                      <a:pt x="348" y="189"/>
                    </a:cubicBezTo>
                    <a:cubicBezTo>
                      <a:pt x="345" y="195"/>
                      <a:pt x="342" y="207"/>
                      <a:pt x="342" y="207"/>
                    </a:cubicBezTo>
                    <a:cubicBezTo>
                      <a:pt x="345" y="222"/>
                      <a:pt x="345" y="229"/>
                      <a:pt x="360" y="234"/>
                    </a:cubicBezTo>
                    <a:cubicBezTo>
                      <a:pt x="367" y="230"/>
                      <a:pt x="382" y="217"/>
                      <a:pt x="390" y="231"/>
                    </a:cubicBezTo>
                    <a:cubicBezTo>
                      <a:pt x="395" y="235"/>
                      <a:pt x="408" y="252"/>
                      <a:pt x="408" y="258"/>
                    </a:cubicBezTo>
                    <a:cubicBezTo>
                      <a:pt x="408" y="264"/>
                      <a:pt x="393" y="265"/>
                      <a:pt x="393" y="270"/>
                    </a:cubicBezTo>
                    <a:cubicBezTo>
                      <a:pt x="395" y="277"/>
                      <a:pt x="405" y="288"/>
                      <a:pt x="405" y="288"/>
                    </a:cubicBezTo>
                    <a:cubicBezTo>
                      <a:pt x="402" y="321"/>
                      <a:pt x="389" y="372"/>
                      <a:pt x="408" y="399"/>
                    </a:cubicBezTo>
                    <a:cubicBezTo>
                      <a:pt x="415" y="408"/>
                      <a:pt x="428" y="417"/>
                      <a:pt x="435" y="426"/>
                    </a:cubicBezTo>
                    <a:cubicBezTo>
                      <a:pt x="439" y="432"/>
                      <a:pt x="447" y="444"/>
                      <a:pt x="447" y="444"/>
                    </a:cubicBezTo>
                    <a:cubicBezTo>
                      <a:pt x="486" y="431"/>
                      <a:pt x="487" y="433"/>
                      <a:pt x="483" y="468"/>
                    </a:cubicBezTo>
                    <a:cubicBezTo>
                      <a:pt x="490" y="479"/>
                      <a:pt x="474" y="498"/>
                      <a:pt x="477" y="513"/>
                    </a:cubicBezTo>
                    <a:cubicBezTo>
                      <a:pt x="480" y="528"/>
                      <a:pt x="489" y="548"/>
                      <a:pt x="501" y="555"/>
                    </a:cubicBezTo>
                    <a:cubicBezTo>
                      <a:pt x="505" y="570"/>
                      <a:pt x="531" y="557"/>
                      <a:pt x="546" y="558"/>
                    </a:cubicBezTo>
                    <a:cubicBezTo>
                      <a:pt x="558" y="560"/>
                      <a:pt x="552" y="573"/>
                      <a:pt x="561" y="576"/>
                    </a:cubicBezTo>
                    <a:cubicBezTo>
                      <a:pt x="570" y="579"/>
                      <a:pt x="597" y="573"/>
                      <a:pt x="603" y="576"/>
                    </a:cubicBezTo>
                    <a:cubicBezTo>
                      <a:pt x="601" y="583"/>
                      <a:pt x="595" y="590"/>
                      <a:pt x="597" y="597"/>
                    </a:cubicBezTo>
                    <a:cubicBezTo>
                      <a:pt x="602" y="617"/>
                      <a:pt x="587" y="625"/>
                      <a:pt x="600" y="642"/>
                    </a:cubicBezTo>
                    <a:cubicBezTo>
                      <a:pt x="592" y="655"/>
                      <a:pt x="623" y="663"/>
                      <a:pt x="606" y="666"/>
                    </a:cubicBezTo>
                    <a:cubicBezTo>
                      <a:pt x="561" y="664"/>
                      <a:pt x="554" y="663"/>
                      <a:pt x="519" y="651"/>
                    </a:cubicBezTo>
                    <a:cubicBezTo>
                      <a:pt x="496" y="628"/>
                      <a:pt x="507" y="633"/>
                      <a:pt x="489" y="627"/>
                    </a:cubicBezTo>
                    <a:cubicBezTo>
                      <a:pt x="481" y="615"/>
                      <a:pt x="469" y="612"/>
                      <a:pt x="456" y="606"/>
                    </a:cubicBezTo>
                    <a:cubicBezTo>
                      <a:pt x="426" y="591"/>
                      <a:pt x="407" y="579"/>
                      <a:pt x="372" y="576"/>
                    </a:cubicBezTo>
                    <a:cubicBezTo>
                      <a:pt x="331" y="549"/>
                      <a:pt x="334" y="488"/>
                      <a:pt x="282" y="471"/>
                    </a:cubicBezTo>
                    <a:cubicBezTo>
                      <a:pt x="261" y="475"/>
                      <a:pt x="268" y="481"/>
                      <a:pt x="252" y="492"/>
                    </a:cubicBezTo>
                    <a:cubicBezTo>
                      <a:pt x="228" y="508"/>
                      <a:pt x="194" y="500"/>
                      <a:pt x="165" y="501"/>
                    </a:cubicBezTo>
                    <a:cubicBezTo>
                      <a:pt x="147" y="495"/>
                      <a:pt x="154" y="483"/>
                      <a:pt x="159" y="468"/>
                    </a:cubicBezTo>
                    <a:cubicBezTo>
                      <a:pt x="155" y="451"/>
                      <a:pt x="149" y="425"/>
                      <a:pt x="138" y="411"/>
                    </a:cubicBezTo>
                    <a:cubicBezTo>
                      <a:pt x="133" y="405"/>
                      <a:pt x="117" y="401"/>
                      <a:pt x="111" y="399"/>
                    </a:cubicBezTo>
                    <a:cubicBezTo>
                      <a:pt x="99" y="395"/>
                      <a:pt x="99" y="396"/>
                      <a:pt x="111" y="39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9" name="Freeform 66"/>
              <p:cNvSpPr/>
              <p:nvPr/>
            </p:nvSpPr>
            <p:spPr bwMode="auto">
              <a:xfrm>
                <a:off x="5204843" y="5408934"/>
                <a:ext cx="635000" cy="801688"/>
              </a:xfrm>
              <a:custGeom>
                <a:gdLst>
                  <a:gd name="T0" fmla="*/ 2147483647 w 354"/>
                  <a:gd name="T1" fmla="*/ 2147483647 h 423"/>
                  <a:gd name="T2" fmla="*/ 2147483647 w 354"/>
                  <a:gd name="T3" fmla="*/ 2147483647 h 423"/>
                  <a:gd name="T4" fmla="*/ 2147483647 w 354"/>
                  <a:gd name="T5" fmla="*/ 2147483647 h 423"/>
                  <a:gd name="T6" fmla="*/ 2147483647 w 354"/>
                  <a:gd name="T7" fmla="*/ 2147483647 h 423"/>
                  <a:gd name="T8" fmla="*/ 2147483647 w 354"/>
                  <a:gd name="T9" fmla="*/ 2147483647 h 423"/>
                  <a:gd name="T10" fmla="*/ 2147483647 w 354"/>
                  <a:gd name="T11" fmla="*/ 2147483647 h 423"/>
                  <a:gd name="T12" fmla="*/ 2147483647 w 354"/>
                  <a:gd name="T13" fmla="*/ 2147483647 h 423"/>
                  <a:gd name="T14" fmla="*/ 2147483647 w 354"/>
                  <a:gd name="T15" fmla="*/ 2147483647 h 423"/>
                  <a:gd name="T16" fmla="*/ 2147483647 w 354"/>
                  <a:gd name="T17" fmla="*/ 2147483647 h 423"/>
                  <a:gd name="T18" fmla="*/ 2147483647 w 354"/>
                  <a:gd name="T19" fmla="*/ 2147483647 h 423"/>
                  <a:gd name="T20" fmla="*/ 2147483647 w 354"/>
                  <a:gd name="T21" fmla="*/ 2147483647 h 423"/>
                  <a:gd name="T22" fmla="*/ 2147483647 w 354"/>
                  <a:gd name="T23" fmla="*/ 2147483647 h 423"/>
                  <a:gd name="T24" fmla="*/ 2147483647 w 354"/>
                  <a:gd name="T25" fmla="*/ 2147483647 h 423"/>
                  <a:gd name="T26" fmla="*/ 2147483647 w 354"/>
                  <a:gd name="T27" fmla="*/ 2147483647 h 423"/>
                  <a:gd name="T28" fmla="*/ 2147483647 w 354"/>
                  <a:gd name="T29" fmla="*/ 2147483647 h 423"/>
                  <a:gd name="T30" fmla="*/ 2147483647 w 354"/>
                  <a:gd name="T31" fmla="*/ 2147483647 h 423"/>
                  <a:gd name="T32" fmla="*/ 2147483647 w 354"/>
                  <a:gd name="T33" fmla="*/ 2147483647 h 423"/>
                  <a:gd name="T34" fmla="*/ 2147483647 w 354"/>
                  <a:gd name="T35" fmla="*/ 2147483647 h 423"/>
                  <a:gd name="T36" fmla="*/ 2147483647 w 354"/>
                  <a:gd name="T37" fmla="*/ 0 h 423"/>
                  <a:gd name="T38" fmla="*/ 2147483647 w 354"/>
                  <a:gd name="T39" fmla="*/ 2147483647 h 423"/>
                  <a:gd name="T40" fmla="*/ 2147483647 w 354"/>
                  <a:gd name="T41" fmla="*/ 2147483647 h 423"/>
                  <a:gd name="T42" fmla="*/ 2147483647 w 354"/>
                  <a:gd name="T43" fmla="*/ 2147483647 h 423"/>
                  <a:gd name="T44" fmla="*/ 2147483647 w 354"/>
                  <a:gd name="T45" fmla="*/ 2147483647 h 423"/>
                  <a:gd name="T46" fmla="*/ 2147483647 w 354"/>
                  <a:gd name="T47" fmla="*/ 2147483647 h 423"/>
                  <a:gd name="T48" fmla="*/ 2147483647 w 354"/>
                  <a:gd name="T49" fmla="*/ 2147483647 h 423"/>
                  <a:gd name="T50" fmla="*/ 2147483647 w 354"/>
                  <a:gd name="T51" fmla="*/ 2147483647 h 423"/>
                  <a:gd name="T52" fmla="*/ 2147483647 w 354"/>
                  <a:gd name="T53" fmla="*/ 2147483647 h 423"/>
                  <a:gd name="T54" fmla="*/ 2147483647 w 354"/>
                  <a:gd name="T55" fmla="*/ 2147483647 h 423"/>
                  <a:gd name="T56" fmla="*/ 2147483647 w 354"/>
                  <a:gd name="T57" fmla="*/ 2147483647 h 423"/>
                  <a:gd name="T58" fmla="*/ 2147483647 w 354"/>
                  <a:gd name="T59" fmla="*/ 2147483647 h 423"/>
                  <a:gd name="T60" fmla="*/ 2147483647 w 354"/>
                  <a:gd name="T61" fmla="*/ 2147483647 h 42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4"/>
                  <a:gd name="T94" fmla="*/ 0 h 423"/>
                  <a:gd name="T95" fmla="*/ 354 w 354"/>
                  <a:gd name="T96" fmla="*/ 423 h 423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4" h="422">
                    <a:moveTo>
                      <a:pt x="339" y="384"/>
                    </a:moveTo>
                    <a:cubicBezTo>
                      <a:pt x="324" y="379"/>
                      <a:pt x="314" y="374"/>
                      <a:pt x="294" y="384"/>
                    </a:cubicBezTo>
                    <a:cubicBezTo>
                      <a:pt x="285" y="388"/>
                      <a:pt x="289" y="405"/>
                      <a:pt x="282" y="411"/>
                    </a:cubicBezTo>
                    <a:cubicBezTo>
                      <a:pt x="277" y="416"/>
                      <a:pt x="264" y="423"/>
                      <a:pt x="264" y="423"/>
                    </a:cubicBezTo>
                    <a:cubicBezTo>
                      <a:pt x="250" y="422"/>
                      <a:pt x="236" y="422"/>
                      <a:pt x="222" y="420"/>
                    </a:cubicBezTo>
                    <a:cubicBezTo>
                      <a:pt x="202" y="416"/>
                      <a:pt x="225" y="411"/>
                      <a:pt x="204" y="405"/>
                    </a:cubicBezTo>
                    <a:cubicBezTo>
                      <a:pt x="193" y="402"/>
                      <a:pt x="182" y="403"/>
                      <a:pt x="171" y="402"/>
                    </a:cubicBezTo>
                    <a:cubicBezTo>
                      <a:pt x="161" y="388"/>
                      <a:pt x="166" y="396"/>
                      <a:pt x="159" y="375"/>
                    </a:cubicBezTo>
                    <a:cubicBezTo>
                      <a:pt x="158" y="372"/>
                      <a:pt x="156" y="366"/>
                      <a:pt x="156" y="366"/>
                    </a:cubicBezTo>
                    <a:cubicBezTo>
                      <a:pt x="158" y="335"/>
                      <a:pt x="157" y="319"/>
                      <a:pt x="165" y="294"/>
                    </a:cubicBezTo>
                    <a:cubicBezTo>
                      <a:pt x="157" y="271"/>
                      <a:pt x="132" y="275"/>
                      <a:pt x="111" y="273"/>
                    </a:cubicBezTo>
                    <a:cubicBezTo>
                      <a:pt x="100" y="266"/>
                      <a:pt x="101" y="259"/>
                      <a:pt x="90" y="252"/>
                    </a:cubicBezTo>
                    <a:cubicBezTo>
                      <a:pt x="86" y="239"/>
                      <a:pt x="76" y="229"/>
                      <a:pt x="72" y="216"/>
                    </a:cubicBezTo>
                    <a:cubicBezTo>
                      <a:pt x="73" y="196"/>
                      <a:pt x="79" y="107"/>
                      <a:pt x="72" y="84"/>
                    </a:cubicBezTo>
                    <a:cubicBezTo>
                      <a:pt x="70" y="76"/>
                      <a:pt x="20" y="72"/>
                      <a:pt x="18" y="72"/>
                    </a:cubicBezTo>
                    <a:cubicBezTo>
                      <a:pt x="0" y="44"/>
                      <a:pt x="19" y="52"/>
                      <a:pt x="39" y="39"/>
                    </a:cubicBezTo>
                    <a:cubicBezTo>
                      <a:pt x="47" y="27"/>
                      <a:pt x="55" y="29"/>
                      <a:pt x="66" y="21"/>
                    </a:cubicBezTo>
                    <a:cubicBezTo>
                      <a:pt x="79" y="1"/>
                      <a:pt x="65" y="18"/>
                      <a:pt x="105" y="9"/>
                    </a:cubicBezTo>
                    <a:cubicBezTo>
                      <a:pt x="112" y="8"/>
                      <a:pt x="117" y="2"/>
                      <a:pt x="123" y="0"/>
                    </a:cubicBezTo>
                    <a:cubicBezTo>
                      <a:pt x="138" y="22"/>
                      <a:pt x="146" y="26"/>
                      <a:pt x="174" y="30"/>
                    </a:cubicBezTo>
                    <a:cubicBezTo>
                      <a:pt x="201" y="48"/>
                      <a:pt x="293" y="42"/>
                      <a:pt x="306" y="42"/>
                    </a:cubicBezTo>
                    <a:cubicBezTo>
                      <a:pt x="302" y="88"/>
                      <a:pt x="308" y="67"/>
                      <a:pt x="282" y="84"/>
                    </a:cubicBezTo>
                    <a:cubicBezTo>
                      <a:pt x="276" y="101"/>
                      <a:pt x="283" y="111"/>
                      <a:pt x="297" y="120"/>
                    </a:cubicBezTo>
                    <a:cubicBezTo>
                      <a:pt x="301" y="131"/>
                      <a:pt x="308" y="139"/>
                      <a:pt x="312" y="150"/>
                    </a:cubicBezTo>
                    <a:cubicBezTo>
                      <a:pt x="316" y="186"/>
                      <a:pt x="309" y="204"/>
                      <a:pt x="330" y="225"/>
                    </a:cubicBezTo>
                    <a:cubicBezTo>
                      <a:pt x="331" y="231"/>
                      <a:pt x="332" y="237"/>
                      <a:pt x="333" y="243"/>
                    </a:cubicBezTo>
                    <a:cubicBezTo>
                      <a:pt x="334" y="259"/>
                      <a:pt x="333" y="275"/>
                      <a:pt x="336" y="291"/>
                    </a:cubicBezTo>
                    <a:cubicBezTo>
                      <a:pt x="338" y="302"/>
                      <a:pt x="350" y="316"/>
                      <a:pt x="354" y="327"/>
                    </a:cubicBezTo>
                    <a:cubicBezTo>
                      <a:pt x="353" y="351"/>
                      <a:pt x="344" y="360"/>
                      <a:pt x="342" y="384"/>
                    </a:cubicBezTo>
                    <a:cubicBezTo>
                      <a:pt x="342" y="387"/>
                      <a:pt x="350" y="392"/>
                      <a:pt x="348" y="390"/>
                    </a:cubicBezTo>
                    <a:cubicBezTo>
                      <a:pt x="338" y="380"/>
                      <a:pt x="339" y="392"/>
                      <a:pt x="339" y="3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0" name="Freeform 67"/>
              <p:cNvSpPr/>
              <p:nvPr/>
            </p:nvSpPr>
            <p:spPr bwMode="auto">
              <a:xfrm>
                <a:off x="3208072" y="6174417"/>
                <a:ext cx="941101" cy="850047"/>
              </a:xfrm>
              <a:custGeom>
                <a:gdLst>
                  <a:gd name="T0" fmla="*/ 2147483647 w 558"/>
                  <a:gd name="T1" fmla="*/ 2147483647 h 431"/>
                  <a:gd name="T2" fmla="*/ 2147483647 w 558"/>
                  <a:gd name="T3" fmla="*/ 2147483647 h 431"/>
                  <a:gd name="T4" fmla="*/ 2147483647 w 558"/>
                  <a:gd name="T5" fmla="*/ 2147483647 h 431"/>
                  <a:gd name="T6" fmla="*/ 2147483647 w 558"/>
                  <a:gd name="T7" fmla="*/ 2147483647 h 431"/>
                  <a:gd name="T8" fmla="*/ 2147483647 w 558"/>
                  <a:gd name="T9" fmla="*/ 2147483647 h 431"/>
                  <a:gd name="T10" fmla="*/ 2147483647 w 558"/>
                  <a:gd name="T11" fmla="*/ 2147483647 h 431"/>
                  <a:gd name="T12" fmla="*/ 2147483647 w 558"/>
                  <a:gd name="T13" fmla="*/ 2147483647 h 431"/>
                  <a:gd name="T14" fmla="*/ 2147483647 w 558"/>
                  <a:gd name="T15" fmla="*/ 2147483647 h 431"/>
                  <a:gd name="T16" fmla="*/ 2147483647 w 558"/>
                  <a:gd name="T17" fmla="*/ 2147483647 h 431"/>
                  <a:gd name="T18" fmla="*/ 2147483647 w 558"/>
                  <a:gd name="T19" fmla="*/ 2147483647 h 431"/>
                  <a:gd name="T20" fmla="*/ 2147483647 w 558"/>
                  <a:gd name="T21" fmla="*/ 2147483647 h 431"/>
                  <a:gd name="T22" fmla="*/ 2147483647 w 558"/>
                  <a:gd name="T23" fmla="*/ 2147483647 h 431"/>
                  <a:gd name="T24" fmla="*/ 2147483647 w 558"/>
                  <a:gd name="T25" fmla="*/ 2147483647 h 431"/>
                  <a:gd name="T26" fmla="*/ 2147483647 w 558"/>
                  <a:gd name="T27" fmla="*/ 2147483647 h 431"/>
                  <a:gd name="T28" fmla="*/ 2147483647 w 558"/>
                  <a:gd name="T29" fmla="*/ 2147483647 h 431"/>
                  <a:gd name="T30" fmla="*/ 2147483647 w 558"/>
                  <a:gd name="T31" fmla="*/ 2147483647 h 431"/>
                  <a:gd name="T32" fmla="*/ 2147483647 w 558"/>
                  <a:gd name="T33" fmla="*/ 2147483647 h 431"/>
                  <a:gd name="T34" fmla="*/ 2147483647 w 558"/>
                  <a:gd name="T35" fmla="*/ 2147483647 h 431"/>
                  <a:gd name="T36" fmla="*/ 2147483647 w 558"/>
                  <a:gd name="T37" fmla="*/ 2147483647 h 431"/>
                  <a:gd name="T38" fmla="*/ 2147483647 w 558"/>
                  <a:gd name="T39" fmla="*/ 2147483647 h 431"/>
                  <a:gd name="T40" fmla="*/ 2147483647 w 558"/>
                  <a:gd name="T41" fmla="*/ 2147483647 h 431"/>
                  <a:gd name="T42" fmla="*/ 2147483647 w 558"/>
                  <a:gd name="T43" fmla="*/ 2147483647 h 431"/>
                  <a:gd name="T44" fmla="*/ 2147483647 w 558"/>
                  <a:gd name="T45" fmla="*/ 2147483647 h 431"/>
                  <a:gd name="T46" fmla="*/ 2147483647 w 558"/>
                  <a:gd name="T47" fmla="*/ 2147483647 h 431"/>
                  <a:gd name="T48" fmla="*/ 2147483647 w 558"/>
                  <a:gd name="T49" fmla="*/ 2147483647 h 431"/>
                  <a:gd name="T50" fmla="*/ 2147483647 w 558"/>
                  <a:gd name="T51" fmla="*/ 2147483647 h 431"/>
                  <a:gd name="T52" fmla="*/ 2147483647 w 558"/>
                  <a:gd name="T53" fmla="*/ 2147483647 h 431"/>
                  <a:gd name="T54" fmla="*/ 2147483647 w 558"/>
                  <a:gd name="T55" fmla="*/ 2147483647 h 431"/>
                  <a:gd name="T56" fmla="*/ 2147483647 w 558"/>
                  <a:gd name="T57" fmla="*/ 2147483647 h 431"/>
                  <a:gd name="T58" fmla="*/ 2147483647 w 558"/>
                  <a:gd name="T59" fmla="*/ 2147483647 h 431"/>
                  <a:gd name="T60" fmla="*/ 2147483647 w 558"/>
                  <a:gd name="T61" fmla="*/ 2147483647 h 431"/>
                  <a:gd name="T62" fmla="*/ 2147483647 w 558"/>
                  <a:gd name="T63" fmla="*/ 2147483647 h 431"/>
                  <a:gd name="T64" fmla="*/ 2147483647 w 558"/>
                  <a:gd name="T65" fmla="*/ 2147483647 h 431"/>
                  <a:gd name="T66" fmla="*/ 2147483647 w 558"/>
                  <a:gd name="T67" fmla="*/ 2147483647 h 431"/>
                  <a:gd name="T68" fmla="*/ 2147483647 w 558"/>
                  <a:gd name="T69" fmla="*/ 2147483647 h 431"/>
                  <a:gd name="T70" fmla="*/ 2147483647 w 558"/>
                  <a:gd name="T71" fmla="*/ 2147483647 h 431"/>
                  <a:gd name="T72" fmla="*/ 2147483647 w 558"/>
                  <a:gd name="T73" fmla="*/ 2147483647 h 431"/>
                  <a:gd name="T74" fmla="*/ 2147483647 w 558"/>
                  <a:gd name="T75" fmla="*/ 2147483647 h 431"/>
                  <a:gd name="T76" fmla="*/ 2147483647 w 558"/>
                  <a:gd name="T77" fmla="*/ 2147483647 h 431"/>
                  <a:gd name="T78" fmla="*/ 2147483647 w 558"/>
                  <a:gd name="T79" fmla="*/ 2147483647 h 431"/>
                  <a:gd name="T80" fmla="*/ 2147483647 w 558"/>
                  <a:gd name="T81" fmla="*/ 2147483647 h 431"/>
                  <a:gd name="T82" fmla="*/ 2147483647 w 558"/>
                  <a:gd name="T83" fmla="*/ 2147483647 h 431"/>
                  <a:gd name="T84" fmla="*/ 2147483647 w 558"/>
                  <a:gd name="T85" fmla="*/ 2147483647 h 4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8"/>
                  <a:gd name="T130" fmla="*/ 0 h 431"/>
                  <a:gd name="T131" fmla="*/ 558 w 558"/>
                  <a:gd name="T132" fmla="*/ 431 h 431"/>
                  <a:gd name="connsiteX0" fmla="*/ 10399 w 10399"/>
                  <a:gd name="connsiteY0" fmla="*/ 8744 h 10381"/>
                  <a:gd name="connsiteX1" fmla="*/ 9924 w 10399"/>
                  <a:gd name="connsiteY1" fmla="*/ 9373 h 10381"/>
                  <a:gd name="connsiteX2" fmla="*/ 8947 w 10399"/>
                  <a:gd name="connsiteY2" fmla="*/ 8975 h 10381"/>
                  <a:gd name="connsiteX3" fmla="*/ 8245 w 10399"/>
                  <a:gd name="connsiteY3" fmla="*/ 7205 h 10381"/>
                  <a:gd name="connsiteX4" fmla="*/ 7663 w 10399"/>
                  <a:gd name="connsiteY4" fmla="*/ 7017 h 10381"/>
                  <a:gd name="connsiteX5" fmla="*/ 7466 w 10399"/>
                  <a:gd name="connsiteY5" fmla="*/ 7213 h 10381"/>
                  <a:gd name="connsiteX6" fmla="*/ 7227 w 10399"/>
                  <a:gd name="connsiteY6" fmla="*/ 8393 h 10381"/>
                  <a:gd name="connsiteX7" fmla="*/ 6073 w 10399"/>
                  <a:gd name="connsiteY7" fmla="*/ 8429 h 10381"/>
                  <a:gd name="connsiteX8" fmla="*/ 4618 w 10399"/>
                  <a:gd name="connsiteY8" fmla="*/ 8683 h 10381"/>
                  <a:gd name="connsiteX9" fmla="*/ 4467 w 10399"/>
                  <a:gd name="connsiteY9" fmla="*/ 9275 h 10381"/>
                  <a:gd name="connsiteX10" fmla="*/ 3686 w 10399"/>
                  <a:gd name="connsiteY10" fmla="*/ 10380 h 10381"/>
                  <a:gd name="connsiteX11" fmla="*/ 3328 w 10399"/>
                  <a:gd name="connsiteY11" fmla="*/ 9791 h 10381"/>
                  <a:gd name="connsiteX12" fmla="*/ 3030 w 10399"/>
                  <a:gd name="connsiteY12" fmla="*/ 9513 h 10381"/>
                  <a:gd name="connsiteX13" fmla="*/ 2601 w 10399"/>
                  <a:gd name="connsiteY13" fmla="*/ 9330 h 10381"/>
                  <a:gd name="connsiteX14" fmla="*/ 1674 w 10399"/>
                  <a:gd name="connsiteY14" fmla="*/ 9135 h 10381"/>
                  <a:gd name="connsiteX15" fmla="*/ 689 w 10399"/>
                  <a:gd name="connsiteY15" fmla="*/ 10146 h 10381"/>
                  <a:gd name="connsiteX16" fmla="*/ 59 w 10399"/>
                  <a:gd name="connsiteY16" fmla="*/ 10006 h 10381"/>
                  <a:gd name="connsiteX17" fmla="*/ 275 w 10399"/>
                  <a:gd name="connsiteY17" fmla="*/ 8840 h 10381"/>
                  <a:gd name="connsiteX18" fmla="*/ 1124 w 10399"/>
                  <a:gd name="connsiteY18" fmla="*/ 8623 h 10381"/>
                  <a:gd name="connsiteX19" fmla="*/ 1277 w 10399"/>
                  <a:gd name="connsiteY19" fmla="*/ 7860 h 10381"/>
                  <a:gd name="connsiteX20" fmla="*/ 1244 w 10399"/>
                  <a:gd name="connsiteY20" fmla="*/ 6800 h 10381"/>
                  <a:gd name="connsiteX21" fmla="*/ 954 w 10399"/>
                  <a:gd name="connsiteY21" fmla="*/ 5892 h 10381"/>
                  <a:gd name="connsiteX22" fmla="*/ 725 w 10399"/>
                  <a:gd name="connsiteY22" fmla="*/ 4618 h 10381"/>
                  <a:gd name="connsiteX23" fmla="*/ 999 w 10399"/>
                  <a:gd name="connsiteY23" fmla="*/ 3837 h 10381"/>
                  <a:gd name="connsiteX24" fmla="*/ 1513 w 10399"/>
                  <a:gd name="connsiteY24" fmla="*/ 2746 h 10381"/>
                  <a:gd name="connsiteX25" fmla="*/ 952 w 10399"/>
                  <a:gd name="connsiteY25" fmla="*/ 1675 h 10381"/>
                  <a:gd name="connsiteX26" fmla="*/ 1428 w 10399"/>
                  <a:gd name="connsiteY26" fmla="*/ 1814 h 10381"/>
                  <a:gd name="connsiteX27" fmla="*/ 2735 w 10399"/>
                  <a:gd name="connsiteY27" fmla="*/ 2117 h 10381"/>
                  <a:gd name="connsiteX28" fmla="*/ 3447 w 10399"/>
                  <a:gd name="connsiteY28" fmla="*/ 1605 h 10381"/>
                  <a:gd name="connsiteX29" fmla="*/ 3863 w 10399"/>
                  <a:gd name="connsiteY29" fmla="*/ 1140 h 10381"/>
                  <a:gd name="connsiteX30" fmla="*/ 3923 w 10399"/>
                  <a:gd name="connsiteY30" fmla="*/ 209 h 10381"/>
                  <a:gd name="connsiteX31" fmla="*/ 4042 w 10399"/>
                  <a:gd name="connsiteY31" fmla="*/ 0 h 10381"/>
                  <a:gd name="connsiteX32" fmla="*/ 5705 w 10399"/>
                  <a:gd name="connsiteY32" fmla="*/ 70 h 10381"/>
                  <a:gd name="connsiteX33" fmla="*/ 5824 w 10399"/>
                  <a:gd name="connsiteY33" fmla="*/ 1046 h 10381"/>
                  <a:gd name="connsiteX34" fmla="*/ 5943 w 10399"/>
                  <a:gd name="connsiteY34" fmla="*/ 1465 h 10381"/>
                  <a:gd name="connsiteX35" fmla="*/ 6894 w 10399"/>
                  <a:gd name="connsiteY35" fmla="*/ 2512 h 10381"/>
                  <a:gd name="connsiteX36" fmla="*/ 7489 w 10399"/>
                  <a:gd name="connsiteY36" fmla="*/ 3070 h 10381"/>
                  <a:gd name="connsiteX37" fmla="*/ 8260 w 10399"/>
                  <a:gd name="connsiteY37" fmla="*/ 3139 h 10381"/>
                  <a:gd name="connsiteX38" fmla="*/ 8260 w 10399"/>
                  <a:gd name="connsiteY38" fmla="*/ 4698 h 10381"/>
                  <a:gd name="connsiteX39" fmla="*/ 8914 w 10399"/>
                  <a:gd name="connsiteY39" fmla="*/ 5605 h 10381"/>
                  <a:gd name="connsiteX40" fmla="*/ 9093 w 10399"/>
                  <a:gd name="connsiteY40" fmla="*/ 7000 h 10381"/>
                  <a:gd name="connsiteX41" fmla="*/ 9567 w 10399"/>
                  <a:gd name="connsiteY41" fmla="*/ 7768 h 10381"/>
                  <a:gd name="connsiteX42" fmla="*/ 10222 w 10399"/>
                  <a:gd name="connsiteY42" fmla="*/ 7976 h 10381"/>
                  <a:gd name="connsiteX43" fmla="*/ 10399 w 10399"/>
                  <a:gd name="connsiteY43" fmla="*/ 8744 h 10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399" h="10381">
                    <a:moveTo>
                      <a:pt x="10399" y="8744"/>
                    </a:moveTo>
                    <a:cubicBezTo>
                      <a:pt x="9983" y="9232"/>
                      <a:pt x="10141" y="9000"/>
                      <a:pt x="9924" y="9373"/>
                    </a:cubicBezTo>
                    <a:cubicBezTo>
                      <a:pt x="9864" y="9697"/>
                      <a:pt x="9185" y="8789"/>
                      <a:pt x="8947" y="8975"/>
                    </a:cubicBezTo>
                    <a:cubicBezTo>
                      <a:pt x="8531" y="8813"/>
                      <a:pt x="8523" y="7438"/>
                      <a:pt x="8245" y="7205"/>
                    </a:cubicBezTo>
                    <a:cubicBezTo>
                      <a:pt x="8048" y="6833"/>
                      <a:pt x="7979" y="7272"/>
                      <a:pt x="7663" y="7017"/>
                    </a:cubicBezTo>
                    <a:cubicBezTo>
                      <a:pt x="7501" y="6923"/>
                      <a:pt x="7491" y="6921"/>
                      <a:pt x="7466" y="7213"/>
                    </a:cubicBezTo>
                    <a:cubicBezTo>
                      <a:pt x="7441" y="7505"/>
                      <a:pt x="7427" y="8095"/>
                      <a:pt x="7227" y="8393"/>
                    </a:cubicBezTo>
                    <a:cubicBezTo>
                      <a:pt x="6888" y="8416"/>
                      <a:pt x="6508" y="8381"/>
                      <a:pt x="6073" y="8429"/>
                    </a:cubicBezTo>
                    <a:cubicBezTo>
                      <a:pt x="5638" y="8477"/>
                      <a:pt x="4658" y="8382"/>
                      <a:pt x="4618" y="8683"/>
                    </a:cubicBezTo>
                    <a:cubicBezTo>
                      <a:pt x="4560" y="9102"/>
                      <a:pt x="4537" y="8711"/>
                      <a:pt x="4467" y="9275"/>
                    </a:cubicBezTo>
                    <a:cubicBezTo>
                      <a:pt x="3873" y="9252"/>
                      <a:pt x="4278" y="10427"/>
                      <a:pt x="3686" y="10380"/>
                    </a:cubicBezTo>
                    <a:cubicBezTo>
                      <a:pt x="3566" y="10357"/>
                      <a:pt x="3437" y="9935"/>
                      <a:pt x="3328" y="9791"/>
                    </a:cubicBezTo>
                    <a:cubicBezTo>
                      <a:pt x="3219" y="9647"/>
                      <a:pt x="3151" y="9590"/>
                      <a:pt x="3030" y="9513"/>
                    </a:cubicBezTo>
                    <a:cubicBezTo>
                      <a:pt x="2909" y="9436"/>
                      <a:pt x="2827" y="9393"/>
                      <a:pt x="2601" y="9330"/>
                    </a:cubicBezTo>
                    <a:cubicBezTo>
                      <a:pt x="2375" y="9267"/>
                      <a:pt x="1952" y="8949"/>
                      <a:pt x="1674" y="9135"/>
                    </a:cubicBezTo>
                    <a:cubicBezTo>
                      <a:pt x="1259" y="9228"/>
                      <a:pt x="1045" y="9867"/>
                      <a:pt x="689" y="10146"/>
                    </a:cubicBezTo>
                    <a:cubicBezTo>
                      <a:pt x="529" y="10122"/>
                      <a:pt x="297" y="10146"/>
                      <a:pt x="59" y="10006"/>
                    </a:cubicBezTo>
                    <a:cubicBezTo>
                      <a:pt x="-199" y="9844"/>
                      <a:pt x="473" y="9142"/>
                      <a:pt x="275" y="8840"/>
                    </a:cubicBezTo>
                    <a:cubicBezTo>
                      <a:pt x="116" y="8538"/>
                      <a:pt x="1184" y="8832"/>
                      <a:pt x="1124" y="8623"/>
                    </a:cubicBezTo>
                    <a:cubicBezTo>
                      <a:pt x="947" y="8390"/>
                      <a:pt x="1257" y="8164"/>
                      <a:pt x="1277" y="7860"/>
                    </a:cubicBezTo>
                    <a:cubicBezTo>
                      <a:pt x="1296" y="7556"/>
                      <a:pt x="1244" y="7149"/>
                      <a:pt x="1244" y="6800"/>
                    </a:cubicBezTo>
                    <a:cubicBezTo>
                      <a:pt x="1263" y="6568"/>
                      <a:pt x="757" y="5961"/>
                      <a:pt x="954" y="5892"/>
                    </a:cubicBezTo>
                    <a:cubicBezTo>
                      <a:pt x="1332" y="5728"/>
                      <a:pt x="328" y="4641"/>
                      <a:pt x="725" y="4618"/>
                    </a:cubicBezTo>
                    <a:cubicBezTo>
                      <a:pt x="923" y="4479"/>
                      <a:pt x="867" y="4149"/>
                      <a:pt x="999" y="3837"/>
                    </a:cubicBezTo>
                    <a:cubicBezTo>
                      <a:pt x="1128" y="3525"/>
                      <a:pt x="1611" y="3164"/>
                      <a:pt x="1513" y="2746"/>
                    </a:cubicBezTo>
                    <a:cubicBezTo>
                      <a:pt x="1532" y="2397"/>
                      <a:pt x="774" y="1953"/>
                      <a:pt x="952" y="1675"/>
                    </a:cubicBezTo>
                    <a:cubicBezTo>
                      <a:pt x="1051" y="1511"/>
                      <a:pt x="1428" y="1814"/>
                      <a:pt x="1428" y="1814"/>
                    </a:cubicBezTo>
                    <a:cubicBezTo>
                      <a:pt x="1704" y="1837"/>
                      <a:pt x="2398" y="2140"/>
                      <a:pt x="2735" y="2117"/>
                    </a:cubicBezTo>
                    <a:cubicBezTo>
                      <a:pt x="3072" y="2093"/>
                      <a:pt x="3269" y="1768"/>
                      <a:pt x="3447" y="1605"/>
                    </a:cubicBezTo>
                    <a:cubicBezTo>
                      <a:pt x="3626" y="1442"/>
                      <a:pt x="3784" y="1372"/>
                      <a:pt x="3863" y="1140"/>
                    </a:cubicBezTo>
                    <a:cubicBezTo>
                      <a:pt x="3943" y="907"/>
                      <a:pt x="3883" y="396"/>
                      <a:pt x="3923" y="209"/>
                    </a:cubicBezTo>
                    <a:cubicBezTo>
                      <a:pt x="3923" y="116"/>
                      <a:pt x="4003" y="70"/>
                      <a:pt x="4042" y="0"/>
                    </a:cubicBezTo>
                    <a:cubicBezTo>
                      <a:pt x="4595" y="23"/>
                      <a:pt x="5150" y="-23"/>
                      <a:pt x="5705" y="70"/>
                    </a:cubicBezTo>
                    <a:cubicBezTo>
                      <a:pt x="5803" y="93"/>
                      <a:pt x="5746" y="535"/>
                      <a:pt x="5824" y="1046"/>
                    </a:cubicBezTo>
                    <a:cubicBezTo>
                      <a:pt x="5844" y="1186"/>
                      <a:pt x="5943" y="1465"/>
                      <a:pt x="5943" y="1465"/>
                    </a:cubicBezTo>
                    <a:cubicBezTo>
                      <a:pt x="5746" y="2140"/>
                      <a:pt x="6557" y="2233"/>
                      <a:pt x="6894" y="2512"/>
                    </a:cubicBezTo>
                    <a:cubicBezTo>
                      <a:pt x="7072" y="2651"/>
                      <a:pt x="7250" y="3023"/>
                      <a:pt x="7489" y="3070"/>
                    </a:cubicBezTo>
                    <a:cubicBezTo>
                      <a:pt x="7746" y="3116"/>
                      <a:pt x="8003" y="3116"/>
                      <a:pt x="8260" y="3139"/>
                    </a:cubicBezTo>
                    <a:cubicBezTo>
                      <a:pt x="8320" y="3674"/>
                      <a:pt x="8081" y="4349"/>
                      <a:pt x="8260" y="4698"/>
                    </a:cubicBezTo>
                    <a:cubicBezTo>
                      <a:pt x="8359" y="5024"/>
                      <a:pt x="8775" y="5302"/>
                      <a:pt x="8914" y="5605"/>
                    </a:cubicBezTo>
                    <a:cubicBezTo>
                      <a:pt x="9151" y="6163"/>
                      <a:pt x="8775" y="6512"/>
                      <a:pt x="9093" y="7000"/>
                    </a:cubicBezTo>
                    <a:cubicBezTo>
                      <a:pt x="9151" y="7558"/>
                      <a:pt x="9151" y="7349"/>
                      <a:pt x="9567" y="7768"/>
                    </a:cubicBezTo>
                    <a:cubicBezTo>
                      <a:pt x="9626" y="7907"/>
                      <a:pt x="10222" y="7976"/>
                      <a:pt x="10222" y="7976"/>
                    </a:cubicBezTo>
                    <a:cubicBezTo>
                      <a:pt x="10241" y="8233"/>
                      <a:pt x="10181" y="8744"/>
                      <a:pt x="10399" y="874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1" name="Freeform 68"/>
              <p:cNvSpPr/>
              <p:nvPr/>
            </p:nvSpPr>
            <p:spPr bwMode="auto">
              <a:xfrm>
                <a:off x="3885642" y="6042356"/>
                <a:ext cx="744537" cy="795337"/>
              </a:xfrm>
              <a:custGeom>
                <a:gdLst>
                  <a:gd name="T0" fmla="*/ 2147483647 w 414"/>
                  <a:gd name="T1" fmla="*/ 2147483647 h 419"/>
                  <a:gd name="T2" fmla="*/ 2147483647 w 414"/>
                  <a:gd name="T3" fmla="*/ 2147483647 h 419"/>
                  <a:gd name="T4" fmla="*/ 2147483647 w 414"/>
                  <a:gd name="T5" fmla="*/ 2147483647 h 419"/>
                  <a:gd name="T6" fmla="*/ 2147483647 w 414"/>
                  <a:gd name="T7" fmla="*/ 2147483647 h 419"/>
                  <a:gd name="T8" fmla="*/ 2147483647 w 414"/>
                  <a:gd name="T9" fmla="*/ 2147483647 h 419"/>
                  <a:gd name="T10" fmla="*/ 0 w 414"/>
                  <a:gd name="T11" fmla="*/ 2147483647 h 419"/>
                  <a:gd name="T12" fmla="*/ 2147483647 w 414"/>
                  <a:gd name="T13" fmla="*/ 2147483647 h 419"/>
                  <a:gd name="T14" fmla="*/ 2147483647 w 414"/>
                  <a:gd name="T15" fmla="*/ 2147483647 h 419"/>
                  <a:gd name="T16" fmla="*/ 2147483647 w 414"/>
                  <a:gd name="T17" fmla="*/ 2147483647 h 419"/>
                  <a:gd name="T18" fmla="*/ 2147483647 w 414"/>
                  <a:gd name="T19" fmla="*/ 2147483647 h 419"/>
                  <a:gd name="T20" fmla="*/ 2147483647 w 414"/>
                  <a:gd name="T21" fmla="*/ 2147483647 h 419"/>
                  <a:gd name="T22" fmla="*/ 2147483647 w 414"/>
                  <a:gd name="T23" fmla="*/ 0 h 419"/>
                  <a:gd name="T24" fmla="*/ 2147483647 w 414"/>
                  <a:gd name="T25" fmla="*/ 2147483647 h 419"/>
                  <a:gd name="T26" fmla="*/ 2147483647 w 414"/>
                  <a:gd name="T27" fmla="*/ 2147483647 h 419"/>
                  <a:gd name="T28" fmla="*/ 2147483647 w 414"/>
                  <a:gd name="T29" fmla="*/ 2147483647 h 419"/>
                  <a:gd name="T30" fmla="*/ 2147483647 w 414"/>
                  <a:gd name="T31" fmla="*/ 2147483647 h 419"/>
                  <a:gd name="T32" fmla="*/ 2147483647 w 414"/>
                  <a:gd name="T33" fmla="*/ 2147483647 h 419"/>
                  <a:gd name="T34" fmla="*/ 2147483647 w 414"/>
                  <a:gd name="T35" fmla="*/ 2147483647 h 419"/>
                  <a:gd name="T36" fmla="*/ 2147483647 w 414"/>
                  <a:gd name="T37" fmla="*/ 2147483647 h 419"/>
                  <a:gd name="T38" fmla="*/ 2147483647 w 414"/>
                  <a:gd name="T39" fmla="*/ 2147483647 h 419"/>
                  <a:gd name="T40" fmla="*/ 2147483647 w 414"/>
                  <a:gd name="T41" fmla="*/ 2147483647 h 419"/>
                  <a:gd name="T42" fmla="*/ 2147483647 w 414"/>
                  <a:gd name="T43" fmla="*/ 2147483647 h 419"/>
                  <a:gd name="T44" fmla="*/ 2147483647 w 414"/>
                  <a:gd name="T45" fmla="*/ 2147483647 h 419"/>
                  <a:gd name="T46" fmla="*/ 2147483647 w 414"/>
                  <a:gd name="T47" fmla="*/ 2147483647 h 419"/>
                  <a:gd name="T48" fmla="*/ 2147483647 w 414"/>
                  <a:gd name="T49" fmla="*/ 2147483647 h 419"/>
                  <a:gd name="T50" fmla="*/ 2147483647 w 414"/>
                  <a:gd name="T51" fmla="*/ 2147483647 h 419"/>
                  <a:gd name="T52" fmla="*/ 2147483647 w 414"/>
                  <a:gd name="T53" fmla="*/ 2147483647 h 419"/>
                  <a:gd name="T54" fmla="*/ 2147483647 w 414"/>
                  <a:gd name="T55" fmla="*/ 2147483647 h 419"/>
                  <a:gd name="T56" fmla="*/ 2147483647 w 414"/>
                  <a:gd name="T57" fmla="*/ 2147483647 h 4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14"/>
                  <a:gd name="T88" fmla="*/ 0 h 419"/>
                  <a:gd name="T89" fmla="*/ 414 w 414"/>
                  <a:gd name="T90" fmla="*/ 419 h 41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13" h="419">
                    <a:moveTo>
                      <a:pt x="138" y="405"/>
                    </a:moveTo>
                    <a:cubicBezTo>
                      <a:pt x="136" y="390"/>
                      <a:pt x="130" y="419"/>
                      <a:pt x="117" y="408"/>
                    </a:cubicBezTo>
                    <a:cubicBezTo>
                      <a:pt x="109" y="401"/>
                      <a:pt x="87" y="348"/>
                      <a:pt x="87" y="348"/>
                    </a:cubicBezTo>
                    <a:cubicBezTo>
                      <a:pt x="63" y="330"/>
                      <a:pt x="68" y="302"/>
                      <a:pt x="48" y="282"/>
                    </a:cubicBezTo>
                    <a:cubicBezTo>
                      <a:pt x="43" y="266"/>
                      <a:pt x="45" y="251"/>
                      <a:pt x="54" y="237"/>
                    </a:cubicBezTo>
                    <a:cubicBezTo>
                      <a:pt x="50" y="189"/>
                      <a:pt x="51" y="202"/>
                      <a:pt x="0" y="198"/>
                    </a:cubicBezTo>
                    <a:cubicBezTo>
                      <a:pt x="10" y="182"/>
                      <a:pt x="13" y="180"/>
                      <a:pt x="33" y="177"/>
                    </a:cubicBezTo>
                    <a:cubicBezTo>
                      <a:pt x="42" y="142"/>
                      <a:pt x="59" y="147"/>
                      <a:pt x="96" y="144"/>
                    </a:cubicBezTo>
                    <a:cubicBezTo>
                      <a:pt x="105" y="118"/>
                      <a:pt x="81" y="79"/>
                      <a:pt x="111" y="69"/>
                    </a:cubicBezTo>
                    <a:cubicBezTo>
                      <a:pt x="127" y="72"/>
                      <a:pt x="132" y="80"/>
                      <a:pt x="141" y="66"/>
                    </a:cubicBezTo>
                    <a:cubicBezTo>
                      <a:pt x="145" y="35"/>
                      <a:pt x="162" y="31"/>
                      <a:pt x="192" y="27"/>
                    </a:cubicBezTo>
                    <a:cubicBezTo>
                      <a:pt x="209" y="21"/>
                      <a:pt x="223" y="6"/>
                      <a:pt x="240" y="0"/>
                    </a:cubicBezTo>
                    <a:cubicBezTo>
                      <a:pt x="257" y="4"/>
                      <a:pt x="282" y="27"/>
                      <a:pt x="288" y="36"/>
                    </a:cubicBezTo>
                    <a:cubicBezTo>
                      <a:pt x="308" y="35"/>
                      <a:pt x="332" y="43"/>
                      <a:pt x="348" y="30"/>
                    </a:cubicBezTo>
                    <a:cubicBezTo>
                      <a:pt x="367" y="14"/>
                      <a:pt x="340" y="26"/>
                      <a:pt x="363" y="18"/>
                    </a:cubicBezTo>
                    <a:cubicBezTo>
                      <a:pt x="373" y="19"/>
                      <a:pt x="385" y="15"/>
                      <a:pt x="393" y="21"/>
                    </a:cubicBezTo>
                    <a:cubicBezTo>
                      <a:pt x="399" y="26"/>
                      <a:pt x="414" y="34"/>
                      <a:pt x="414" y="42"/>
                    </a:cubicBezTo>
                    <a:cubicBezTo>
                      <a:pt x="396" y="72"/>
                      <a:pt x="399" y="85"/>
                      <a:pt x="366" y="90"/>
                    </a:cubicBezTo>
                    <a:cubicBezTo>
                      <a:pt x="361" y="106"/>
                      <a:pt x="365" y="96"/>
                      <a:pt x="351" y="117"/>
                    </a:cubicBezTo>
                    <a:cubicBezTo>
                      <a:pt x="347" y="123"/>
                      <a:pt x="339" y="135"/>
                      <a:pt x="339" y="135"/>
                    </a:cubicBezTo>
                    <a:cubicBezTo>
                      <a:pt x="344" y="193"/>
                      <a:pt x="343" y="149"/>
                      <a:pt x="354" y="183"/>
                    </a:cubicBezTo>
                    <a:cubicBezTo>
                      <a:pt x="357" y="241"/>
                      <a:pt x="346" y="246"/>
                      <a:pt x="390" y="261"/>
                    </a:cubicBezTo>
                    <a:cubicBezTo>
                      <a:pt x="394" y="272"/>
                      <a:pt x="397" y="322"/>
                      <a:pt x="387" y="324"/>
                    </a:cubicBezTo>
                    <a:cubicBezTo>
                      <a:pt x="382" y="335"/>
                      <a:pt x="369" y="299"/>
                      <a:pt x="360" y="300"/>
                    </a:cubicBezTo>
                    <a:cubicBezTo>
                      <a:pt x="351" y="301"/>
                      <a:pt x="342" y="314"/>
                      <a:pt x="333" y="327"/>
                    </a:cubicBezTo>
                    <a:cubicBezTo>
                      <a:pt x="327" y="336"/>
                      <a:pt x="320" y="374"/>
                      <a:pt x="306" y="378"/>
                    </a:cubicBezTo>
                    <a:cubicBezTo>
                      <a:pt x="294" y="381"/>
                      <a:pt x="282" y="380"/>
                      <a:pt x="270" y="381"/>
                    </a:cubicBezTo>
                    <a:cubicBezTo>
                      <a:pt x="249" y="413"/>
                      <a:pt x="184" y="395"/>
                      <a:pt x="159" y="396"/>
                    </a:cubicBezTo>
                    <a:cubicBezTo>
                      <a:pt x="158" y="402"/>
                      <a:pt x="138" y="405"/>
                      <a:pt x="138" y="40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2" name="Freeform 69"/>
              <p:cNvSpPr/>
              <p:nvPr/>
            </p:nvSpPr>
            <p:spPr bwMode="auto">
              <a:xfrm>
                <a:off x="4498915" y="5886771"/>
                <a:ext cx="606425" cy="831850"/>
              </a:xfrm>
              <a:custGeom>
                <a:gdLst>
                  <a:gd name="T0" fmla="*/ 2147483647 w 338"/>
                  <a:gd name="T1" fmla="*/ 2147483647 h 438"/>
                  <a:gd name="T2" fmla="*/ 2147483647 w 338"/>
                  <a:gd name="T3" fmla="*/ 2147483647 h 438"/>
                  <a:gd name="T4" fmla="*/ 2147483647 w 338"/>
                  <a:gd name="T5" fmla="*/ 2147483647 h 438"/>
                  <a:gd name="T6" fmla="*/ 2147483647 w 338"/>
                  <a:gd name="T7" fmla="*/ 2147483647 h 438"/>
                  <a:gd name="T8" fmla="*/ 2147483647 w 338"/>
                  <a:gd name="T9" fmla="*/ 2147483647 h 438"/>
                  <a:gd name="T10" fmla="*/ 2147483647 w 338"/>
                  <a:gd name="T11" fmla="*/ 2147483647 h 438"/>
                  <a:gd name="T12" fmla="*/ 2147483647 w 338"/>
                  <a:gd name="T13" fmla="*/ 2147483647 h 438"/>
                  <a:gd name="T14" fmla="*/ 2147483647 w 338"/>
                  <a:gd name="T15" fmla="*/ 2147483647 h 438"/>
                  <a:gd name="T16" fmla="*/ 0 w 338"/>
                  <a:gd name="T17" fmla="*/ 2147483647 h 438"/>
                  <a:gd name="T18" fmla="*/ 2147483647 w 338"/>
                  <a:gd name="T19" fmla="*/ 2147483647 h 438"/>
                  <a:gd name="T20" fmla="*/ 2147483647 w 338"/>
                  <a:gd name="T21" fmla="*/ 2147483647 h 438"/>
                  <a:gd name="T22" fmla="*/ 2147483647 w 338"/>
                  <a:gd name="T23" fmla="*/ 2147483647 h 438"/>
                  <a:gd name="T24" fmla="*/ 2147483647 w 338"/>
                  <a:gd name="T25" fmla="*/ 2147483647 h 438"/>
                  <a:gd name="T26" fmla="*/ 2147483647 w 338"/>
                  <a:gd name="T27" fmla="*/ 2147483647 h 438"/>
                  <a:gd name="T28" fmla="*/ 2147483647 w 338"/>
                  <a:gd name="T29" fmla="*/ 2147483647 h 438"/>
                  <a:gd name="T30" fmla="*/ 2147483647 w 338"/>
                  <a:gd name="T31" fmla="*/ 2147483647 h 438"/>
                  <a:gd name="T32" fmla="*/ 2147483647 w 338"/>
                  <a:gd name="T33" fmla="*/ 2147483647 h 438"/>
                  <a:gd name="T34" fmla="*/ 2147483647 w 338"/>
                  <a:gd name="T35" fmla="*/ 0 h 438"/>
                  <a:gd name="T36" fmla="*/ 2147483647 w 338"/>
                  <a:gd name="T37" fmla="*/ 2147483647 h 438"/>
                  <a:gd name="T38" fmla="*/ 2147483647 w 338"/>
                  <a:gd name="T39" fmla="*/ 2147483647 h 438"/>
                  <a:gd name="T40" fmla="*/ 2147483647 w 338"/>
                  <a:gd name="T41" fmla="*/ 2147483647 h 438"/>
                  <a:gd name="T42" fmla="*/ 2147483647 w 338"/>
                  <a:gd name="T43" fmla="*/ 2147483647 h 438"/>
                  <a:gd name="T44" fmla="*/ 2147483647 w 338"/>
                  <a:gd name="T45" fmla="*/ 2147483647 h 438"/>
                  <a:gd name="T46" fmla="*/ 2147483647 w 338"/>
                  <a:gd name="T47" fmla="*/ 2147483647 h 438"/>
                  <a:gd name="T48" fmla="*/ 2147483647 w 338"/>
                  <a:gd name="T49" fmla="*/ 2147483647 h 438"/>
                  <a:gd name="T50" fmla="*/ 2147483647 w 338"/>
                  <a:gd name="T51" fmla="*/ 2147483647 h 438"/>
                  <a:gd name="T52" fmla="*/ 2147483647 w 338"/>
                  <a:gd name="T53" fmla="*/ 2147483647 h 438"/>
                  <a:gd name="T54" fmla="*/ 2147483647 w 338"/>
                  <a:gd name="T55" fmla="*/ 2147483647 h 438"/>
                  <a:gd name="T56" fmla="*/ 2147483647 w 338"/>
                  <a:gd name="T57" fmla="*/ 2147483647 h 438"/>
                  <a:gd name="T58" fmla="*/ 2147483647 w 338"/>
                  <a:gd name="T59" fmla="*/ 2147483647 h 438"/>
                  <a:gd name="T60" fmla="*/ 2147483647 w 338"/>
                  <a:gd name="T61" fmla="*/ 2147483647 h 438"/>
                  <a:gd name="T62" fmla="*/ 2147483647 w 338"/>
                  <a:gd name="T63" fmla="*/ 2147483647 h 438"/>
                  <a:gd name="T64" fmla="*/ 2147483647 w 338"/>
                  <a:gd name="T65" fmla="*/ 2147483647 h 438"/>
                  <a:gd name="T66" fmla="*/ 2147483647 w 338"/>
                  <a:gd name="T67" fmla="*/ 2147483647 h 438"/>
                  <a:gd name="T68" fmla="*/ 2147483647 w 338"/>
                  <a:gd name="T69" fmla="*/ 2147483647 h 438"/>
                  <a:gd name="T70" fmla="*/ 2147483647 w 338"/>
                  <a:gd name="T71" fmla="*/ 2147483647 h 438"/>
                  <a:gd name="T72" fmla="*/ 2147483647 w 338"/>
                  <a:gd name="T73" fmla="*/ 2147483647 h 438"/>
                  <a:gd name="T74" fmla="*/ 2147483647 w 338"/>
                  <a:gd name="T75" fmla="*/ 2147483647 h 438"/>
                  <a:gd name="T76" fmla="*/ 2147483647 w 338"/>
                  <a:gd name="T77" fmla="*/ 2147483647 h 438"/>
                  <a:gd name="T78" fmla="*/ 2147483647 w 338"/>
                  <a:gd name="T79" fmla="*/ 2147483647 h 438"/>
                  <a:gd name="T80" fmla="*/ 2147483647 w 338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38"/>
                  <a:gd name="T124" fmla="*/ 0 h 438"/>
                  <a:gd name="T125" fmla="*/ 338 w 338"/>
                  <a:gd name="T126" fmla="*/ 438 h 438"/>
                </a:gdLst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38" h="438">
                    <a:moveTo>
                      <a:pt x="57" y="432"/>
                    </a:moveTo>
                    <a:cubicBezTo>
                      <a:pt x="56" y="427"/>
                      <a:pt x="57" y="421"/>
                      <a:pt x="54" y="417"/>
                    </a:cubicBezTo>
                    <a:cubicBezTo>
                      <a:pt x="52" y="414"/>
                      <a:pt x="46" y="414"/>
                      <a:pt x="45" y="411"/>
                    </a:cubicBezTo>
                    <a:cubicBezTo>
                      <a:pt x="42" y="398"/>
                      <a:pt x="60" y="375"/>
                      <a:pt x="60" y="375"/>
                    </a:cubicBezTo>
                    <a:cubicBezTo>
                      <a:pt x="59" y="369"/>
                      <a:pt x="60" y="362"/>
                      <a:pt x="57" y="357"/>
                    </a:cubicBezTo>
                    <a:cubicBezTo>
                      <a:pt x="53" y="351"/>
                      <a:pt x="45" y="349"/>
                      <a:pt x="39" y="345"/>
                    </a:cubicBezTo>
                    <a:cubicBezTo>
                      <a:pt x="36" y="343"/>
                      <a:pt x="30" y="339"/>
                      <a:pt x="30" y="339"/>
                    </a:cubicBezTo>
                    <a:cubicBezTo>
                      <a:pt x="26" y="326"/>
                      <a:pt x="16" y="316"/>
                      <a:pt x="12" y="303"/>
                    </a:cubicBezTo>
                    <a:cubicBezTo>
                      <a:pt x="9" y="251"/>
                      <a:pt x="10" y="268"/>
                      <a:pt x="0" y="237"/>
                    </a:cubicBezTo>
                    <a:cubicBezTo>
                      <a:pt x="3" y="215"/>
                      <a:pt x="2" y="213"/>
                      <a:pt x="21" y="207"/>
                    </a:cubicBezTo>
                    <a:cubicBezTo>
                      <a:pt x="35" y="186"/>
                      <a:pt x="27" y="193"/>
                      <a:pt x="42" y="183"/>
                    </a:cubicBezTo>
                    <a:cubicBezTo>
                      <a:pt x="50" y="160"/>
                      <a:pt x="38" y="187"/>
                      <a:pt x="54" y="168"/>
                    </a:cubicBezTo>
                    <a:cubicBezTo>
                      <a:pt x="62" y="158"/>
                      <a:pt x="65" y="143"/>
                      <a:pt x="72" y="132"/>
                    </a:cubicBezTo>
                    <a:cubicBezTo>
                      <a:pt x="71" y="119"/>
                      <a:pt x="74" y="105"/>
                      <a:pt x="69" y="93"/>
                    </a:cubicBezTo>
                    <a:cubicBezTo>
                      <a:pt x="67" y="89"/>
                      <a:pt x="60" y="98"/>
                      <a:pt x="57" y="96"/>
                    </a:cubicBezTo>
                    <a:cubicBezTo>
                      <a:pt x="51" y="92"/>
                      <a:pt x="45" y="78"/>
                      <a:pt x="45" y="78"/>
                    </a:cubicBezTo>
                    <a:cubicBezTo>
                      <a:pt x="54" y="43"/>
                      <a:pt x="88" y="46"/>
                      <a:pt x="117" y="36"/>
                    </a:cubicBezTo>
                    <a:cubicBezTo>
                      <a:pt x="112" y="22"/>
                      <a:pt x="104" y="6"/>
                      <a:pt x="123" y="0"/>
                    </a:cubicBezTo>
                    <a:cubicBezTo>
                      <a:pt x="145" y="1"/>
                      <a:pt x="167" y="0"/>
                      <a:pt x="190" y="3"/>
                    </a:cubicBezTo>
                    <a:cubicBezTo>
                      <a:pt x="202" y="5"/>
                      <a:pt x="197" y="15"/>
                      <a:pt x="202" y="21"/>
                    </a:cubicBezTo>
                    <a:cubicBezTo>
                      <a:pt x="205" y="25"/>
                      <a:pt x="220" y="32"/>
                      <a:pt x="223" y="33"/>
                    </a:cubicBezTo>
                    <a:cubicBezTo>
                      <a:pt x="229" y="104"/>
                      <a:pt x="234" y="94"/>
                      <a:pt x="304" y="102"/>
                    </a:cubicBezTo>
                    <a:cubicBezTo>
                      <a:pt x="310" y="120"/>
                      <a:pt x="317" y="133"/>
                      <a:pt x="331" y="147"/>
                    </a:cubicBezTo>
                    <a:cubicBezTo>
                      <a:pt x="333" y="153"/>
                      <a:pt x="338" y="162"/>
                      <a:pt x="331" y="168"/>
                    </a:cubicBezTo>
                    <a:cubicBezTo>
                      <a:pt x="326" y="172"/>
                      <a:pt x="313" y="174"/>
                      <a:pt x="313" y="174"/>
                    </a:cubicBezTo>
                    <a:cubicBezTo>
                      <a:pt x="308" y="189"/>
                      <a:pt x="306" y="204"/>
                      <a:pt x="289" y="210"/>
                    </a:cubicBezTo>
                    <a:cubicBezTo>
                      <a:pt x="271" y="204"/>
                      <a:pt x="281" y="186"/>
                      <a:pt x="268" y="174"/>
                    </a:cubicBezTo>
                    <a:cubicBezTo>
                      <a:pt x="263" y="169"/>
                      <a:pt x="256" y="166"/>
                      <a:pt x="250" y="162"/>
                    </a:cubicBezTo>
                    <a:cubicBezTo>
                      <a:pt x="245" y="158"/>
                      <a:pt x="232" y="156"/>
                      <a:pt x="232" y="156"/>
                    </a:cubicBezTo>
                    <a:cubicBezTo>
                      <a:pt x="209" y="161"/>
                      <a:pt x="195" y="160"/>
                      <a:pt x="178" y="177"/>
                    </a:cubicBezTo>
                    <a:cubicBezTo>
                      <a:pt x="175" y="187"/>
                      <a:pt x="175" y="205"/>
                      <a:pt x="168" y="213"/>
                    </a:cubicBezTo>
                    <a:cubicBezTo>
                      <a:pt x="163" y="219"/>
                      <a:pt x="154" y="218"/>
                      <a:pt x="147" y="219"/>
                    </a:cubicBezTo>
                    <a:cubicBezTo>
                      <a:pt x="126" y="221"/>
                      <a:pt x="105" y="221"/>
                      <a:pt x="84" y="222"/>
                    </a:cubicBezTo>
                    <a:cubicBezTo>
                      <a:pt x="79" y="238"/>
                      <a:pt x="79" y="245"/>
                      <a:pt x="96" y="249"/>
                    </a:cubicBezTo>
                    <a:cubicBezTo>
                      <a:pt x="112" y="273"/>
                      <a:pt x="142" y="250"/>
                      <a:pt x="162" y="270"/>
                    </a:cubicBezTo>
                    <a:cubicBezTo>
                      <a:pt x="173" y="278"/>
                      <a:pt x="179" y="286"/>
                      <a:pt x="178" y="300"/>
                    </a:cubicBezTo>
                    <a:cubicBezTo>
                      <a:pt x="177" y="314"/>
                      <a:pt x="160" y="343"/>
                      <a:pt x="153" y="357"/>
                    </a:cubicBezTo>
                    <a:cubicBezTo>
                      <a:pt x="148" y="366"/>
                      <a:pt x="138" y="374"/>
                      <a:pt x="135" y="384"/>
                    </a:cubicBezTo>
                    <a:cubicBezTo>
                      <a:pt x="133" y="390"/>
                      <a:pt x="135" y="400"/>
                      <a:pt x="129" y="402"/>
                    </a:cubicBezTo>
                    <a:cubicBezTo>
                      <a:pt x="106" y="410"/>
                      <a:pt x="100" y="414"/>
                      <a:pt x="72" y="417"/>
                    </a:cubicBezTo>
                    <a:cubicBezTo>
                      <a:pt x="65" y="438"/>
                      <a:pt x="72" y="437"/>
                      <a:pt x="57" y="43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3" name="Freeform 70"/>
              <p:cNvSpPr/>
              <p:nvPr/>
            </p:nvSpPr>
            <p:spPr bwMode="auto">
              <a:xfrm>
                <a:off x="4636896" y="6028214"/>
                <a:ext cx="1148975" cy="760267"/>
              </a:xfrm>
              <a:custGeom>
                <a:gdLst>
                  <a:gd name="T0" fmla="*/ 2147483647 w 648"/>
                  <a:gd name="T1" fmla="*/ 2147483647 h 399"/>
                  <a:gd name="T2" fmla="*/ 2147483647 w 648"/>
                  <a:gd name="T3" fmla="*/ 2147483647 h 399"/>
                  <a:gd name="T4" fmla="*/ 2147483647 w 648"/>
                  <a:gd name="T5" fmla="*/ 2147483647 h 399"/>
                  <a:gd name="T6" fmla="*/ 2147483647 w 648"/>
                  <a:gd name="T7" fmla="*/ 2147483647 h 399"/>
                  <a:gd name="T8" fmla="*/ 2147483647 w 648"/>
                  <a:gd name="T9" fmla="*/ 2147483647 h 399"/>
                  <a:gd name="T10" fmla="*/ 2147483647 w 648"/>
                  <a:gd name="T11" fmla="*/ 2147483647 h 399"/>
                  <a:gd name="T12" fmla="*/ 2147483647 w 648"/>
                  <a:gd name="T13" fmla="*/ 2147483647 h 399"/>
                  <a:gd name="T14" fmla="*/ 2147483647 w 648"/>
                  <a:gd name="T15" fmla="*/ 2147483647 h 399"/>
                  <a:gd name="T16" fmla="*/ 2147483647 w 648"/>
                  <a:gd name="T17" fmla="*/ 2147483647 h 399"/>
                  <a:gd name="T18" fmla="*/ 2147483647 w 648"/>
                  <a:gd name="T19" fmla="*/ 2147483647 h 399"/>
                  <a:gd name="T20" fmla="*/ 2147483647 w 648"/>
                  <a:gd name="T21" fmla="*/ 2147483647 h 399"/>
                  <a:gd name="T22" fmla="*/ 2147483647 w 648"/>
                  <a:gd name="T23" fmla="*/ 2147483647 h 399"/>
                  <a:gd name="T24" fmla="*/ 2147483647 w 648"/>
                  <a:gd name="T25" fmla="*/ 2147483647 h 399"/>
                  <a:gd name="T26" fmla="*/ 2147483647 w 648"/>
                  <a:gd name="T27" fmla="*/ 2147483647 h 399"/>
                  <a:gd name="T28" fmla="*/ 2147483647 w 648"/>
                  <a:gd name="T29" fmla="*/ 2147483647 h 399"/>
                  <a:gd name="T30" fmla="*/ 2147483647 w 648"/>
                  <a:gd name="T31" fmla="*/ 2147483647 h 399"/>
                  <a:gd name="T32" fmla="*/ 2147483647 w 648"/>
                  <a:gd name="T33" fmla="*/ 2147483647 h 399"/>
                  <a:gd name="T34" fmla="*/ 2147483647 w 648"/>
                  <a:gd name="T35" fmla="*/ 2147483647 h 399"/>
                  <a:gd name="T36" fmla="*/ 2147483647 w 648"/>
                  <a:gd name="T37" fmla="*/ 2147483647 h 399"/>
                  <a:gd name="T38" fmla="*/ 2147483647 w 648"/>
                  <a:gd name="T39" fmla="*/ 0 h 399"/>
                  <a:gd name="T40" fmla="*/ 2147483647 w 648"/>
                  <a:gd name="T41" fmla="*/ 2147483647 h 399"/>
                  <a:gd name="T42" fmla="*/ 2147483647 w 648"/>
                  <a:gd name="T43" fmla="*/ 2147483647 h 399"/>
                  <a:gd name="T44" fmla="*/ 2147483647 w 648"/>
                  <a:gd name="T45" fmla="*/ 2147483647 h 399"/>
                  <a:gd name="T46" fmla="*/ 2147483647 w 648"/>
                  <a:gd name="T47" fmla="*/ 2147483647 h 399"/>
                  <a:gd name="T48" fmla="*/ 2147483647 w 648"/>
                  <a:gd name="T49" fmla="*/ 2147483647 h 399"/>
                  <a:gd name="T50" fmla="*/ 2147483647 w 648"/>
                  <a:gd name="T51" fmla="*/ 2147483647 h 399"/>
                  <a:gd name="T52" fmla="*/ 2147483647 w 648"/>
                  <a:gd name="T53" fmla="*/ 2147483647 h 399"/>
                  <a:gd name="T54" fmla="*/ 2147483647 w 648"/>
                  <a:gd name="T55" fmla="*/ 2147483647 h 399"/>
                  <a:gd name="T56" fmla="*/ 2147483647 w 648"/>
                  <a:gd name="T57" fmla="*/ 2147483647 h 399"/>
                  <a:gd name="T58" fmla="*/ 2147483647 w 648"/>
                  <a:gd name="T59" fmla="*/ 2147483647 h 399"/>
                  <a:gd name="T60" fmla="*/ 2147483647 w 648"/>
                  <a:gd name="T61" fmla="*/ 2147483647 h 399"/>
                  <a:gd name="T62" fmla="*/ 2147483647 w 648"/>
                  <a:gd name="T63" fmla="*/ 2147483647 h 399"/>
                  <a:gd name="T64" fmla="*/ 2147483647 w 648"/>
                  <a:gd name="T65" fmla="*/ 2147483647 h 399"/>
                  <a:gd name="T66" fmla="*/ 2147483647 w 648"/>
                  <a:gd name="T67" fmla="*/ 2147483647 h 399"/>
                  <a:gd name="T68" fmla="*/ 2147483647 w 648"/>
                  <a:gd name="T69" fmla="*/ 2147483647 h 399"/>
                  <a:gd name="T70" fmla="*/ 2147483647 w 648"/>
                  <a:gd name="T71" fmla="*/ 2147483647 h 399"/>
                  <a:gd name="T72" fmla="*/ 2147483647 w 648"/>
                  <a:gd name="T73" fmla="*/ 2147483647 h 399"/>
                  <a:gd name="T74" fmla="*/ 2147483647 w 648"/>
                  <a:gd name="T75" fmla="*/ 2147483647 h 399"/>
                  <a:gd name="T76" fmla="*/ 2147483647 w 648"/>
                  <a:gd name="T77" fmla="*/ 2147483647 h 399"/>
                  <a:gd name="T78" fmla="*/ 2147483647 w 648"/>
                  <a:gd name="T79" fmla="*/ 2147483647 h 399"/>
                  <a:gd name="T80" fmla="*/ 2147483647 w 648"/>
                  <a:gd name="T81" fmla="*/ 2147483647 h 399"/>
                  <a:gd name="T82" fmla="*/ 2147483647 w 648"/>
                  <a:gd name="T83" fmla="*/ 2147483647 h 399"/>
                  <a:gd name="T84" fmla="*/ 2147483647 w 648"/>
                  <a:gd name="T85" fmla="*/ 2147483647 h 399"/>
                  <a:gd name="T86" fmla="*/ 2147483647 w 648"/>
                  <a:gd name="T87" fmla="*/ 2147483647 h 399"/>
                  <a:gd name="T88" fmla="*/ 2147483647 w 648"/>
                  <a:gd name="T89" fmla="*/ 2147483647 h 399"/>
                  <a:gd name="T90" fmla="*/ 2147483647 w 648"/>
                  <a:gd name="T91" fmla="*/ 2147483647 h 399"/>
                  <a:gd name="T92" fmla="*/ 2147483647 w 648"/>
                  <a:gd name="T93" fmla="*/ 2147483647 h 39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48"/>
                  <a:gd name="T142" fmla="*/ 0 h 399"/>
                  <a:gd name="T143" fmla="*/ 648 w 648"/>
                  <a:gd name="T144" fmla="*/ 399 h 399"/>
                  <a:gd name="connsiteX0" fmla="*/ 2467 w 9874"/>
                  <a:gd name="connsiteY0" fmla="*/ 8139 h 10019"/>
                  <a:gd name="connsiteX1" fmla="*/ 1402 w 9874"/>
                  <a:gd name="connsiteY1" fmla="*/ 7387 h 10019"/>
                  <a:gd name="connsiteX2" fmla="*/ 1217 w 9874"/>
                  <a:gd name="connsiteY2" fmla="*/ 6936 h 10019"/>
                  <a:gd name="connsiteX3" fmla="*/ 1402 w 9874"/>
                  <a:gd name="connsiteY3" fmla="*/ 6485 h 10019"/>
                  <a:gd name="connsiteX4" fmla="*/ 1355 w 9874"/>
                  <a:gd name="connsiteY4" fmla="*/ 4681 h 10019"/>
                  <a:gd name="connsiteX5" fmla="*/ 244 w 9874"/>
                  <a:gd name="connsiteY5" fmla="*/ 4831 h 10019"/>
                  <a:gd name="connsiteX6" fmla="*/ 59 w 9874"/>
                  <a:gd name="connsiteY6" fmla="*/ 3628 h 10019"/>
                  <a:gd name="connsiteX7" fmla="*/ 800 w 9874"/>
                  <a:gd name="connsiteY7" fmla="*/ 3778 h 10019"/>
                  <a:gd name="connsiteX8" fmla="*/ 1355 w 9874"/>
                  <a:gd name="connsiteY8" fmla="*/ 3402 h 10019"/>
                  <a:gd name="connsiteX9" fmla="*/ 2467 w 9874"/>
                  <a:gd name="connsiteY9" fmla="*/ 2049 h 10019"/>
                  <a:gd name="connsiteX10" fmla="*/ 2837 w 9874"/>
                  <a:gd name="connsiteY10" fmla="*/ 2275 h 10019"/>
                  <a:gd name="connsiteX11" fmla="*/ 3161 w 9874"/>
                  <a:gd name="connsiteY11" fmla="*/ 3327 h 10019"/>
                  <a:gd name="connsiteX12" fmla="*/ 3624 w 9874"/>
                  <a:gd name="connsiteY12" fmla="*/ 3027 h 10019"/>
                  <a:gd name="connsiteX13" fmla="*/ 3670 w 9874"/>
                  <a:gd name="connsiteY13" fmla="*/ 2651 h 10019"/>
                  <a:gd name="connsiteX14" fmla="*/ 3948 w 9874"/>
                  <a:gd name="connsiteY14" fmla="*/ 2500 h 10019"/>
                  <a:gd name="connsiteX15" fmla="*/ 3994 w 9874"/>
                  <a:gd name="connsiteY15" fmla="*/ 1673 h 10019"/>
                  <a:gd name="connsiteX16" fmla="*/ 3485 w 9874"/>
                  <a:gd name="connsiteY16" fmla="*/ 1372 h 10019"/>
                  <a:gd name="connsiteX17" fmla="*/ 3578 w 9874"/>
                  <a:gd name="connsiteY17" fmla="*/ 470 h 10019"/>
                  <a:gd name="connsiteX18" fmla="*/ 3855 w 9874"/>
                  <a:gd name="connsiteY18" fmla="*/ 169 h 10019"/>
                  <a:gd name="connsiteX19" fmla="*/ 4133 w 9874"/>
                  <a:gd name="connsiteY19" fmla="*/ 19 h 10019"/>
                  <a:gd name="connsiteX20" fmla="*/ 4850 w 9874"/>
                  <a:gd name="connsiteY20" fmla="*/ 564 h 10019"/>
                  <a:gd name="connsiteX21" fmla="*/ 5244 w 9874"/>
                  <a:gd name="connsiteY21" fmla="*/ 1748 h 10019"/>
                  <a:gd name="connsiteX22" fmla="*/ 5939 w 9874"/>
                  <a:gd name="connsiteY22" fmla="*/ 2801 h 10019"/>
                  <a:gd name="connsiteX23" fmla="*/ 6448 w 9874"/>
                  <a:gd name="connsiteY23" fmla="*/ 3027 h 10019"/>
                  <a:gd name="connsiteX24" fmla="*/ 7004 w 9874"/>
                  <a:gd name="connsiteY24" fmla="*/ 3854 h 10019"/>
                  <a:gd name="connsiteX25" fmla="*/ 7328 w 9874"/>
                  <a:gd name="connsiteY25" fmla="*/ 4004 h 10019"/>
                  <a:gd name="connsiteX26" fmla="*/ 7744 w 9874"/>
                  <a:gd name="connsiteY26" fmla="*/ 4530 h 10019"/>
                  <a:gd name="connsiteX27" fmla="*/ 8717 w 9874"/>
                  <a:gd name="connsiteY27" fmla="*/ 4831 h 10019"/>
                  <a:gd name="connsiteX28" fmla="*/ 9504 w 9874"/>
                  <a:gd name="connsiteY28" fmla="*/ 5057 h 10019"/>
                  <a:gd name="connsiteX29" fmla="*/ 9874 w 9874"/>
                  <a:gd name="connsiteY29" fmla="*/ 6786 h 10019"/>
                  <a:gd name="connsiteX30" fmla="*/ 9272 w 9874"/>
                  <a:gd name="connsiteY30" fmla="*/ 10019 h 10019"/>
                  <a:gd name="connsiteX31" fmla="*/ 8902 w 9874"/>
                  <a:gd name="connsiteY31" fmla="*/ 9493 h 10019"/>
                  <a:gd name="connsiteX32" fmla="*/ 8485 w 9874"/>
                  <a:gd name="connsiteY32" fmla="*/ 9117 h 10019"/>
                  <a:gd name="connsiteX33" fmla="*/ 8254 w 9874"/>
                  <a:gd name="connsiteY33" fmla="*/ 9793 h 10019"/>
                  <a:gd name="connsiteX34" fmla="*/ 7513 w 9874"/>
                  <a:gd name="connsiteY34" fmla="*/ 8966 h 10019"/>
                  <a:gd name="connsiteX35" fmla="*/ 7004 w 9874"/>
                  <a:gd name="connsiteY35" fmla="*/ 9267 h 10019"/>
                  <a:gd name="connsiteX36" fmla="*/ 7050 w 9874"/>
                  <a:gd name="connsiteY36" fmla="*/ 8515 h 10019"/>
                  <a:gd name="connsiteX37" fmla="*/ 6633 w 9874"/>
                  <a:gd name="connsiteY37" fmla="*/ 8290 h 10019"/>
                  <a:gd name="connsiteX38" fmla="*/ 7328 w 9874"/>
                  <a:gd name="connsiteY38" fmla="*/ 7237 h 10019"/>
                  <a:gd name="connsiteX39" fmla="*/ 7050 w 9874"/>
                  <a:gd name="connsiteY39" fmla="*/ 6485 h 10019"/>
                  <a:gd name="connsiteX40" fmla="*/ 6911 w 9874"/>
                  <a:gd name="connsiteY40" fmla="*/ 6410 h 10019"/>
                  <a:gd name="connsiteX41" fmla="*/ 6494 w 9874"/>
                  <a:gd name="connsiteY41" fmla="*/ 6109 h 10019"/>
                  <a:gd name="connsiteX42" fmla="*/ 6217 w 9874"/>
                  <a:gd name="connsiteY42" fmla="*/ 6410 h 10019"/>
                  <a:gd name="connsiteX43" fmla="*/ 6124 w 9874"/>
                  <a:gd name="connsiteY43" fmla="*/ 6861 h 10019"/>
                  <a:gd name="connsiteX44" fmla="*/ 5244 w 9874"/>
                  <a:gd name="connsiteY44" fmla="*/ 7613 h 10019"/>
                  <a:gd name="connsiteX45" fmla="*/ 4133 w 9874"/>
                  <a:gd name="connsiteY45" fmla="*/ 7613 h 10019"/>
                  <a:gd name="connsiteX46" fmla="*/ 2467 w 9874"/>
                  <a:gd name="connsiteY46" fmla="*/ 8139 h 100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874" h="10019">
                    <a:moveTo>
                      <a:pt x="2467" y="8139"/>
                    </a:moveTo>
                    <a:cubicBezTo>
                      <a:pt x="2374" y="7212"/>
                      <a:pt x="1957" y="7438"/>
                      <a:pt x="1402" y="7387"/>
                    </a:cubicBezTo>
                    <a:cubicBezTo>
                      <a:pt x="1371" y="7337"/>
                      <a:pt x="1186" y="7112"/>
                      <a:pt x="1217" y="6936"/>
                    </a:cubicBezTo>
                    <a:cubicBezTo>
                      <a:pt x="1247" y="6761"/>
                      <a:pt x="1402" y="6485"/>
                      <a:pt x="1402" y="6485"/>
                    </a:cubicBezTo>
                    <a:cubicBezTo>
                      <a:pt x="1386" y="6159"/>
                      <a:pt x="1541" y="4956"/>
                      <a:pt x="1355" y="4681"/>
                    </a:cubicBezTo>
                    <a:cubicBezTo>
                      <a:pt x="1170" y="4405"/>
                      <a:pt x="460" y="5006"/>
                      <a:pt x="244" y="4831"/>
                    </a:cubicBezTo>
                    <a:cubicBezTo>
                      <a:pt x="-126" y="4631"/>
                      <a:pt x="28" y="4255"/>
                      <a:pt x="59" y="3628"/>
                    </a:cubicBezTo>
                    <a:cubicBezTo>
                      <a:pt x="152" y="3453"/>
                      <a:pt x="584" y="3803"/>
                      <a:pt x="800" y="3778"/>
                    </a:cubicBezTo>
                    <a:cubicBezTo>
                      <a:pt x="1016" y="3753"/>
                      <a:pt x="1078" y="3703"/>
                      <a:pt x="1355" y="3402"/>
                    </a:cubicBezTo>
                    <a:cubicBezTo>
                      <a:pt x="1464" y="2174"/>
                      <a:pt x="1741" y="2149"/>
                      <a:pt x="2467" y="2049"/>
                    </a:cubicBezTo>
                    <a:cubicBezTo>
                      <a:pt x="2544" y="2074"/>
                      <a:pt x="2775" y="2099"/>
                      <a:pt x="2837" y="2275"/>
                    </a:cubicBezTo>
                    <a:cubicBezTo>
                      <a:pt x="2991" y="2726"/>
                      <a:pt x="2806" y="3127"/>
                      <a:pt x="3161" y="3327"/>
                    </a:cubicBezTo>
                    <a:cubicBezTo>
                      <a:pt x="3300" y="3302"/>
                      <a:pt x="3501" y="3152"/>
                      <a:pt x="3624" y="3027"/>
                    </a:cubicBezTo>
                    <a:cubicBezTo>
                      <a:pt x="3686" y="2951"/>
                      <a:pt x="3609" y="2751"/>
                      <a:pt x="3670" y="2651"/>
                    </a:cubicBezTo>
                    <a:cubicBezTo>
                      <a:pt x="3732" y="2550"/>
                      <a:pt x="3948" y="2500"/>
                      <a:pt x="3948" y="2500"/>
                    </a:cubicBezTo>
                    <a:cubicBezTo>
                      <a:pt x="3979" y="2325"/>
                      <a:pt x="4072" y="1849"/>
                      <a:pt x="3994" y="1673"/>
                    </a:cubicBezTo>
                    <a:cubicBezTo>
                      <a:pt x="3917" y="1498"/>
                      <a:pt x="3547" y="1573"/>
                      <a:pt x="3485" y="1372"/>
                    </a:cubicBezTo>
                    <a:cubicBezTo>
                      <a:pt x="3423" y="1072"/>
                      <a:pt x="3423" y="696"/>
                      <a:pt x="3578" y="470"/>
                    </a:cubicBezTo>
                    <a:cubicBezTo>
                      <a:pt x="3655" y="345"/>
                      <a:pt x="3763" y="270"/>
                      <a:pt x="3855" y="169"/>
                    </a:cubicBezTo>
                    <a:cubicBezTo>
                      <a:pt x="3933" y="69"/>
                      <a:pt x="3967" y="-47"/>
                      <a:pt x="4133" y="19"/>
                    </a:cubicBezTo>
                    <a:cubicBezTo>
                      <a:pt x="4299" y="85"/>
                      <a:pt x="4418" y="339"/>
                      <a:pt x="4850" y="564"/>
                    </a:cubicBezTo>
                    <a:cubicBezTo>
                      <a:pt x="4927" y="1066"/>
                      <a:pt x="4982" y="1473"/>
                      <a:pt x="5244" y="1748"/>
                    </a:cubicBezTo>
                    <a:cubicBezTo>
                      <a:pt x="5414" y="2174"/>
                      <a:pt x="5646" y="2600"/>
                      <a:pt x="5939" y="2801"/>
                    </a:cubicBezTo>
                    <a:cubicBezTo>
                      <a:pt x="6093" y="2901"/>
                      <a:pt x="6448" y="3027"/>
                      <a:pt x="6448" y="3027"/>
                    </a:cubicBezTo>
                    <a:cubicBezTo>
                      <a:pt x="6602" y="3277"/>
                      <a:pt x="6803" y="3728"/>
                      <a:pt x="7004" y="3854"/>
                    </a:cubicBezTo>
                    <a:cubicBezTo>
                      <a:pt x="7112" y="3929"/>
                      <a:pt x="7220" y="3904"/>
                      <a:pt x="7328" y="4004"/>
                    </a:cubicBezTo>
                    <a:cubicBezTo>
                      <a:pt x="7482" y="4154"/>
                      <a:pt x="7590" y="4380"/>
                      <a:pt x="7744" y="4530"/>
                    </a:cubicBezTo>
                    <a:cubicBezTo>
                      <a:pt x="8038" y="4781"/>
                      <a:pt x="8408" y="4781"/>
                      <a:pt x="8717" y="4831"/>
                    </a:cubicBezTo>
                    <a:cubicBezTo>
                      <a:pt x="8979" y="4931"/>
                      <a:pt x="9241" y="4981"/>
                      <a:pt x="9504" y="5057"/>
                    </a:cubicBezTo>
                    <a:cubicBezTo>
                      <a:pt x="9859" y="5433"/>
                      <a:pt x="9643" y="6235"/>
                      <a:pt x="9874" y="6786"/>
                    </a:cubicBezTo>
                    <a:cubicBezTo>
                      <a:pt x="9828" y="7839"/>
                      <a:pt x="9643" y="9117"/>
                      <a:pt x="9272" y="10019"/>
                    </a:cubicBezTo>
                    <a:cubicBezTo>
                      <a:pt x="9072" y="9919"/>
                      <a:pt x="9072" y="9693"/>
                      <a:pt x="8902" y="9493"/>
                    </a:cubicBezTo>
                    <a:cubicBezTo>
                      <a:pt x="8763" y="9342"/>
                      <a:pt x="8485" y="9117"/>
                      <a:pt x="8485" y="9117"/>
                    </a:cubicBezTo>
                    <a:cubicBezTo>
                      <a:pt x="8269" y="9643"/>
                      <a:pt x="8331" y="9392"/>
                      <a:pt x="8254" y="9793"/>
                    </a:cubicBezTo>
                    <a:cubicBezTo>
                      <a:pt x="7837" y="9568"/>
                      <a:pt x="8068" y="9092"/>
                      <a:pt x="7513" y="8966"/>
                    </a:cubicBezTo>
                    <a:cubicBezTo>
                      <a:pt x="7374" y="8615"/>
                      <a:pt x="7220" y="9142"/>
                      <a:pt x="7004" y="9267"/>
                    </a:cubicBezTo>
                    <a:cubicBezTo>
                      <a:pt x="6834" y="9167"/>
                      <a:pt x="7127" y="8766"/>
                      <a:pt x="7050" y="8515"/>
                    </a:cubicBezTo>
                    <a:cubicBezTo>
                      <a:pt x="7004" y="8365"/>
                      <a:pt x="6633" y="8290"/>
                      <a:pt x="6633" y="8290"/>
                    </a:cubicBezTo>
                    <a:cubicBezTo>
                      <a:pt x="6695" y="7513"/>
                      <a:pt x="6865" y="7337"/>
                      <a:pt x="7328" y="7237"/>
                    </a:cubicBezTo>
                    <a:cubicBezTo>
                      <a:pt x="7297" y="6886"/>
                      <a:pt x="7112" y="6811"/>
                      <a:pt x="7050" y="6485"/>
                    </a:cubicBezTo>
                    <a:cubicBezTo>
                      <a:pt x="7034" y="6410"/>
                      <a:pt x="6957" y="6435"/>
                      <a:pt x="6911" y="6410"/>
                    </a:cubicBezTo>
                    <a:lnTo>
                      <a:pt x="6494" y="6109"/>
                    </a:lnTo>
                    <a:cubicBezTo>
                      <a:pt x="6371" y="6184"/>
                      <a:pt x="6294" y="6184"/>
                      <a:pt x="6217" y="6410"/>
                    </a:cubicBezTo>
                    <a:cubicBezTo>
                      <a:pt x="6170" y="6560"/>
                      <a:pt x="6124" y="6861"/>
                      <a:pt x="6124" y="6861"/>
                    </a:cubicBezTo>
                    <a:cubicBezTo>
                      <a:pt x="6047" y="7839"/>
                      <a:pt x="5954" y="7538"/>
                      <a:pt x="5244" y="7613"/>
                    </a:cubicBezTo>
                    <a:cubicBezTo>
                      <a:pt x="4920" y="7813"/>
                      <a:pt x="4596" y="7538"/>
                      <a:pt x="4133" y="7613"/>
                    </a:cubicBezTo>
                    <a:cubicBezTo>
                      <a:pt x="3670" y="7688"/>
                      <a:pt x="2806" y="8039"/>
                      <a:pt x="2467" y="813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4" name="Freeform 71"/>
              <p:cNvSpPr/>
              <p:nvPr/>
            </p:nvSpPr>
            <p:spPr bwMode="auto">
              <a:xfrm>
                <a:off x="5984313" y="5676906"/>
                <a:ext cx="802257" cy="803587"/>
              </a:xfrm>
              <a:custGeom>
                <a:gdLst>
                  <a:gd name="T0" fmla="*/ 2147483647 w 554"/>
                  <a:gd name="T1" fmla="*/ 2147483647 h 427"/>
                  <a:gd name="T2" fmla="*/ 2147483647 w 554"/>
                  <a:gd name="T3" fmla="*/ 2147483647 h 427"/>
                  <a:gd name="T4" fmla="*/ 2147483647 w 554"/>
                  <a:gd name="T5" fmla="*/ 2147483647 h 427"/>
                  <a:gd name="T6" fmla="*/ 2147483647 w 554"/>
                  <a:gd name="T7" fmla="*/ 2147483647 h 427"/>
                  <a:gd name="T8" fmla="*/ 2147483647 w 554"/>
                  <a:gd name="T9" fmla="*/ 2147483647 h 427"/>
                  <a:gd name="T10" fmla="*/ 2147483647 w 554"/>
                  <a:gd name="T11" fmla="*/ 2147483647 h 427"/>
                  <a:gd name="T12" fmla="*/ 2147483647 w 554"/>
                  <a:gd name="T13" fmla="*/ 2147483647 h 427"/>
                  <a:gd name="T14" fmla="*/ 2147483647 w 554"/>
                  <a:gd name="T15" fmla="*/ 2147483647 h 427"/>
                  <a:gd name="T16" fmla="*/ 2147483647 w 554"/>
                  <a:gd name="T17" fmla="*/ 2147483647 h 427"/>
                  <a:gd name="T18" fmla="*/ 2147483647 w 554"/>
                  <a:gd name="T19" fmla="*/ 2147483647 h 427"/>
                  <a:gd name="T20" fmla="*/ 0 w 554"/>
                  <a:gd name="T21" fmla="*/ 2147483647 h 427"/>
                  <a:gd name="T22" fmla="*/ 2147483647 w 554"/>
                  <a:gd name="T23" fmla="*/ 2147483647 h 427"/>
                  <a:gd name="T24" fmla="*/ 2147483647 w 554"/>
                  <a:gd name="T25" fmla="*/ 2147483647 h 427"/>
                  <a:gd name="T26" fmla="*/ 2147483647 w 554"/>
                  <a:gd name="T27" fmla="*/ 2147483647 h 427"/>
                  <a:gd name="T28" fmla="*/ 2147483647 w 554"/>
                  <a:gd name="T29" fmla="*/ 2147483647 h 427"/>
                  <a:gd name="T30" fmla="*/ 2147483647 w 554"/>
                  <a:gd name="T31" fmla="*/ 2147483647 h 427"/>
                  <a:gd name="T32" fmla="*/ 2147483647 w 554"/>
                  <a:gd name="T33" fmla="*/ 2147483647 h 427"/>
                  <a:gd name="T34" fmla="*/ 2147483647 w 554"/>
                  <a:gd name="T35" fmla="*/ 2147483647 h 427"/>
                  <a:gd name="T36" fmla="*/ 2147483647 w 554"/>
                  <a:gd name="T37" fmla="*/ 2147483647 h 427"/>
                  <a:gd name="T38" fmla="*/ 2147483647 w 554"/>
                  <a:gd name="T39" fmla="*/ 2147483647 h 427"/>
                  <a:gd name="T40" fmla="*/ 2147483647 w 554"/>
                  <a:gd name="T41" fmla="*/ 2147483647 h 427"/>
                  <a:gd name="T42" fmla="*/ 2147483647 w 554"/>
                  <a:gd name="T43" fmla="*/ 2147483647 h 427"/>
                  <a:gd name="T44" fmla="*/ 2147483647 w 554"/>
                  <a:gd name="T45" fmla="*/ 2147483647 h 427"/>
                  <a:gd name="T46" fmla="*/ 2147483647 w 554"/>
                  <a:gd name="T47" fmla="*/ 2147483647 h 427"/>
                  <a:gd name="T48" fmla="*/ 2147483647 w 554"/>
                  <a:gd name="T49" fmla="*/ 2147483647 h 427"/>
                  <a:gd name="T50" fmla="*/ 2147483647 w 554"/>
                  <a:gd name="T51" fmla="*/ 2147483647 h 427"/>
                  <a:gd name="T52" fmla="*/ 2147483647 w 554"/>
                  <a:gd name="T53" fmla="*/ 2147483647 h 427"/>
                  <a:gd name="T54" fmla="*/ 2147483647 w 554"/>
                  <a:gd name="T55" fmla="*/ 2147483647 h 427"/>
                  <a:gd name="T56" fmla="*/ 2147483647 w 554"/>
                  <a:gd name="T57" fmla="*/ 2147483647 h 427"/>
                  <a:gd name="T58" fmla="*/ 2147483647 w 554"/>
                  <a:gd name="T59" fmla="*/ 2147483647 h 42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54"/>
                  <a:gd name="T91" fmla="*/ 0 h 427"/>
                  <a:gd name="T92" fmla="*/ 554 w 554"/>
                  <a:gd name="T93" fmla="*/ 427 h 427"/>
                  <a:gd name="connsiteX0" fmla="*/ 9146 w 9333"/>
                  <a:gd name="connsiteY0" fmla="*/ 9184 h 10000"/>
                  <a:gd name="connsiteX1" fmla="*/ 7563 w 9333"/>
                  <a:gd name="connsiteY1" fmla="*/ 9433 h 10000"/>
                  <a:gd name="connsiteX2" fmla="*/ 7501 w 9333"/>
                  <a:gd name="connsiteY2" fmla="*/ 9858 h 10000"/>
                  <a:gd name="connsiteX3" fmla="*/ 7314 w 9333"/>
                  <a:gd name="connsiteY3" fmla="*/ 10000 h 10000"/>
                  <a:gd name="connsiteX4" fmla="*/ 3749 w 9333"/>
                  <a:gd name="connsiteY4" fmla="*/ 9574 h 10000"/>
                  <a:gd name="connsiteX5" fmla="*/ 3563 w 9333"/>
                  <a:gd name="connsiteY5" fmla="*/ 8227 h 10000"/>
                  <a:gd name="connsiteX6" fmla="*/ 3189 w 9333"/>
                  <a:gd name="connsiteY6" fmla="*/ 7659 h 10000"/>
                  <a:gd name="connsiteX7" fmla="*/ 3189 w 9333"/>
                  <a:gd name="connsiteY7" fmla="*/ 6808 h 10000"/>
                  <a:gd name="connsiteX8" fmla="*/ 2124 w 9333"/>
                  <a:gd name="connsiteY8" fmla="*/ 6524 h 10000"/>
                  <a:gd name="connsiteX9" fmla="*/ 1562 w 9333"/>
                  <a:gd name="connsiteY9" fmla="*/ 6029 h 10000"/>
                  <a:gd name="connsiteX10" fmla="*/ 0 w 9333"/>
                  <a:gd name="connsiteY10" fmla="*/ 5816 h 10000"/>
                  <a:gd name="connsiteX11" fmla="*/ 375 w 9333"/>
                  <a:gd name="connsiteY11" fmla="*/ 4042 h 10000"/>
                  <a:gd name="connsiteX12" fmla="*/ 499 w 9333"/>
                  <a:gd name="connsiteY12" fmla="*/ 2553 h 10000"/>
                  <a:gd name="connsiteX13" fmla="*/ 2563 w 9333"/>
                  <a:gd name="connsiteY13" fmla="*/ 1986 h 10000"/>
                  <a:gd name="connsiteX14" fmla="*/ 2549 w 9333"/>
                  <a:gd name="connsiteY14" fmla="*/ 915 h 10000"/>
                  <a:gd name="connsiteX15" fmla="*/ 3563 w 9333"/>
                  <a:gd name="connsiteY15" fmla="*/ 0 h 10000"/>
                  <a:gd name="connsiteX16" fmla="*/ 4622 w 9333"/>
                  <a:gd name="connsiteY16" fmla="*/ 819 h 10000"/>
                  <a:gd name="connsiteX17" fmla="*/ 5518 w 9333"/>
                  <a:gd name="connsiteY17" fmla="*/ 2134 h 10000"/>
                  <a:gd name="connsiteX18" fmla="*/ 5076 w 9333"/>
                  <a:gd name="connsiteY18" fmla="*/ 3726 h 10000"/>
                  <a:gd name="connsiteX19" fmla="*/ 5185 w 9333"/>
                  <a:gd name="connsiteY19" fmla="*/ 4289 h 10000"/>
                  <a:gd name="connsiteX20" fmla="*/ 6579 w 9333"/>
                  <a:gd name="connsiteY20" fmla="*/ 4690 h 10000"/>
                  <a:gd name="connsiteX21" fmla="*/ 6489 w 9333"/>
                  <a:gd name="connsiteY21" fmla="*/ 5177 h 10000"/>
                  <a:gd name="connsiteX22" fmla="*/ 6786 w 9333"/>
                  <a:gd name="connsiteY22" fmla="*/ 5625 h 10000"/>
                  <a:gd name="connsiteX23" fmla="*/ 7354 w 9333"/>
                  <a:gd name="connsiteY23" fmla="*/ 6067 h 10000"/>
                  <a:gd name="connsiteX24" fmla="*/ 7919 w 9333"/>
                  <a:gd name="connsiteY24" fmla="*/ 6583 h 10000"/>
                  <a:gd name="connsiteX25" fmla="*/ 8189 w 9333"/>
                  <a:gd name="connsiteY25" fmla="*/ 7403 h 10000"/>
                  <a:gd name="connsiteX26" fmla="*/ 8363 w 9333"/>
                  <a:gd name="connsiteY26" fmla="*/ 8042 h 10000"/>
                  <a:gd name="connsiteX27" fmla="*/ 9081 w 9333"/>
                  <a:gd name="connsiteY27" fmla="*/ 8868 h 10000"/>
                  <a:gd name="connsiteX28" fmla="*/ 9008 w 9333"/>
                  <a:gd name="connsiteY28" fmla="*/ 8940 h 10000"/>
                  <a:gd name="connsiteX29" fmla="*/ 9146 w 9333"/>
                  <a:gd name="connsiteY29" fmla="*/ 91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333" h="10000">
                    <a:moveTo>
                      <a:pt x="9146" y="9184"/>
                    </a:moveTo>
                    <a:cubicBezTo>
                      <a:pt x="8334" y="9207"/>
                      <a:pt x="8355" y="9267"/>
                      <a:pt x="7563" y="9433"/>
                    </a:cubicBezTo>
                    <a:cubicBezTo>
                      <a:pt x="7437" y="9456"/>
                      <a:pt x="7563" y="9740"/>
                      <a:pt x="7501" y="9858"/>
                    </a:cubicBezTo>
                    <a:cubicBezTo>
                      <a:pt x="7459" y="9929"/>
                      <a:pt x="7375" y="9953"/>
                      <a:pt x="7314" y="10000"/>
                    </a:cubicBezTo>
                    <a:cubicBezTo>
                      <a:pt x="6043" y="9953"/>
                      <a:pt x="5000" y="9646"/>
                      <a:pt x="3749" y="9574"/>
                    </a:cubicBezTo>
                    <a:cubicBezTo>
                      <a:pt x="3792" y="9078"/>
                      <a:pt x="4062" y="8416"/>
                      <a:pt x="3563" y="8227"/>
                    </a:cubicBezTo>
                    <a:cubicBezTo>
                      <a:pt x="3479" y="7944"/>
                      <a:pt x="3396" y="7825"/>
                      <a:pt x="3189" y="7659"/>
                    </a:cubicBezTo>
                    <a:cubicBezTo>
                      <a:pt x="2979" y="7305"/>
                      <a:pt x="2979" y="7163"/>
                      <a:pt x="3189" y="6808"/>
                    </a:cubicBezTo>
                    <a:cubicBezTo>
                      <a:pt x="2771" y="6642"/>
                      <a:pt x="2563" y="6596"/>
                      <a:pt x="2124" y="6524"/>
                    </a:cubicBezTo>
                    <a:cubicBezTo>
                      <a:pt x="1875" y="6383"/>
                      <a:pt x="1771" y="6170"/>
                      <a:pt x="1562" y="6029"/>
                    </a:cubicBezTo>
                    <a:cubicBezTo>
                      <a:pt x="1188" y="5768"/>
                      <a:pt x="166" y="5816"/>
                      <a:pt x="0" y="5816"/>
                    </a:cubicBezTo>
                    <a:cubicBezTo>
                      <a:pt x="84" y="4491"/>
                      <a:pt x="126" y="4917"/>
                      <a:pt x="375" y="4042"/>
                    </a:cubicBezTo>
                    <a:cubicBezTo>
                      <a:pt x="397" y="3546"/>
                      <a:pt x="251" y="2978"/>
                      <a:pt x="499" y="2553"/>
                    </a:cubicBezTo>
                    <a:cubicBezTo>
                      <a:pt x="812" y="2009"/>
                      <a:pt x="2208" y="2009"/>
                      <a:pt x="2563" y="1986"/>
                    </a:cubicBezTo>
                    <a:cubicBezTo>
                      <a:pt x="2814" y="1797"/>
                      <a:pt x="2466" y="1221"/>
                      <a:pt x="2549" y="915"/>
                    </a:cubicBezTo>
                    <a:cubicBezTo>
                      <a:pt x="2611" y="-174"/>
                      <a:pt x="2834" y="284"/>
                      <a:pt x="3563" y="0"/>
                    </a:cubicBezTo>
                    <a:cubicBezTo>
                      <a:pt x="4311" y="47"/>
                      <a:pt x="4103" y="440"/>
                      <a:pt x="4622" y="819"/>
                    </a:cubicBezTo>
                    <a:cubicBezTo>
                      <a:pt x="5228" y="1858"/>
                      <a:pt x="4917" y="1272"/>
                      <a:pt x="5518" y="2134"/>
                    </a:cubicBezTo>
                    <a:cubicBezTo>
                      <a:pt x="5747" y="2228"/>
                      <a:pt x="5132" y="3367"/>
                      <a:pt x="5076" y="3726"/>
                    </a:cubicBezTo>
                    <a:cubicBezTo>
                      <a:pt x="5020" y="4085"/>
                      <a:pt x="4685" y="4099"/>
                      <a:pt x="5185" y="4289"/>
                    </a:cubicBezTo>
                    <a:cubicBezTo>
                      <a:pt x="5540" y="4879"/>
                      <a:pt x="6224" y="3247"/>
                      <a:pt x="6579" y="4690"/>
                    </a:cubicBezTo>
                    <a:cubicBezTo>
                      <a:pt x="6640" y="4902"/>
                      <a:pt x="6455" y="5021"/>
                      <a:pt x="6489" y="5177"/>
                    </a:cubicBezTo>
                    <a:cubicBezTo>
                      <a:pt x="6523" y="5333"/>
                      <a:pt x="6642" y="5477"/>
                      <a:pt x="6786" y="5625"/>
                    </a:cubicBezTo>
                    <a:cubicBezTo>
                      <a:pt x="6932" y="5773"/>
                      <a:pt x="7333" y="5996"/>
                      <a:pt x="7354" y="6067"/>
                    </a:cubicBezTo>
                    <a:cubicBezTo>
                      <a:pt x="7374" y="6255"/>
                      <a:pt x="7876" y="6394"/>
                      <a:pt x="7919" y="6583"/>
                    </a:cubicBezTo>
                    <a:cubicBezTo>
                      <a:pt x="8021" y="7032"/>
                      <a:pt x="7857" y="7285"/>
                      <a:pt x="8189" y="7403"/>
                    </a:cubicBezTo>
                    <a:cubicBezTo>
                      <a:pt x="8335" y="7663"/>
                      <a:pt x="8217" y="7781"/>
                      <a:pt x="8363" y="8042"/>
                    </a:cubicBezTo>
                    <a:cubicBezTo>
                      <a:pt x="8343" y="8750"/>
                      <a:pt x="9936" y="8537"/>
                      <a:pt x="9081" y="8868"/>
                    </a:cubicBezTo>
                    <a:cubicBezTo>
                      <a:pt x="8830" y="9152"/>
                      <a:pt x="9341" y="8822"/>
                      <a:pt x="9008" y="8940"/>
                    </a:cubicBezTo>
                    <a:cubicBezTo>
                      <a:pt x="8883" y="9389"/>
                      <a:pt x="8459" y="9350"/>
                      <a:pt x="9146" y="91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5" name="Freeform 72"/>
              <p:cNvSpPr/>
              <p:nvPr/>
            </p:nvSpPr>
            <p:spPr bwMode="auto">
              <a:xfrm>
                <a:off x="5678495" y="6182064"/>
                <a:ext cx="1076606" cy="1225840"/>
              </a:xfrm>
              <a:custGeom>
                <a:gdLst>
                  <a:gd name="T0" fmla="*/ 2147483647 w 618"/>
                  <a:gd name="T1" fmla="*/ 2147483647 h 649"/>
                  <a:gd name="T2" fmla="*/ 2147483647 w 618"/>
                  <a:gd name="T3" fmla="*/ 2147483647 h 649"/>
                  <a:gd name="T4" fmla="*/ 2147483647 w 618"/>
                  <a:gd name="T5" fmla="*/ 2147483647 h 649"/>
                  <a:gd name="T6" fmla="*/ 2147483647 w 618"/>
                  <a:gd name="T7" fmla="*/ 2147483647 h 649"/>
                  <a:gd name="T8" fmla="*/ 2147483647 w 618"/>
                  <a:gd name="T9" fmla="*/ 2147483647 h 649"/>
                  <a:gd name="T10" fmla="*/ 2147483647 w 618"/>
                  <a:gd name="T11" fmla="*/ 2147483647 h 649"/>
                  <a:gd name="T12" fmla="*/ 2147483647 w 618"/>
                  <a:gd name="T13" fmla="*/ 2147483647 h 649"/>
                  <a:gd name="T14" fmla="*/ 2147483647 w 618"/>
                  <a:gd name="T15" fmla="*/ 2147483647 h 649"/>
                  <a:gd name="T16" fmla="*/ 2147483647 w 618"/>
                  <a:gd name="T17" fmla="*/ 2147483647 h 649"/>
                  <a:gd name="T18" fmla="*/ 2147483647 w 618"/>
                  <a:gd name="T19" fmla="*/ 2147483647 h 649"/>
                  <a:gd name="T20" fmla="*/ 2147483647 w 618"/>
                  <a:gd name="T21" fmla="*/ 2147483647 h 649"/>
                  <a:gd name="T22" fmla="*/ 2147483647 w 618"/>
                  <a:gd name="T23" fmla="*/ 2147483647 h 649"/>
                  <a:gd name="T24" fmla="*/ 2147483647 w 618"/>
                  <a:gd name="T25" fmla="*/ 2147483647 h 649"/>
                  <a:gd name="T26" fmla="*/ 2147483647 w 618"/>
                  <a:gd name="T27" fmla="*/ 2147483647 h 649"/>
                  <a:gd name="T28" fmla="*/ 2147483647 w 618"/>
                  <a:gd name="T29" fmla="*/ 2147483647 h 649"/>
                  <a:gd name="T30" fmla="*/ 0 w 618"/>
                  <a:gd name="T31" fmla="*/ 2147483647 h 649"/>
                  <a:gd name="T32" fmla="*/ 2147483647 w 618"/>
                  <a:gd name="T33" fmla="*/ 2147483647 h 649"/>
                  <a:gd name="T34" fmla="*/ 2147483647 w 618"/>
                  <a:gd name="T35" fmla="*/ 2147483647 h 649"/>
                  <a:gd name="T36" fmla="*/ 2147483647 w 618"/>
                  <a:gd name="T37" fmla="*/ 2147483647 h 649"/>
                  <a:gd name="T38" fmla="*/ 2147483647 w 618"/>
                  <a:gd name="T39" fmla="*/ 2147483647 h 649"/>
                  <a:gd name="T40" fmla="*/ 2147483647 w 618"/>
                  <a:gd name="T41" fmla="*/ 2147483647 h 649"/>
                  <a:gd name="T42" fmla="*/ 2147483647 w 618"/>
                  <a:gd name="T43" fmla="*/ 2147483647 h 649"/>
                  <a:gd name="T44" fmla="*/ 2147483647 w 618"/>
                  <a:gd name="T45" fmla="*/ 2147483647 h 649"/>
                  <a:gd name="T46" fmla="*/ 2147483647 w 618"/>
                  <a:gd name="T47" fmla="*/ 2147483647 h 649"/>
                  <a:gd name="T48" fmla="*/ 2147483647 w 618"/>
                  <a:gd name="T49" fmla="*/ 2147483647 h 649"/>
                  <a:gd name="T50" fmla="*/ 2147483647 w 618"/>
                  <a:gd name="T51" fmla="*/ 2147483647 h 649"/>
                  <a:gd name="T52" fmla="*/ 2147483647 w 618"/>
                  <a:gd name="T53" fmla="*/ 2147483647 h 649"/>
                  <a:gd name="T54" fmla="*/ 2147483647 w 618"/>
                  <a:gd name="T55" fmla="*/ 2147483647 h 649"/>
                  <a:gd name="T56" fmla="*/ 2147483647 w 618"/>
                  <a:gd name="T57" fmla="*/ 2147483647 h 649"/>
                  <a:gd name="T58" fmla="*/ 2147483647 w 618"/>
                  <a:gd name="T59" fmla="*/ 2147483647 h 649"/>
                  <a:gd name="T60" fmla="*/ 2147483647 w 618"/>
                  <a:gd name="T61" fmla="*/ 2147483647 h 649"/>
                  <a:gd name="T62" fmla="*/ 2147483647 w 618"/>
                  <a:gd name="T63" fmla="*/ 2147483647 h 649"/>
                  <a:gd name="T64" fmla="*/ 2147483647 w 618"/>
                  <a:gd name="T65" fmla="*/ 2147483647 h 649"/>
                  <a:gd name="T66" fmla="*/ 2147483647 w 618"/>
                  <a:gd name="T67" fmla="*/ 2147483647 h 649"/>
                  <a:gd name="T68" fmla="*/ 2147483647 w 618"/>
                  <a:gd name="T69" fmla="*/ 2147483647 h 649"/>
                  <a:gd name="T70" fmla="*/ 2147483647 w 618"/>
                  <a:gd name="T71" fmla="*/ 2147483647 h 649"/>
                  <a:gd name="T72" fmla="*/ 2147483647 w 618"/>
                  <a:gd name="T73" fmla="*/ 2147483647 h 649"/>
                  <a:gd name="T74" fmla="*/ 2147483647 w 618"/>
                  <a:gd name="T75" fmla="*/ 2147483647 h 649"/>
                  <a:gd name="T76" fmla="*/ 2147483647 w 618"/>
                  <a:gd name="T77" fmla="*/ 2147483647 h 649"/>
                  <a:gd name="T78" fmla="*/ 2147483647 w 618"/>
                  <a:gd name="T79" fmla="*/ 2147483647 h 649"/>
                  <a:gd name="T80" fmla="*/ 2147483647 w 618"/>
                  <a:gd name="T81" fmla="*/ 2147483647 h 649"/>
                  <a:gd name="T82" fmla="*/ 2147483647 w 618"/>
                  <a:gd name="T83" fmla="*/ 2147483647 h 649"/>
                  <a:gd name="T84" fmla="*/ 2147483647 w 618"/>
                  <a:gd name="T85" fmla="*/ 2147483647 h 649"/>
                  <a:gd name="T86" fmla="*/ 2147483647 w 618"/>
                  <a:gd name="T87" fmla="*/ 2147483647 h 649"/>
                  <a:gd name="T88" fmla="*/ 2147483647 w 618"/>
                  <a:gd name="T89" fmla="*/ 2147483647 h 649"/>
                  <a:gd name="T90" fmla="*/ 2147483647 w 618"/>
                  <a:gd name="T91" fmla="*/ 2147483647 h 649"/>
                  <a:gd name="T92" fmla="*/ 2147483647 w 618"/>
                  <a:gd name="T93" fmla="*/ 2147483647 h 649"/>
                  <a:gd name="T94" fmla="*/ 2147483647 w 618"/>
                  <a:gd name="T95" fmla="*/ 2147483647 h 6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8"/>
                  <a:gd name="T145" fmla="*/ 0 h 649"/>
                  <a:gd name="T146" fmla="*/ 618 w 618"/>
                  <a:gd name="T147" fmla="*/ 649 h 649"/>
                  <a:gd name="connsiteX0" fmla="*/ 5746 w 10000"/>
                  <a:gd name="connsiteY0" fmla="*/ 10000 h 10000"/>
                  <a:gd name="connsiteX1" fmla="*/ 5545 w 10000"/>
                  <a:gd name="connsiteY1" fmla="*/ 9535 h 10000"/>
                  <a:gd name="connsiteX2" fmla="*/ 5716 w 10000"/>
                  <a:gd name="connsiteY2" fmla="*/ 8921 h 10000"/>
                  <a:gd name="connsiteX3" fmla="*/ 5806 w 10000"/>
                  <a:gd name="connsiteY3" fmla="*/ 8731 h 10000"/>
                  <a:gd name="connsiteX4" fmla="*/ 5796 w 10000"/>
                  <a:gd name="connsiteY4" fmla="*/ 8093 h 10000"/>
                  <a:gd name="connsiteX5" fmla="*/ 5136 w 10000"/>
                  <a:gd name="connsiteY5" fmla="*/ 7926 h 10000"/>
                  <a:gd name="connsiteX6" fmla="*/ 4848 w 10000"/>
                  <a:gd name="connsiteY6" fmla="*/ 7319 h 10000"/>
                  <a:gd name="connsiteX7" fmla="*/ 4896 w 10000"/>
                  <a:gd name="connsiteY7" fmla="*/ 6651 h 10000"/>
                  <a:gd name="connsiteX8" fmla="*/ 3648 w 10000"/>
                  <a:gd name="connsiteY8" fmla="*/ 5860 h 10000"/>
                  <a:gd name="connsiteX9" fmla="*/ 2998 w 10000"/>
                  <a:gd name="connsiteY9" fmla="*/ 4930 h 10000"/>
                  <a:gd name="connsiteX10" fmla="*/ 2797 w 10000"/>
                  <a:gd name="connsiteY10" fmla="*/ 4279 h 10000"/>
                  <a:gd name="connsiteX11" fmla="*/ 2748 w 10000"/>
                  <a:gd name="connsiteY11" fmla="*/ 3721 h 10000"/>
                  <a:gd name="connsiteX12" fmla="*/ 1099 w 10000"/>
                  <a:gd name="connsiteY12" fmla="*/ 2976 h 10000"/>
                  <a:gd name="connsiteX13" fmla="*/ 849 w 10000"/>
                  <a:gd name="connsiteY13" fmla="*/ 2449 h 10000"/>
                  <a:gd name="connsiteX14" fmla="*/ 849 w 10000"/>
                  <a:gd name="connsiteY14" fmla="*/ 2263 h 10000"/>
                  <a:gd name="connsiteX15" fmla="*/ 0 w 10000"/>
                  <a:gd name="connsiteY15" fmla="*/ 1256 h 10000"/>
                  <a:gd name="connsiteX16" fmla="*/ 649 w 10000"/>
                  <a:gd name="connsiteY16" fmla="*/ 0 h 10000"/>
                  <a:gd name="connsiteX17" fmla="*/ 900 w 10000"/>
                  <a:gd name="connsiteY17" fmla="*/ 186 h 10000"/>
                  <a:gd name="connsiteX18" fmla="*/ 1649 w 10000"/>
                  <a:gd name="connsiteY18" fmla="*/ 605 h 10000"/>
                  <a:gd name="connsiteX19" fmla="*/ 1908 w 10000"/>
                  <a:gd name="connsiteY19" fmla="*/ 673 h 10000"/>
                  <a:gd name="connsiteX20" fmla="*/ 2148 w 10000"/>
                  <a:gd name="connsiteY20" fmla="*/ 697 h 10000"/>
                  <a:gd name="connsiteX21" fmla="*/ 2258 w 10000"/>
                  <a:gd name="connsiteY21" fmla="*/ 719 h 10000"/>
                  <a:gd name="connsiteX22" fmla="*/ 2657 w 10000"/>
                  <a:gd name="connsiteY22" fmla="*/ 947 h 10000"/>
                  <a:gd name="connsiteX23" fmla="*/ 3070 w 10000"/>
                  <a:gd name="connsiteY23" fmla="*/ 1689 h 10000"/>
                  <a:gd name="connsiteX24" fmla="*/ 3247 w 10000"/>
                  <a:gd name="connsiteY24" fmla="*/ 1442 h 10000"/>
                  <a:gd name="connsiteX25" fmla="*/ 4147 w 10000"/>
                  <a:gd name="connsiteY25" fmla="*/ 1116 h 10000"/>
                  <a:gd name="connsiteX26" fmla="*/ 5396 w 10000"/>
                  <a:gd name="connsiteY26" fmla="*/ 1162 h 10000"/>
                  <a:gd name="connsiteX27" fmla="*/ 5939 w 10000"/>
                  <a:gd name="connsiteY27" fmla="*/ 1585 h 10000"/>
                  <a:gd name="connsiteX28" fmla="*/ 6645 w 10000"/>
                  <a:gd name="connsiteY28" fmla="*/ 2047 h 10000"/>
                  <a:gd name="connsiteX29" fmla="*/ 7495 w 10000"/>
                  <a:gd name="connsiteY29" fmla="*/ 2186 h 10000"/>
                  <a:gd name="connsiteX30" fmla="*/ 8424 w 10000"/>
                  <a:gd name="connsiteY30" fmla="*/ 2356 h 10000"/>
                  <a:gd name="connsiteX31" fmla="*/ 8834 w 10000"/>
                  <a:gd name="connsiteY31" fmla="*/ 2250 h 10000"/>
                  <a:gd name="connsiteX32" fmla="*/ 8794 w 10000"/>
                  <a:gd name="connsiteY32" fmla="*/ 1907 h 10000"/>
                  <a:gd name="connsiteX33" fmla="*/ 9942 w 10000"/>
                  <a:gd name="connsiteY33" fmla="*/ 2357 h 10000"/>
                  <a:gd name="connsiteX34" fmla="*/ 9370 w 10000"/>
                  <a:gd name="connsiteY34" fmla="*/ 2904 h 10000"/>
                  <a:gd name="connsiteX35" fmla="*/ 9371 w 10000"/>
                  <a:gd name="connsiteY35" fmla="*/ 3519 h 10000"/>
                  <a:gd name="connsiteX36" fmla="*/ 9251 w 10000"/>
                  <a:gd name="connsiteY36" fmla="*/ 4283 h 10000"/>
                  <a:gd name="connsiteX37" fmla="*/ 9360 w 10000"/>
                  <a:gd name="connsiteY37" fmla="*/ 4891 h 10000"/>
                  <a:gd name="connsiteX38" fmla="*/ 9231 w 10000"/>
                  <a:gd name="connsiteY38" fmla="*/ 5673 h 10000"/>
                  <a:gd name="connsiteX39" fmla="*/ 9214 w 10000"/>
                  <a:gd name="connsiteY39" fmla="*/ 6333 h 10000"/>
                  <a:gd name="connsiteX40" fmla="*/ 9316 w 10000"/>
                  <a:gd name="connsiteY40" fmla="*/ 6580 h 10000"/>
                  <a:gd name="connsiteX41" fmla="*/ 9257 w 10000"/>
                  <a:gd name="connsiteY41" fmla="*/ 7159 h 10000"/>
                  <a:gd name="connsiteX42" fmla="*/ 8594 w 10000"/>
                  <a:gd name="connsiteY42" fmla="*/ 7581 h 10000"/>
                  <a:gd name="connsiteX43" fmla="*/ 7963 w 10000"/>
                  <a:gd name="connsiteY43" fmla="*/ 7360 h 10000"/>
                  <a:gd name="connsiteX44" fmla="*/ 7384 w 10000"/>
                  <a:gd name="connsiteY44" fmla="*/ 7542 h 10000"/>
                  <a:gd name="connsiteX45" fmla="*/ 6873 w 10000"/>
                  <a:gd name="connsiteY45" fmla="*/ 7973 h 10000"/>
                  <a:gd name="connsiteX46" fmla="*/ 6844 w 10000"/>
                  <a:gd name="connsiteY46" fmla="*/ 8930 h 10000"/>
                  <a:gd name="connsiteX47" fmla="*/ 5796 w 10000"/>
                  <a:gd name="connsiteY47" fmla="*/ 9628 h 10000"/>
                  <a:gd name="connsiteX48" fmla="*/ 5746 w 10000"/>
                  <a:gd name="connsiteY48" fmla="*/ 10000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0" h="10000">
                    <a:moveTo>
                      <a:pt x="5746" y="10000"/>
                    </a:moveTo>
                    <a:cubicBezTo>
                      <a:pt x="5663" y="9845"/>
                      <a:pt x="5551" y="9715"/>
                      <a:pt x="5545" y="9535"/>
                    </a:cubicBezTo>
                    <a:cubicBezTo>
                      <a:pt x="5540" y="9355"/>
                      <a:pt x="5673" y="9055"/>
                      <a:pt x="5716" y="8921"/>
                    </a:cubicBezTo>
                    <a:cubicBezTo>
                      <a:pt x="5760" y="8787"/>
                      <a:pt x="5793" y="8869"/>
                      <a:pt x="5806" y="8731"/>
                    </a:cubicBezTo>
                    <a:cubicBezTo>
                      <a:pt x="5819" y="8593"/>
                      <a:pt x="5907" y="8227"/>
                      <a:pt x="5796" y="8093"/>
                    </a:cubicBezTo>
                    <a:cubicBezTo>
                      <a:pt x="5684" y="7959"/>
                      <a:pt x="5502" y="8159"/>
                      <a:pt x="5136" y="7926"/>
                    </a:cubicBezTo>
                    <a:cubicBezTo>
                      <a:pt x="4819" y="7972"/>
                      <a:pt x="4981" y="7675"/>
                      <a:pt x="4848" y="7319"/>
                    </a:cubicBezTo>
                    <a:cubicBezTo>
                      <a:pt x="4931" y="7071"/>
                      <a:pt x="4796" y="6915"/>
                      <a:pt x="4896" y="6651"/>
                    </a:cubicBezTo>
                    <a:cubicBezTo>
                      <a:pt x="4439" y="6079"/>
                      <a:pt x="4673" y="6291"/>
                      <a:pt x="3648" y="5860"/>
                    </a:cubicBezTo>
                    <a:cubicBezTo>
                      <a:pt x="3464" y="5364"/>
                      <a:pt x="3597" y="5116"/>
                      <a:pt x="2998" y="4930"/>
                    </a:cubicBezTo>
                    <a:cubicBezTo>
                      <a:pt x="2915" y="4713"/>
                      <a:pt x="2864" y="4496"/>
                      <a:pt x="2797" y="4279"/>
                    </a:cubicBezTo>
                    <a:cubicBezTo>
                      <a:pt x="2781" y="4092"/>
                      <a:pt x="2797" y="3907"/>
                      <a:pt x="2748" y="3721"/>
                    </a:cubicBezTo>
                    <a:cubicBezTo>
                      <a:pt x="2581" y="3163"/>
                      <a:pt x="1616" y="3039"/>
                      <a:pt x="1099" y="2976"/>
                    </a:cubicBezTo>
                    <a:cubicBezTo>
                      <a:pt x="1083" y="2759"/>
                      <a:pt x="883" y="2667"/>
                      <a:pt x="849" y="2449"/>
                    </a:cubicBezTo>
                    <a:cubicBezTo>
                      <a:pt x="833" y="2309"/>
                      <a:pt x="999" y="2465"/>
                      <a:pt x="849" y="2263"/>
                    </a:cubicBezTo>
                    <a:cubicBezTo>
                      <a:pt x="700" y="2062"/>
                      <a:pt x="33" y="1628"/>
                      <a:pt x="0" y="1256"/>
                    </a:cubicBezTo>
                    <a:cubicBezTo>
                      <a:pt x="33" y="729"/>
                      <a:pt x="50" y="186"/>
                      <a:pt x="649" y="0"/>
                    </a:cubicBezTo>
                    <a:cubicBezTo>
                      <a:pt x="1032" y="124"/>
                      <a:pt x="583" y="-62"/>
                      <a:pt x="900" y="186"/>
                    </a:cubicBezTo>
                    <a:cubicBezTo>
                      <a:pt x="999" y="264"/>
                      <a:pt x="1499" y="557"/>
                      <a:pt x="1649" y="605"/>
                    </a:cubicBezTo>
                    <a:cubicBezTo>
                      <a:pt x="1682" y="712"/>
                      <a:pt x="1741" y="689"/>
                      <a:pt x="1908" y="673"/>
                    </a:cubicBezTo>
                    <a:cubicBezTo>
                      <a:pt x="2008" y="658"/>
                      <a:pt x="2089" y="689"/>
                      <a:pt x="2148" y="697"/>
                    </a:cubicBezTo>
                    <a:cubicBezTo>
                      <a:pt x="2207" y="705"/>
                      <a:pt x="2125" y="532"/>
                      <a:pt x="2258" y="719"/>
                    </a:cubicBezTo>
                    <a:cubicBezTo>
                      <a:pt x="2302" y="794"/>
                      <a:pt x="2545" y="844"/>
                      <a:pt x="2657" y="947"/>
                    </a:cubicBezTo>
                    <a:cubicBezTo>
                      <a:pt x="2770" y="1050"/>
                      <a:pt x="2932" y="1640"/>
                      <a:pt x="3070" y="1689"/>
                    </a:cubicBezTo>
                    <a:cubicBezTo>
                      <a:pt x="3170" y="1953"/>
                      <a:pt x="2964" y="1472"/>
                      <a:pt x="3247" y="1442"/>
                    </a:cubicBezTo>
                    <a:cubicBezTo>
                      <a:pt x="3530" y="1271"/>
                      <a:pt x="3864" y="1287"/>
                      <a:pt x="4147" y="1116"/>
                    </a:cubicBezTo>
                    <a:cubicBezTo>
                      <a:pt x="4564" y="1131"/>
                      <a:pt x="5046" y="946"/>
                      <a:pt x="5396" y="1162"/>
                    </a:cubicBezTo>
                    <a:cubicBezTo>
                      <a:pt x="5629" y="1317"/>
                      <a:pt x="5756" y="1383"/>
                      <a:pt x="5939" y="1585"/>
                    </a:cubicBezTo>
                    <a:cubicBezTo>
                      <a:pt x="5788" y="2114"/>
                      <a:pt x="6245" y="2015"/>
                      <a:pt x="6645" y="2047"/>
                    </a:cubicBezTo>
                    <a:cubicBezTo>
                      <a:pt x="7111" y="2186"/>
                      <a:pt x="7199" y="2135"/>
                      <a:pt x="7495" y="2186"/>
                    </a:cubicBezTo>
                    <a:cubicBezTo>
                      <a:pt x="7791" y="2237"/>
                      <a:pt x="8107" y="2419"/>
                      <a:pt x="8424" y="2356"/>
                    </a:cubicBezTo>
                    <a:cubicBezTo>
                      <a:pt x="8473" y="2341"/>
                      <a:pt x="8785" y="2282"/>
                      <a:pt x="8834" y="2250"/>
                    </a:cubicBezTo>
                    <a:cubicBezTo>
                      <a:pt x="8918" y="2189"/>
                      <a:pt x="8609" y="1889"/>
                      <a:pt x="8794" y="1907"/>
                    </a:cubicBezTo>
                    <a:cubicBezTo>
                      <a:pt x="8979" y="1925"/>
                      <a:pt x="9843" y="1581"/>
                      <a:pt x="9942" y="2357"/>
                    </a:cubicBezTo>
                    <a:cubicBezTo>
                      <a:pt x="10242" y="2604"/>
                      <a:pt x="9287" y="2546"/>
                      <a:pt x="9370" y="2904"/>
                    </a:cubicBezTo>
                    <a:cubicBezTo>
                      <a:pt x="9370" y="3166"/>
                      <a:pt x="9391" y="3289"/>
                      <a:pt x="9371" y="3519"/>
                    </a:cubicBezTo>
                    <a:cubicBezTo>
                      <a:pt x="9352" y="3749"/>
                      <a:pt x="9253" y="4054"/>
                      <a:pt x="9251" y="4283"/>
                    </a:cubicBezTo>
                    <a:cubicBezTo>
                      <a:pt x="9249" y="4512"/>
                      <a:pt x="9363" y="4659"/>
                      <a:pt x="9360" y="4891"/>
                    </a:cubicBezTo>
                    <a:cubicBezTo>
                      <a:pt x="9357" y="5123"/>
                      <a:pt x="9256" y="5433"/>
                      <a:pt x="9231" y="5673"/>
                    </a:cubicBezTo>
                    <a:cubicBezTo>
                      <a:pt x="9206" y="5913"/>
                      <a:pt x="9464" y="6301"/>
                      <a:pt x="9214" y="6333"/>
                    </a:cubicBezTo>
                    <a:cubicBezTo>
                      <a:pt x="8931" y="7015"/>
                      <a:pt x="9382" y="6363"/>
                      <a:pt x="9316" y="6580"/>
                    </a:cubicBezTo>
                    <a:cubicBezTo>
                      <a:pt x="9166" y="6673"/>
                      <a:pt x="9377" y="6992"/>
                      <a:pt x="9257" y="7159"/>
                    </a:cubicBezTo>
                    <a:cubicBezTo>
                      <a:pt x="9136" y="7326"/>
                      <a:pt x="8560" y="7395"/>
                      <a:pt x="8594" y="7581"/>
                    </a:cubicBezTo>
                    <a:cubicBezTo>
                      <a:pt x="8527" y="7675"/>
                      <a:pt x="8030" y="7251"/>
                      <a:pt x="7963" y="7360"/>
                    </a:cubicBezTo>
                    <a:cubicBezTo>
                      <a:pt x="7829" y="7515"/>
                      <a:pt x="7565" y="7440"/>
                      <a:pt x="7384" y="7542"/>
                    </a:cubicBezTo>
                    <a:cubicBezTo>
                      <a:pt x="7203" y="7644"/>
                      <a:pt x="6991" y="7833"/>
                      <a:pt x="6873" y="7973"/>
                    </a:cubicBezTo>
                    <a:cubicBezTo>
                      <a:pt x="6590" y="8159"/>
                      <a:pt x="7294" y="8620"/>
                      <a:pt x="6844" y="8930"/>
                    </a:cubicBezTo>
                    <a:cubicBezTo>
                      <a:pt x="6528" y="9148"/>
                      <a:pt x="6229" y="9519"/>
                      <a:pt x="5796" y="9628"/>
                    </a:cubicBezTo>
                    <a:cubicBezTo>
                      <a:pt x="5645" y="9659"/>
                      <a:pt x="5895" y="9985"/>
                      <a:pt x="5746" y="1000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6" name="Freeform 73"/>
              <p:cNvSpPr/>
              <p:nvPr/>
            </p:nvSpPr>
            <p:spPr bwMode="auto">
              <a:xfrm>
                <a:off x="4151854" y="6592646"/>
                <a:ext cx="831020" cy="664147"/>
              </a:xfrm>
              <a:custGeom>
                <a:gdLst>
                  <a:gd name="T0" fmla="*/ 2147483647 w 477"/>
                  <a:gd name="T1" fmla="*/ 2147483647 h 358"/>
                  <a:gd name="T2" fmla="*/ 2147483647 w 477"/>
                  <a:gd name="T3" fmla="*/ 2147483647 h 358"/>
                  <a:gd name="T4" fmla="*/ 2147483647 w 477"/>
                  <a:gd name="T5" fmla="*/ 2147483647 h 358"/>
                  <a:gd name="T6" fmla="*/ 2147483647 w 477"/>
                  <a:gd name="T7" fmla="*/ 2147483647 h 358"/>
                  <a:gd name="T8" fmla="*/ 2147483647 w 477"/>
                  <a:gd name="T9" fmla="*/ 2147483647 h 358"/>
                  <a:gd name="T10" fmla="*/ 2147483647 w 477"/>
                  <a:gd name="T11" fmla="*/ 2147483647 h 358"/>
                  <a:gd name="T12" fmla="*/ 2147483647 w 477"/>
                  <a:gd name="T13" fmla="*/ 2147483647 h 358"/>
                  <a:gd name="T14" fmla="*/ 2147483647 w 477"/>
                  <a:gd name="T15" fmla="*/ 2147483647 h 358"/>
                  <a:gd name="T16" fmla="*/ 2147483647 w 477"/>
                  <a:gd name="T17" fmla="*/ 2147483647 h 358"/>
                  <a:gd name="T18" fmla="*/ 2147483647 w 477"/>
                  <a:gd name="T19" fmla="*/ 2147483647 h 358"/>
                  <a:gd name="T20" fmla="*/ 2147483647 w 477"/>
                  <a:gd name="T21" fmla="*/ 2147483647 h 358"/>
                  <a:gd name="T22" fmla="*/ 2147483647 w 477"/>
                  <a:gd name="T23" fmla="*/ 2147483647 h 358"/>
                  <a:gd name="T24" fmla="*/ 2147483647 w 477"/>
                  <a:gd name="T25" fmla="*/ 2147483647 h 358"/>
                  <a:gd name="T26" fmla="*/ 2147483647 w 477"/>
                  <a:gd name="T27" fmla="*/ 2147483647 h 358"/>
                  <a:gd name="T28" fmla="*/ 2147483647 w 477"/>
                  <a:gd name="T29" fmla="*/ 2147483647 h 358"/>
                  <a:gd name="T30" fmla="*/ 2147483647 w 477"/>
                  <a:gd name="T31" fmla="*/ 2147483647 h 358"/>
                  <a:gd name="T32" fmla="*/ 2147483647 w 477"/>
                  <a:gd name="T33" fmla="*/ 2147483647 h 358"/>
                  <a:gd name="T34" fmla="*/ 2147483647 w 477"/>
                  <a:gd name="T35" fmla="*/ 2147483647 h 358"/>
                  <a:gd name="T36" fmla="*/ 2147483647 w 477"/>
                  <a:gd name="T37" fmla="*/ 2147483647 h 358"/>
                  <a:gd name="T38" fmla="*/ 2147483647 w 477"/>
                  <a:gd name="T39" fmla="*/ 2147483647 h 358"/>
                  <a:gd name="T40" fmla="*/ 2147483647 w 477"/>
                  <a:gd name="T41" fmla="*/ 2147483647 h 358"/>
                  <a:gd name="T42" fmla="*/ 2147483647 w 477"/>
                  <a:gd name="T43" fmla="*/ 2147483647 h 358"/>
                  <a:gd name="T44" fmla="*/ 2147483647 w 477"/>
                  <a:gd name="T45" fmla="*/ 2147483647 h 358"/>
                  <a:gd name="T46" fmla="*/ 2147483647 w 477"/>
                  <a:gd name="T47" fmla="*/ 2147483647 h 358"/>
                  <a:gd name="T48" fmla="*/ 2147483647 w 477"/>
                  <a:gd name="T49" fmla="*/ 2147483647 h 358"/>
                  <a:gd name="T50" fmla="*/ 2147483647 w 477"/>
                  <a:gd name="T51" fmla="*/ 2147483647 h 358"/>
                  <a:gd name="T52" fmla="*/ 2147483647 w 477"/>
                  <a:gd name="T53" fmla="*/ 2147483647 h 358"/>
                  <a:gd name="T54" fmla="*/ 2147483647 w 477"/>
                  <a:gd name="T55" fmla="*/ 2147483647 h 358"/>
                  <a:gd name="T56" fmla="*/ 2147483647 w 477"/>
                  <a:gd name="T57" fmla="*/ 2147483647 h 358"/>
                  <a:gd name="T58" fmla="*/ 2147483647 w 477"/>
                  <a:gd name="T59" fmla="*/ 2147483647 h 358"/>
                  <a:gd name="T60" fmla="*/ 2147483647 w 477"/>
                  <a:gd name="T61" fmla="*/ 2147483647 h 358"/>
                  <a:gd name="T62" fmla="*/ 2147483647 w 477"/>
                  <a:gd name="T63" fmla="*/ 2147483647 h 358"/>
                  <a:gd name="T64" fmla="*/ 2147483647 w 477"/>
                  <a:gd name="T65" fmla="*/ 2147483647 h 358"/>
                  <a:gd name="T66" fmla="*/ 2147483647 w 477"/>
                  <a:gd name="T67" fmla="*/ 2147483647 h 358"/>
                  <a:gd name="T68" fmla="*/ 2147483647 w 477"/>
                  <a:gd name="T69" fmla="*/ 2147483647 h 358"/>
                  <a:gd name="T70" fmla="*/ 2147483647 w 477"/>
                  <a:gd name="T71" fmla="*/ 2147483647 h 358"/>
                  <a:gd name="T72" fmla="*/ 2147483647 w 477"/>
                  <a:gd name="T73" fmla="*/ 2147483647 h 3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7"/>
                  <a:gd name="T112" fmla="*/ 0 h 358"/>
                  <a:gd name="T113" fmla="*/ 477 w 477"/>
                  <a:gd name="T114" fmla="*/ 358 h 358"/>
                  <a:gd name="connsiteX0" fmla="*/ 3913 w 10000"/>
                  <a:gd name="connsiteY0" fmla="*/ 6626 h 10000"/>
                  <a:gd name="connsiteX1" fmla="*/ 3417 w 10000"/>
                  <a:gd name="connsiteY1" fmla="*/ 6572 h 10000"/>
                  <a:gd name="connsiteX2" fmla="*/ 2445 w 10000"/>
                  <a:gd name="connsiteY2" fmla="*/ 6712 h 10000"/>
                  <a:gd name="connsiteX3" fmla="*/ 2408 w 10000"/>
                  <a:gd name="connsiteY3" fmla="*/ 8442 h 10000"/>
                  <a:gd name="connsiteX4" fmla="*/ 1659 w 10000"/>
                  <a:gd name="connsiteY4" fmla="*/ 10000 h 10000"/>
                  <a:gd name="connsiteX5" fmla="*/ 753 w 10000"/>
                  <a:gd name="connsiteY5" fmla="*/ 8968 h 10000"/>
                  <a:gd name="connsiteX6" fmla="*/ 558 w 10000"/>
                  <a:gd name="connsiteY6" fmla="*/ 7679 h 10000"/>
                  <a:gd name="connsiteX7" fmla="*/ 881 w 10000"/>
                  <a:gd name="connsiteY7" fmla="*/ 5274 h 10000"/>
                  <a:gd name="connsiteX8" fmla="*/ 1141 w 10000"/>
                  <a:gd name="connsiteY8" fmla="*/ 5360 h 10000"/>
                  <a:gd name="connsiteX9" fmla="*/ 1853 w 10000"/>
                  <a:gd name="connsiteY9" fmla="*/ 5274 h 10000"/>
                  <a:gd name="connsiteX10" fmla="*/ 1529 w 10000"/>
                  <a:gd name="connsiteY10" fmla="*/ 5188 h 10000"/>
                  <a:gd name="connsiteX11" fmla="*/ 1141 w 10000"/>
                  <a:gd name="connsiteY11" fmla="*/ 5016 h 10000"/>
                  <a:gd name="connsiteX12" fmla="*/ 105 w 10000"/>
                  <a:gd name="connsiteY12" fmla="*/ 4587 h 10000"/>
                  <a:gd name="connsiteX13" fmla="*/ 363 w 10000"/>
                  <a:gd name="connsiteY13" fmla="*/ 3039 h 10000"/>
                  <a:gd name="connsiteX14" fmla="*/ 2889 w 10000"/>
                  <a:gd name="connsiteY14" fmla="*/ 2868 h 10000"/>
                  <a:gd name="connsiteX15" fmla="*/ 3990 w 10000"/>
                  <a:gd name="connsiteY15" fmla="*/ 1493 h 10000"/>
                  <a:gd name="connsiteX16" fmla="*/ 4444 w 10000"/>
                  <a:gd name="connsiteY16" fmla="*/ 548 h 10000"/>
                  <a:gd name="connsiteX17" fmla="*/ 5155 w 10000"/>
                  <a:gd name="connsiteY17" fmla="*/ 720 h 10000"/>
                  <a:gd name="connsiteX18" fmla="*/ 5738 w 10000"/>
                  <a:gd name="connsiteY18" fmla="*/ 2009 h 10000"/>
                  <a:gd name="connsiteX19" fmla="*/ 6063 w 10000"/>
                  <a:gd name="connsiteY19" fmla="*/ 1493 h 10000"/>
                  <a:gd name="connsiteX20" fmla="*/ 6451 w 10000"/>
                  <a:gd name="connsiteY20" fmla="*/ 1321 h 10000"/>
                  <a:gd name="connsiteX21" fmla="*/ 6645 w 10000"/>
                  <a:gd name="connsiteY21" fmla="*/ 1236 h 10000"/>
                  <a:gd name="connsiteX22" fmla="*/ 6969 w 10000"/>
                  <a:gd name="connsiteY22" fmla="*/ 548 h 10000"/>
                  <a:gd name="connsiteX23" fmla="*/ 7423 w 10000"/>
                  <a:gd name="connsiteY23" fmla="*/ 32 h 10000"/>
                  <a:gd name="connsiteX24" fmla="*/ 9106 w 10000"/>
                  <a:gd name="connsiteY24" fmla="*/ 634 h 10000"/>
                  <a:gd name="connsiteX25" fmla="*/ 8717 w 10000"/>
                  <a:gd name="connsiteY25" fmla="*/ 2953 h 10000"/>
                  <a:gd name="connsiteX26" fmla="*/ 9236 w 10000"/>
                  <a:gd name="connsiteY26" fmla="*/ 3899 h 10000"/>
                  <a:gd name="connsiteX27" fmla="*/ 9819 w 10000"/>
                  <a:gd name="connsiteY27" fmla="*/ 4414 h 10000"/>
                  <a:gd name="connsiteX28" fmla="*/ 9430 w 10000"/>
                  <a:gd name="connsiteY28" fmla="*/ 6477 h 10000"/>
                  <a:gd name="connsiteX29" fmla="*/ 8977 w 10000"/>
                  <a:gd name="connsiteY29" fmla="*/ 7079 h 10000"/>
                  <a:gd name="connsiteX30" fmla="*/ 8459 w 10000"/>
                  <a:gd name="connsiteY30" fmla="*/ 7594 h 10000"/>
                  <a:gd name="connsiteX31" fmla="*/ 7941 w 10000"/>
                  <a:gd name="connsiteY31" fmla="*/ 8195 h 10000"/>
                  <a:gd name="connsiteX32" fmla="*/ 6812 w 10000"/>
                  <a:gd name="connsiteY32" fmla="*/ 8954 h 10000"/>
                  <a:gd name="connsiteX33" fmla="*/ 5945 w 10000"/>
                  <a:gd name="connsiteY33" fmla="*/ 7097 h 10000"/>
                  <a:gd name="connsiteX34" fmla="*/ 5311 w 10000"/>
                  <a:gd name="connsiteY34" fmla="*/ 6688 h 10000"/>
                  <a:gd name="connsiteX35" fmla="*/ 4845 w 10000"/>
                  <a:gd name="connsiteY35" fmla="*/ 6608 h 10000"/>
                  <a:gd name="connsiteX36" fmla="*/ 3913 w 10000"/>
                  <a:gd name="connsiteY36" fmla="*/ 6626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3913" y="6626"/>
                    </a:moveTo>
                    <a:cubicBezTo>
                      <a:pt x="4259" y="7084"/>
                      <a:pt x="3007" y="6228"/>
                      <a:pt x="3417" y="6572"/>
                    </a:cubicBezTo>
                    <a:cubicBezTo>
                      <a:pt x="3741" y="7832"/>
                      <a:pt x="2920" y="6082"/>
                      <a:pt x="2445" y="6712"/>
                    </a:cubicBezTo>
                    <a:cubicBezTo>
                      <a:pt x="2294" y="7313"/>
                      <a:pt x="2883" y="8500"/>
                      <a:pt x="2408" y="8442"/>
                    </a:cubicBezTo>
                    <a:cubicBezTo>
                      <a:pt x="1912" y="8529"/>
                      <a:pt x="2133" y="9828"/>
                      <a:pt x="1659" y="10000"/>
                    </a:cubicBezTo>
                    <a:cubicBezTo>
                      <a:pt x="1141" y="9828"/>
                      <a:pt x="1162" y="9313"/>
                      <a:pt x="753" y="8968"/>
                    </a:cubicBezTo>
                    <a:cubicBezTo>
                      <a:pt x="688" y="8510"/>
                      <a:pt x="601" y="8138"/>
                      <a:pt x="558" y="7679"/>
                    </a:cubicBezTo>
                    <a:cubicBezTo>
                      <a:pt x="580" y="7250"/>
                      <a:pt x="277" y="5531"/>
                      <a:pt x="881" y="5274"/>
                    </a:cubicBezTo>
                    <a:cubicBezTo>
                      <a:pt x="968" y="5303"/>
                      <a:pt x="1054" y="5360"/>
                      <a:pt x="1141" y="5360"/>
                    </a:cubicBezTo>
                    <a:cubicBezTo>
                      <a:pt x="1379" y="5360"/>
                      <a:pt x="1637" y="5360"/>
                      <a:pt x="1853" y="5274"/>
                    </a:cubicBezTo>
                    <a:cubicBezTo>
                      <a:pt x="1961" y="5216"/>
                      <a:pt x="1637" y="5216"/>
                      <a:pt x="1529" y="5188"/>
                    </a:cubicBezTo>
                    <a:lnTo>
                      <a:pt x="1141" y="5016"/>
                    </a:lnTo>
                    <a:cubicBezTo>
                      <a:pt x="774" y="4902"/>
                      <a:pt x="428" y="4873"/>
                      <a:pt x="105" y="4587"/>
                    </a:cubicBezTo>
                    <a:cubicBezTo>
                      <a:pt x="-46" y="3985"/>
                      <a:pt x="-90" y="3440"/>
                      <a:pt x="363" y="3039"/>
                    </a:cubicBezTo>
                    <a:cubicBezTo>
                      <a:pt x="1227" y="3097"/>
                      <a:pt x="2026" y="3039"/>
                      <a:pt x="2889" y="2868"/>
                    </a:cubicBezTo>
                    <a:cubicBezTo>
                      <a:pt x="3214" y="2581"/>
                      <a:pt x="3753" y="1951"/>
                      <a:pt x="3990" y="1493"/>
                    </a:cubicBezTo>
                    <a:cubicBezTo>
                      <a:pt x="4055" y="806"/>
                      <a:pt x="3990" y="749"/>
                      <a:pt x="4444" y="548"/>
                    </a:cubicBezTo>
                    <a:cubicBezTo>
                      <a:pt x="4681" y="576"/>
                      <a:pt x="4984" y="490"/>
                      <a:pt x="5155" y="720"/>
                    </a:cubicBezTo>
                    <a:cubicBezTo>
                      <a:pt x="5437" y="1092"/>
                      <a:pt x="5134" y="1750"/>
                      <a:pt x="5738" y="2009"/>
                    </a:cubicBezTo>
                    <a:cubicBezTo>
                      <a:pt x="5825" y="1837"/>
                      <a:pt x="5933" y="1579"/>
                      <a:pt x="6063" y="1493"/>
                    </a:cubicBezTo>
                    <a:cubicBezTo>
                      <a:pt x="6192" y="1407"/>
                      <a:pt x="6321" y="1378"/>
                      <a:pt x="6451" y="1321"/>
                    </a:cubicBezTo>
                    <a:lnTo>
                      <a:pt x="6645" y="1236"/>
                    </a:lnTo>
                    <a:cubicBezTo>
                      <a:pt x="6797" y="634"/>
                      <a:pt x="6667" y="834"/>
                      <a:pt x="6969" y="548"/>
                    </a:cubicBezTo>
                    <a:cubicBezTo>
                      <a:pt x="7055" y="204"/>
                      <a:pt x="7163" y="147"/>
                      <a:pt x="7423" y="32"/>
                    </a:cubicBezTo>
                    <a:cubicBezTo>
                      <a:pt x="7984" y="61"/>
                      <a:pt x="8977" y="-254"/>
                      <a:pt x="9106" y="634"/>
                    </a:cubicBezTo>
                    <a:cubicBezTo>
                      <a:pt x="8998" y="3498"/>
                      <a:pt x="9279" y="1865"/>
                      <a:pt x="8717" y="2953"/>
                    </a:cubicBezTo>
                    <a:cubicBezTo>
                      <a:pt x="8782" y="3613"/>
                      <a:pt x="8739" y="3756"/>
                      <a:pt x="9236" y="3899"/>
                    </a:cubicBezTo>
                    <a:cubicBezTo>
                      <a:pt x="9430" y="4157"/>
                      <a:pt x="9603" y="4215"/>
                      <a:pt x="9819" y="4414"/>
                    </a:cubicBezTo>
                    <a:cubicBezTo>
                      <a:pt x="10207" y="5188"/>
                      <a:pt x="9926" y="6047"/>
                      <a:pt x="9430" y="6477"/>
                    </a:cubicBezTo>
                    <a:cubicBezTo>
                      <a:pt x="9365" y="6735"/>
                      <a:pt x="8977" y="7079"/>
                      <a:pt x="8977" y="7079"/>
                    </a:cubicBezTo>
                    <a:cubicBezTo>
                      <a:pt x="8825" y="7365"/>
                      <a:pt x="8717" y="7479"/>
                      <a:pt x="8459" y="7594"/>
                    </a:cubicBezTo>
                    <a:cubicBezTo>
                      <a:pt x="8264" y="7852"/>
                      <a:pt x="8199" y="8080"/>
                      <a:pt x="7941" y="8195"/>
                    </a:cubicBezTo>
                    <a:cubicBezTo>
                      <a:pt x="7638" y="8596"/>
                      <a:pt x="7201" y="9125"/>
                      <a:pt x="6812" y="8954"/>
                    </a:cubicBezTo>
                    <a:cubicBezTo>
                      <a:pt x="6661" y="8380"/>
                      <a:pt x="6334" y="7442"/>
                      <a:pt x="5945" y="7097"/>
                    </a:cubicBezTo>
                    <a:cubicBezTo>
                      <a:pt x="5772" y="6754"/>
                      <a:pt x="5591" y="6945"/>
                      <a:pt x="5311" y="6688"/>
                    </a:cubicBezTo>
                    <a:cubicBezTo>
                      <a:pt x="5203" y="6573"/>
                      <a:pt x="4845" y="6608"/>
                      <a:pt x="4845" y="6608"/>
                    </a:cubicBezTo>
                    <a:cubicBezTo>
                      <a:pt x="3139" y="6694"/>
                      <a:pt x="3913" y="5796"/>
                      <a:pt x="3913" y="662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7" name="Freeform 74"/>
              <p:cNvSpPr/>
              <p:nvPr/>
            </p:nvSpPr>
            <p:spPr bwMode="auto">
              <a:xfrm>
                <a:off x="4726042" y="6458269"/>
                <a:ext cx="1059459" cy="816023"/>
              </a:xfrm>
              <a:custGeom>
                <a:gdLst>
                  <a:gd name="T0" fmla="*/ 2147483647 w 587"/>
                  <a:gd name="T1" fmla="*/ 2147483647 h 444"/>
                  <a:gd name="T2" fmla="*/ 2147483647 w 587"/>
                  <a:gd name="T3" fmla="*/ 2147483647 h 444"/>
                  <a:gd name="T4" fmla="*/ 2147483647 w 587"/>
                  <a:gd name="T5" fmla="*/ 2147483647 h 444"/>
                  <a:gd name="T6" fmla="*/ 2147483647 w 587"/>
                  <a:gd name="T7" fmla="*/ 2147483647 h 444"/>
                  <a:gd name="T8" fmla="*/ 2147483647 w 587"/>
                  <a:gd name="T9" fmla="*/ 2147483647 h 444"/>
                  <a:gd name="T10" fmla="*/ 2147483647 w 587"/>
                  <a:gd name="T11" fmla="*/ 2147483647 h 444"/>
                  <a:gd name="T12" fmla="*/ 2147483647 w 587"/>
                  <a:gd name="T13" fmla="*/ 2147483647 h 444"/>
                  <a:gd name="T14" fmla="*/ 2147483647 w 587"/>
                  <a:gd name="T15" fmla="*/ 2147483647 h 444"/>
                  <a:gd name="T16" fmla="*/ 2147483647 w 587"/>
                  <a:gd name="T17" fmla="*/ 2147483647 h 444"/>
                  <a:gd name="T18" fmla="*/ 2147483647 w 587"/>
                  <a:gd name="T19" fmla="*/ 2147483647 h 444"/>
                  <a:gd name="T20" fmla="*/ 2147483647 w 587"/>
                  <a:gd name="T21" fmla="*/ 2147483647 h 444"/>
                  <a:gd name="T22" fmla="*/ 2147483647 w 587"/>
                  <a:gd name="T23" fmla="*/ 2147483647 h 444"/>
                  <a:gd name="T24" fmla="*/ 2147483647 w 587"/>
                  <a:gd name="T25" fmla="*/ 2147483647 h 444"/>
                  <a:gd name="T26" fmla="*/ 2147483647 w 587"/>
                  <a:gd name="T27" fmla="*/ 2147483647 h 444"/>
                  <a:gd name="T28" fmla="*/ 2147483647 w 587"/>
                  <a:gd name="T29" fmla="*/ 2147483647 h 444"/>
                  <a:gd name="T30" fmla="*/ 2147483647 w 587"/>
                  <a:gd name="T31" fmla="*/ 2147483647 h 444"/>
                  <a:gd name="T32" fmla="*/ 2147483647 w 587"/>
                  <a:gd name="T33" fmla="*/ 2147483647 h 444"/>
                  <a:gd name="T34" fmla="*/ 2147483647 w 587"/>
                  <a:gd name="T35" fmla="*/ 2147483647 h 444"/>
                  <a:gd name="T36" fmla="*/ 2147483647 w 587"/>
                  <a:gd name="T37" fmla="*/ 2147483647 h 444"/>
                  <a:gd name="T38" fmla="*/ 2147483647 w 587"/>
                  <a:gd name="T39" fmla="*/ 2147483647 h 444"/>
                  <a:gd name="T40" fmla="*/ 2147483647 w 587"/>
                  <a:gd name="T41" fmla="*/ 2147483647 h 444"/>
                  <a:gd name="T42" fmla="*/ 2147483647 w 587"/>
                  <a:gd name="T43" fmla="*/ 2147483647 h 444"/>
                  <a:gd name="T44" fmla="*/ 2147483647 w 587"/>
                  <a:gd name="T45" fmla="*/ 2147483647 h 444"/>
                  <a:gd name="T46" fmla="*/ 2147483647 w 587"/>
                  <a:gd name="T47" fmla="*/ 2147483647 h 444"/>
                  <a:gd name="T48" fmla="*/ 2147483647 w 587"/>
                  <a:gd name="T49" fmla="*/ 0 h 444"/>
                  <a:gd name="T50" fmla="*/ 2147483647 w 587"/>
                  <a:gd name="T51" fmla="*/ 2147483647 h 444"/>
                  <a:gd name="T52" fmla="*/ 2147483647 w 587"/>
                  <a:gd name="T53" fmla="*/ 2147483647 h 444"/>
                  <a:gd name="T54" fmla="*/ 2147483647 w 587"/>
                  <a:gd name="T55" fmla="*/ 2147483647 h 444"/>
                  <a:gd name="T56" fmla="*/ 2147483647 w 587"/>
                  <a:gd name="T57" fmla="*/ 2147483647 h 444"/>
                  <a:gd name="T58" fmla="*/ 2147483647 w 587"/>
                  <a:gd name="T59" fmla="*/ 2147483647 h 444"/>
                  <a:gd name="T60" fmla="*/ 2147483647 w 587"/>
                  <a:gd name="T61" fmla="*/ 2147483647 h 444"/>
                  <a:gd name="T62" fmla="*/ 2147483647 w 587"/>
                  <a:gd name="T63" fmla="*/ 2147483647 h 444"/>
                  <a:gd name="T64" fmla="*/ 2147483647 w 587"/>
                  <a:gd name="T65" fmla="*/ 2147483647 h 444"/>
                  <a:gd name="T66" fmla="*/ 2147483647 w 587"/>
                  <a:gd name="T67" fmla="*/ 2147483647 h 444"/>
                  <a:gd name="T68" fmla="*/ 2147483647 w 587"/>
                  <a:gd name="T69" fmla="*/ 2147483647 h 444"/>
                  <a:gd name="T70" fmla="*/ 2147483647 w 587"/>
                  <a:gd name="T71" fmla="*/ 2147483647 h 444"/>
                  <a:gd name="T72" fmla="*/ 2147483647 w 587"/>
                  <a:gd name="T73" fmla="*/ 2147483647 h 444"/>
                  <a:gd name="T74" fmla="*/ 2147483647 w 587"/>
                  <a:gd name="T75" fmla="*/ 2147483647 h 444"/>
                  <a:gd name="T76" fmla="*/ 2147483647 w 587"/>
                  <a:gd name="T77" fmla="*/ 2147483647 h 444"/>
                  <a:gd name="T78" fmla="*/ 2147483647 w 587"/>
                  <a:gd name="T79" fmla="*/ 2147483647 h 444"/>
                  <a:gd name="T80" fmla="*/ 2147483647 w 587"/>
                  <a:gd name="T81" fmla="*/ 2147483647 h 444"/>
                  <a:gd name="T82" fmla="*/ 2147483647 w 587"/>
                  <a:gd name="T83" fmla="*/ 2147483647 h 444"/>
                  <a:gd name="T84" fmla="*/ 2147483647 w 587"/>
                  <a:gd name="T85" fmla="*/ 2147483647 h 444"/>
                  <a:gd name="T86" fmla="*/ 2147483647 w 587"/>
                  <a:gd name="T87" fmla="*/ 2147483647 h 444"/>
                  <a:gd name="T88" fmla="*/ 2147483647 w 587"/>
                  <a:gd name="T89" fmla="*/ 2147483647 h 444"/>
                  <a:gd name="T90" fmla="*/ 2147483647 w 587"/>
                  <a:gd name="T91" fmla="*/ 2147483647 h 444"/>
                  <a:gd name="T92" fmla="*/ 2147483647 w 587"/>
                  <a:gd name="T93" fmla="*/ 2147483647 h 444"/>
                  <a:gd name="T94" fmla="*/ 2147483647 w 587"/>
                  <a:gd name="T95" fmla="*/ 2147483647 h 444"/>
                  <a:gd name="T96" fmla="*/ 2147483647 w 587"/>
                  <a:gd name="T97" fmla="*/ 2147483647 h 444"/>
                  <a:gd name="T98" fmla="*/ 2147483647 w 587"/>
                  <a:gd name="T99" fmla="*/ 2147483647 h 4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87"/>
                  <a:gd name="T151" fmla="*/ 0 h 444"/>
                  <a:gd name="T152" fmla="*/ 587 w 587"/>
                  <a:gd name="T153" fmla="*/ 444 h 444"/>
                  <a:gd name="connsiteX0" fmla="*/ 5778 w 10000"/>
                  <a:gd name="connsiteY0" fmla="*/ 7517 h 9880"/>
                  <a:gd name="connsiteX1" fmla="*/ 5117 w 10000"/>
                  <a:gd name="connsiteY1" fmla="*/ 9033 h 9880"/>
                  <a:gd name="connsiteX2" fmla="*/ 4733 w 10000"/>
                  <a:gd name="connsiteY2" fmla="*/ 8434 h 9880"/>
                  <a:gd name="connsiteX3" fmla="*/ 4519 w 10000"/>
                  <a:gd name="connsiteY3" fmla="*/ 8346 h 9880"/>
                  <a:gd name="connsiteX4" fmla="*/ 4275 w 10000"/>
                  <a:gd name="connsiteY4" fmla="*/ 8103 h 9880"/>
                  <a:gd name="connsiteX5" fmla="*/ 3912 w 10000"/>
                  <a:gd name="connsiteY5" fmla="*/ 7925 h 9880"/>
                  <a:gd name="connsiteX6" fmla="*/ 3740 w 10000"/>
                  <a:gd name="connsiteY6" fmla="*/ 8052 h 9880"/>
                  <a:gd name="connsiteX7" fmla="*/ 2832 w 10000"/>
                  <a:gd name="connsiteY7" fmla="*/ 8575 h 9880"/>
                  <a:gd name="connsiteX8" fmla="*/ 2273 w 10000"/>
                  <a:gd name="connsiteY8" fmla="*/ 9407 h 9880"/>
                  <a:gd name="connsiteX9" fmla="*/ 709 w 10000"/>
                  <a:gd name="connsiteY9" fmla="*/ 9858 h 9880"/>
                  <a:gd name="connsiteX10" fmla="*/ 52 w 10000"/>
                  <a:gd name="connsiteY10" fmla="*/ 9413 h 9880"/>
                  <a:gd name="connsiteX11" fmla="*/ 396 w 10000"/>
                  <a:gd name="connsiteY11" fmla="*/ 8482 h 9880"/>
                  <a:gd name="connsiteX12" fmla="*/ 751 w 10000"/>
                  <a:gd name="connsiteY12" fmla="*/ 8345 h 9880"/>
                  <a:gd name="connsiteX13" fmla="*/ 1056 w 10000"/>
                  <a:gd name="connsiteY13" fmla="*/ 8137 h 9880"/>
                  <a:gd name="connsiteX14" fmla="*/ 1818 w 10000"/>
                  <a:gd name="connsiteY14" fmla="*/ 7585 h 9880"/>
                  <a:gd name="connsiteX15" fmla="*/ 2223 w 10000"/>
                  <a:gd name="connsiteY15" fmla="*/ 6551 h 9880"/>
                  <a:gd name="connsiteX16" fmla="*/ 2427 w 10000"/>
                  <a:gd name="connsiteY16" fmla="*/ 5793 h 9880"/>
                  <a:gd name="connsiteX17" fmla="*/ 1462 w 10000"/>
                  <a:gd name="connsiteY17" fmla="*/ 4620 h 9880"/>
                  <a:gd name="connsiteX18" fmla="*/ 1564 w 10000"/>
                  <a:gd name="connsiteY18" fmla="*/ 3930 h 9880"/>
                  <a:gd name="connsiteX19" fmla="*/ 1818 w 10000"/>
                  <a:gd name="connsiteY19" fmla="*/ 2965 h 9880"/>
                  <a:gd name="connsiteX20" fmla="*/ 1869 w 10000"/>
                  <a:gd name="connsiteY20" fmla="*/ 2414 h 9880"/>
                  <a:gd name="connsiteX21" fmla="*/ 2833 w 10000"/>
                  <a:gd name="connsiteY21" fmla="*/ 1931 h 9880"/>
                  <a:gd name="connsiteX22" fmla="*/ 4001 w 10000"/>
                  <a:gd name="connsiteY22" fmla="*/ 1931 h 9880"/>
                  <a:gd name="connsiteX23" fmla="*/ 5372 w 10000"/>
                  <a:gd name="connsiteY23" fmla="*/ 1862 h 9880"/>
                  <a:gd name="connsiteX24" fmla="*/ 5930 w 10000"/>
                  <a:gd name="connsiteY24" fmla="*/ 1310 h 9880"/>
                  <a:gd name="connsiteX25" fmla="*/ 6235 w 10000"/>
                  <a:gd name="connsiteY25" fmla="*/ 0 h 9880"/>
                  <a:gd name="connsiteX26" fmla="*/ 6692 w 10000"/>
                  <a:gd name="connsiteY26" fmla="*/ 552 h 9880"/>
                  <a:gd name="connsiteX27" fmla="*/ 6793 w 10000"/>
                  <a:gd name="connsiteY27" fmla="*/ 758 h 9880"/>
                  <a:gd name="connsiteX28" fmla="*/ 7199 w 10000"/>
                  <a:gd name="connsiteY28" fmla="*/ 1448 h 9880"/>
                  <a:gd name="connsiteX29" fmla="*/ 6742 w 10000"/>
                  <a:gd name="connsiteY29" fmla="*/ 1724 h 9880"/>
                  <a:gd name="connsiteX30" fmla="*/ 6742 w 10000"/>
                  <a:gd name="connsiteY30" fmla="*/ 2827 h 9880"/>
                  <a:gd name="connsiteX31" fmla="*/ 7149 w 10000"/>
                  <a:gd name="connsiteY31" fmla="*/ 3172 h 9880"/>
                  <a:gd name="connsiteX32" fmla="*/ 7351 w 10000"/>
                  <a:gd name="connsiteY32" fmla="*/ 3379 h 9880"/>
                  <a:gd name="connsiteX33" fmla="*/ 7555 w 10000"/>
                  <a:gd name="connsiteY33" fmla="*/ 3448 h 9880"/>
                  <a:gd name="connsiteX34" fmla="*/ 7656 w 10000"/>
                  <a:gd name="connsiteY34" fmla="*/ 3655 h 9880"/>
                  <a:gd name="connsiteX35" fmla="*/ 7960 w 10000"/>
                  <a:gd name="connsiteY35" fmla="*/ 3793 h 9880"/>
                  <a:gd name="connsiteX36" fmla="*/ 8265 w 10000"/>
                  <a:gd name="connsiteY36" fmla="*/ 3724 h 9880"/>
                  <a:gd name="connsiteX37" fmla="*/ 8316 w 10000"/>
                  <a:gd name="connsiteY37" fmla="*/ 3241 h 9880"/>
                  <a:gd name="connsiteX38" fmla="*/ 8773 w 10000"/>
                  <a:gd name="connsiteY38" fmla="*/ 3379 h 9880"/>
                  <a:gd name="connsiteX39" fmla="*/ 9027 w 10000"/>
                  <a:gd name="connsiteY39" fmla="*/ 3724 h 9880"/>
                  <a:gd name="connsiteX40" fmla="*/ 9331 w 10000"/>
                  <a:gd name="connsiteY40" fmla="*/ 3862 h 9880"/>
                  <a:gd name="connsiteX41" fmla="*/ 9788 w 10000"/>
                  <a:gd name="connsiteY41" fmla="*/ 4620 h 9880"/>
                  <a:gd name="connsiteX42" fmla="*/ 9839 w 10000"/>
                  <a:gd name="connsiteY42" fmla="*/ 5172 h 9880"/>
                  <a:gd name="connsiteX43" fmla="*/ 8215 w 10000"/>
                  <a:gd name="connsiteY43" fmla="*/ 5103 h 9880"/>
                  <a:gd name="connsiteX44" fmla="*/ 7910 w 10000"/>
                  <a:gd name="connsiteY44" fmla="*/ 4965 h 9880"/>
                  <a:gd name="connsiteX45" fmla="*/ 8063 w 10000"/>
                  <a:gd name="connsiteY45" fmla="*/ 5655 h 9880"/>
                  <a:gd name="connsiteX46" fmla="*/ 7707 w 10000"/>
                  <a:gd name="connsiteY46" fmla="*/ 8137 h 9880"/>
                  <a:gd name="connsiteX47" fmla="*/ 6488 w 10000"/>
                  <a:gd name="connsiteY47" fmla="*/ 8413 h 9880"/>
                  <a:gd name="connsiteX48" fmla="*/ 6539 w 10000"/>
                  <a:gd name="connsiteY48" fmla="*/ 7655 h 9880"/>
                  <a:gd name="connsiteX49" fmla="*/ 5677 w 10000"/>
                  <a:gd name="connsiteY49" fmla="*/ 7585 h 9880"/>
                  <a:gd name="connsiteX50" fmla="*/ 5778 w 10000"/>
                  <a:gd name="connsiteY50" fmla="*/ 7517 h 98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000" h="9880">
                    <a:moveTo>
                      <a:pt x="5778" y="7517"/>
                    </a:moveTo>
                    <a:cubicBezTo>
                      <a:pt x="4881" y="7631"/>
                      <a:pt x="5253" y="7701"/>
                      <a:pt x="5117" y="9033"/>
                    </a:cubicBezTo>
                    <a:cubicBezTo>
                      <a:pt x="5083" y="9402"/>
                      <a:pt x="4936" y="8251"/>
                      <a:pt x="4733" y="8434"/>
                    </a:cubicBezTo>
                    <a:cubicBezTo>
                      <a:pt x="5021" y="8688"/>
                      <a:pt x="4417" y="7955"/>
                      <a:pt x="4519" y="8346"/>
                    </a:cubicBezTo>
                    <a:cubicBezTo>
                      <a:pt x="4483" y="8417"/>
                      <a:pt x="4385" y="8068"/>
                      <a:pt x="4275" y="8103"/>
                    </a:cubicBezTo>
                    <a:cubicBezTo>
                      <a:pt x="4165" y="8137"/>
                      <a:pt x="3988" y="8275"/>
                      <a:pt x="3912" y="7925"/>
                    </a:cubicBezTo>
                    <a:cubicBezTo>
                      <a:pt x="3743" y="7925"/>
                      <a:pt x="3875" y="8098"/>
                      <a:pt x="3740" y="8052"/>
                    </a:cubicBezTo>
                    <a:cubicBezTo>
                      <a:pt x="3621" y="7822"/>
                      <a:pt x="3001" y="8735"/>
                      <a:pt x="2832" y="8575"/>
                    </a:cubicBezTo>
                    <a:cubicBezTo>
                      <a:pt x="2612" y="8644"/>
                      <a:pt x="2477" y="9499"/>
                      <a:pt x="2273" y="9407"/>
                    </a:cubicBezTo>
                    <a:cubicBezTo>
                      <a:pt x="1935" y="9269"/>
                      <a:pt x="1064" y="10018"/>
                      <a:pt x="709" y="9858"/>
                    </a:cubicBezTo>
                    <a:cubicBezTo>
                      <a:pt x="371" y="9628"/>
                      <a:pt x="204" y="9483"/>
                      <a:pt x="52" y="9413"/>
                    </a:cubicBezTo>
                    <a:cubicBezTo>
                      <a:pt x="-117" y="9344"/>
                      <a:pt x="159" y="8712"/>
                      <a:pt x="396" y="8482"/>
                    </a:cubicBezTo>
                    <a:cubicBezTo>
                      <a:pt x="498" y="8390"/>
                      <a:pt x="633" y="8413"/>
                      <a:pt x="751" y="8345"/>
                    </a:cubicBezTo>
                    <a:cubicBezTo>
                      <a:pt x="1140" y="8068"/>
                      <a:pt x="667" y="8321"/>
                      <a:pt x="1056" y="8137"/>
                    </a:cubicBezTo>
                    <a:cubicBezTo>
                      <a:pt x="1225" y="7770"/>
                      <a:pt x="1564" y="7816"/>
                      <a:pt x="1818" y="7585"/>
                    </a:cubicBezTo>
                    <a:cubicBezTo>
                      <a:pt x="1902" y="7264"/>
                      <a:pt x="2071" y="6850"/>
                      <a:pt x="2223" y="6551"/>
                    </a:cubicBezTo>
                    <a:cubicBezTo>
                      <a:pt x="2274" y="6230"/>
                      <a:pt x="2292" y="6045"/>
                      <a:pt x="2427" y="5793"/>
                    </a:cubicBezTo>
                    <a:cubicBezTo>
                      <a:pt x="2562" y="5034"/>
                      <a:pt x="1902" y="4782"/>
                      <a:pt x="1462" y="4620"/>
                    </a:cubicBezTo>
                    <a:cubicBezTo>
                      <a:pt x="1344" y="4299"/>
                      <a:pt x="1513" y="4207"/>
                      <a:pt x="1564" y="3930"/>
                    </a:cubicBezTo>
                    <a:cubicBezTo>
                      <a:pt x="1614" y="3655"/>
                      <a:pt x="1766" y="3218"/>
                      <a:pt x="1818" y="2965"/>
                    </a:cubicBezTo>
                    <a:cubicBezTo>
                      <a:pt x="1835" y="2781"/>
                      <a:pt x="1749" y="2528"/>
                      <a:pt x="1869" y="2414"/>
                    </a:cubicBezTo>
                    <a:cubicBezTo>
                      <a:pt x="2122" y="2184"/>
                      <a:pt x="2528" y="1977"/>
                      <a:pt x="2833" y="1931"/>
                    </a:cubicBezTo>
                    <a:cubicBezTo>
                      <a:pt x="3188" y="1885"/>
                      <a:pt x="3594" y="1885"/>
                      <a:pt x="4001" y="1931"/>
                    </a:cubicBezTo>
                    <a:cubicBezTo>
                      <a:pt x="4424" y="1931"/>
                      <a:pt x="5050" y="1953"/>
                      <a:pt x="5372" y="1862"/>
                    </a:cubicBezTo>
                    <a:cubicBezTo>
                      <a:pt x="5795" y="1770"/>
                      <a:pt x="5795" y="1839"/>
                      <a:pt x="5930" y="1310"/>
                    </a:cubicBezTo>
                    <a:cubicBezTo>
                      <a:pt x="5981" y="804"/>
                      <a:pt x="6117" y="483"/>
                      <a:pt x="6235" y="0"/>
                    </a:cubicBezTo>
                    <a:cubicBezTo>
                      <a:pt x="6370" y="138"/>
                      <a:pt x="6557" y="483"/>
                      <a:pt x="6692" y="552"/>
                    </a:cubicBezTo>
                    <a:cubicBezTo>
                      <a:pt x="6793" y="598"/>
                      <a:pt x="6793" y="758"/>
                      <a:pt x="6793" y="758"/>
                    </a:cubicBezTo>
                    <a:cubicBezTo>
                      <a:pt x="6945" y="1081"/>
                      <a:pt x="7335" y="920"/>
                      <a:pt x="7199" y="1448"/>
                    </a:cubicBezTo>
                    <a:cubicBezTo>
                      <a:pt x="7149" y="1655"/>
                      <a:pt x="6742" y="1724"/>
                      <a:pt x="6742" y="1724"/>
                    </a:cubicBezTo>
                    <a:cubicBezTo>
                      <a:pt x="6557" y="2092"/>
                      <a:pt x="6624" y="2436"/>
                      <a:pt x="6742" y="2827"/>
                    </a:cubicBezTo>
                    <a:cubicBezTo>
                      <a:pt x="6810" y="3034"/>
                      <a:pt x="7149" y="3172"/>
                      <a:pt x="7149" y="3172"/>
                    </a:cubicBezTo>
                    <a:cubicBezTo>
                      <a:pt x="7216" y="3241"/>
                      <a:pt x="7284" y="3333"/>
                      <a:pt x="7351" y="3379"/>
                    </a:cubicBezTo>
                    <a:cubicBezTo>
                      <a:pt x="7419" y="3425"/>
                      <a:pt x="7504" y="3402"/>
                      <a:pt x="7555" y="3448"/>
                    </a:cubicBezTo>
                    <a:cubicBezTo>
                      <a:pt x="7606" y="3494"/>
                      <a:pt x="7606" y="3609"/>
                      <a:pt x="7656" y="3655"/>
                    </a:cubicBezTo>
                    <a:cubicBezTo>
                      <a:pt x="7741" y="3724"/>
                      <a:pt x="7960" y="3793"/>
                      <a:pt x="7960" y="3793"/>
                    </a:cubicBezTo>
                    <a:cubicBezTo>
                      <a:pt x="8063" y="3770"/>
                      <a:pt x="8198" y="3839"/>
                      <a:pt x="8265" y="3724"/>
                    </a:cubicBezTo>
                    <a:cubicBezTo>
                      <a:pt x="8350" y="3609"/>
                      <a:pt x="8232" y="3356"/>
                      <a:pt x="8316" y="3241"/>
                    </a:cubicBezTo>
                    <a:cubicBezTo>
                      <a:pt x="8367" y="3172"/>
                      <a:pt x="8689" y="3333"/>
                      <a:pt x="8773" y="3379"/>
                    </a:cubicBezTo>
                    <a:cubicBezTo>
                      <a:pt x="8841" y="3655"/>
                      <a:pt x="8790" y="3586"/>
                      <a:pt x="9027" y="3724"/>
                    </a:cubicBezTo>
                    <a:lnTo>
                      <a:pt x="9331" y="3862"/>
                    </a:lnTo>
                    <a:cubicBezTo>
                      <a:pt x="9400" y="4161"/>
                      <a:pt x="9586" y="4437"/>
                      <a:pt x="9788" y="4620"/>
                    </a:cubicBezTo>
                    <a:cubicBezTo>
                      <a:pt x="10026" y="5103"/>
                      <a:pt x="10093" y="4942"/>
                      <a:pt x="9839" y="5172"/>
                    </a:cubicBezTo>
                    <a:cubicBezTo>
                      <a:pt x="9298" y="5149"/>
                      <a:pt x="8756" y="5172"/>
                      <a:pt x="8215" y="5103"/>
                    </a:cubicBezTo>
                    <a:cubicBezTo>
                      <a:pt x="8113" y="5103"/>
                      <a:pt x="7910" y="4965"/>
                      <a:pt x="7910" y="4965"/>
                    </a:cubicBezTo>
                    <a:cubicBezTo>
                      <a:pt x="7825" y="5287"/>
                      <a:pt x="7808" y="5540"/>
                      <a:pt x="8063" y="5655"/>
                    </a:cubicBezTo>
                    <a:cubicBezTo>
                      <a:pt x="8181" y="6160"/>
                      <a:pt x="8299" y="7862"/>
                      <a:pt x="7707" y="8137"/>
                    </a:cubicBezTo>
                    <a:cubicBezTo>
                      <a:pt x="7402" y="8781"/>
                      <a:pt x="7183" y="8459"/>
                      <a:pt x="6488" y="8413"/>
                    </a:cubicBezTo>
                    <a:cubicBezTo>
                      <a:pt x="6167" y="8207"/>
                      <a:pt x="6793" y="7816"/>
                      <a:pt x="6539" y="7655"/>
                    </a:cubicBezTo>
                    <a:cubicBezTo>
                      <a:pt x="6438" y="7585"/>
                      <a:pt x="5574" y="7655"/>
                      <a:pt x="5677" y="7585"/>
                    </a:cubicBezTo>
                    <a:lnTo>
                      <a:pt x="5778" y="7517"/>
                    </a:ln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8" name="Freeform 75"/>
              <p:cNvSpPr/>
              <p:nvPr/>
            </p:nvSpPr>
            <p:spPr bwMode="auto">
              <a:xfrm>
                <a:off x="5555698" y="6577923"/>
                <a:ext cx="752475" cy="1042397"/>
              </a:xfrm>
              <a:custGeom>
                <a:gdLst>
                  <a:gd name="T0" fmla="*/ 2147483647 w 420"/>
                  <a:gd name="T1" fmla="*/ 2147483647 h 551"/>
                  <a:gd name="T2" fmla="*/ 2147483647 w 420"/>
                  <a:gd name="T3" fmla="*/ 2147483647 h 551"/>
                  <a:gd name="T4" fmla="*/ 2147483647 w 420"/>
                  <a:gd name="T5" fmla="*/ 2147483647 h 551"/>
                  <a:gd name="T6" fmla="*/ 2147483647 w 420"/>
                  <a:gd name="T7" fmla="*/ 2147483647 h 551"/>
                  <a:gd name="T8" fmla="*/ 2147483647 w 420"/>
                  <a:gd name="T9" fmla="*/ 2147483647 h 551"/>
                  <a:gd name="T10" fmla="*/ 2147483647 w 420"/>
                  <a:gd name="T11" fmla="*/ 2147483647 h 551"/>
                  <a:gd name="T12" fmla="*/ 2147483647 w 420"/>
                  <a:gd name="T13" fmla="*/ 2147483647 h 551"/>
                  <a:gd name="T14" fmla="*/ 2147483647 w 420"/>
                  <a:gd name="T15" fmla="*/ 2147483647 h 551"/>
                  <a:gd name="T16" fmla="*/ 2147483647 w 420"/>
                  <a:gd name="T17" fmla="*/ 2147483647 h 551"/>
                  <a:gd name="T18" fmla="*/ 2147483647 w 420"/>
                  <a:gd name="T19" fmla="*/ 2147483647 h 551"/>
                  <a:gd name="T20" fmla="*/ 2147483647 w 420"/>
                  <a:gd name="T21" fmla="*/ 2147483647 h 551"/>
                  <a:gd name="T22" fmla="*/ 2147483647 w 420"/>
                  <a:gd name="T23" fmla="*/ 2147483647 h 551"/>
                  <a:gd name="T24" fmla="*/ 2147483647 w 420"/>
                  <a:gd name="T25" fmla="*/ 2147483647 h 551"/>
                  <a:gd name="T26" fmla="*/ 2147483647 w 420"/>
                  <a:gd name="T27" fmla="*/ 2147483647 h 551"/>
                  <a:gd name="T28" fmla="*/ 2147483647 w 420"/>
                  <a:gd name="T29" fmla="*/ 2147483647 h 551"/>
                  <a:gd name="T30" fmla="*/ 2147483647 w 420"/>
                  <a:gd name="T31" fmla="*/ 2147483647 h 551"/>
                  <a:gd name="T32" fmla="*/ 2147483647 w 420"/>
                  <a:gd name="T33" fmla="*/ 2147483647 h 551"/>
                  <a:gd name="T34" fmla="*/ 0 w 420"/>
                  <a:gd name="T35" fmla="*/ 2147483647 h 551"/>
                  <a:gd name="T36" fmla="*/ 2147483647 w 420"/>
                  <a:gd name="T37" fmla="*/ 2147483647 h 551"/>
                  <a:gd name="T38" fmla="*/ 2147483647 w 420"/>
                  <a:gd name="T39" fmla="*/ 2147483647 h 551"/>
                  <a:gd name="T40" fmla="*/ 2147483647 w 420"/>
                  <a:gd name="T41" fmla="*/ 2147483647 h 551"/>
                  <a:gd name="T42" fmla="*/ 2147483647 w 420"/>
                  <a:gd name="T43" fmla="*/ 2147483647 h 551"/>
                  <a:gd name="T44" fmla="*/ 2147483647 w 420"/>
                  <a:gd name="T45" fmla="*/ 2147483647 h 551"/>
                  <a:gd name="T46" fmla="*/ 2147483647 w 420"/>
                  <a:gd name="T47" fmla="*/ 2147483647 h 551"/>
                  <a:gd name="T48" fmla="*/ 2147483647 w 420"/>
                  <a:gd name="T49" fmla="*/ 2147483647 h 551"/>
                  <a:gd name="T50" fmla="*/ 2147483647 w 420"/>
                  <a:gd name="T51" fmla="*/ 2147483647 h 551"/>
                  <a:gd name="T52" fmla="*/ 2147483647 w 420"/>
                  <a:gd name="T53" fmla="*/ 2147483647 h 551"/>
                  <a:gd name="T54" fmla="*/ 2147483647 w 420"/>
                  <a:gd name="T55" fmla="*/ 2147483647 h 551"/>
                  <a:gd name="T56" fmla="*/ 2147483647 w 420"/>
                  <a:gd name="T57" fmla="*/ 2147483647 h 551"/>
                  <a:gd name="T58" fmla="*/ 2147483647 w 420"/>
                  <a:gd name="T59" fmla="*/ 2147483647 h 551"/>
                  <a:gd name="T60" fmla="*/ 2147483647 w 420"/>
                  <a:gd name="T61" fmla="*/ 2147483647 h 551"/>
                  <a:gd name="T62" fmla="*/ 2147483647 w 420"/>
                  <a:gd name="T63" fmla="*/ 2147483647 h 551"/>
                  <a:gd name="T64" fmla="*/ 2147483647 w 420"/>
                  <a:gd name="T65" fmla="*/ 2147483647 h 551"/>
                  <a:gd name="T66" fmla="*/ 2147483647 w 420"/>
                  <a:gd name="T67" fmla="*/ 2147483647 h 551"/>
                  <a:gd name="T68" fmla="*/ 2147483647 w 420"/>
                  <a:gd name="T69" fmla="*/ 2147483647 h 551"/>
                  <a:gd name="T70" fmla="*/ 2147483647 w 420"/>
                  <a:gd name="T71" fmla="*/ 2147483647 h 551"/>
                  <a:gd name="T72" fmla="*/ 2147483647 w 420"/>
                  <a:gd name="T73" fmla="*/ 2147483647 h 55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0"/>
                  <a:gd name="T112" fmla="*/ 0 h 551"/>
                  <a:gd name="T113" fmla="*/ 420 w 420"/>
                  <a:gd name="T114" fmla="*/ 551 h 551"/>
                  <a:gd name="connsiteX0" fmla="*/ 10000 w 10000"/>
                  <a:gd name="connsiteY0" fmla="*/ 8087 h 10000"/>
                  <a:gd name="connsiteX1" fmla="*/ 9429 w 10000"/>
                  <a:gd name="connsiteY1" fmla="*/ 7760 h 10000"/>
                  <a:gd name="connsiteX2" fmla="*/ 8439 w 10000"/>
                  <a:gd name="connsiteY2" fmla="*/ 8443 h 10000"/>
                  <a:gd name="connsiteX3" fmla="*/ 8112 w 10000"/>
                  <a:gd name="connsiteY3" fmla="*/ 8174 h 10000"/>
                  <a:gd name="connsiteX4" fmla="*/ 7143 w 10000"/>
                  <a:gd name="connsiteY4" fmla="*/ 8525 h 10000"/>
                  <a:gd name="connsiteX5" fmla="*/ 6138 w 10000"/>
                  <a:gd name="connsiteY5" fmla="*/ 8278 h 10000"/>
                  <a:gd name="connsiteX6" fmla="*/ 6000 w 10000"/>
                  <a:gd name="connsiteY6" fmla="*/ 9562 h 10000"/>
                  <a:gd name="connsiteX7" fmla="*/ 5643 w 10000"/>
                  <a:gd name="connsiteY7" fmla="*/ 9891 h 10000"/>
                  <a:gd name="connsiteX8" fmla="*/ 5214 w 10000"/>
                  <a:gd name="connsiteY8" fmla="*/ 10000 h 10000"/>
                  <a:gd name="connsiteX9" fmla="*/ 4500 w 10000"/>
                  <a:gd name="connsiteY9" fmla="*/ 9672 h 10000"/>
                  <a:gd name="connsiteX10" fmla="*/ 4143 w 10000"/>
                  <a:gd name="connsiteY10" fmla="*/ 9180 h 10000"/>
                  <a:gd name="connsiteX11" fmla="*/ 3929 w 10000"/>
                  <a:gd name="connsiteY11" fmla="*/ 8252 h 10000"/>
                  <a:gd name="connsiteX12" fmla="*/ 4286 w 10000"/>
                  <a:gd name="connsiteY12" fmla="*/ 7486 h 10000"/>
                  <a:gd name="connsiteX13" fmla="*/ 3857 w 10000"/>
                  <a:gd name="connsiteY13" fmla="*/ 5628 h 10000"/>
                  <a:gd name="connsiteX14" fmla="*/ 4071 w 10000"/>
                  <a:gd name="connsiteY14" fmla="*/ 5192 h 10000"/>
                  <a:gd name="connsiteX15" fmla="*/ 1786 w 10000"/>
                  <a:gd name="connsiteY15" fmla="*/ 5082 h 10000"/>
                  <a:gd name="connsiteX16" fmla="*/ 500 w 10000"/>
                  <a:gd name="connsiteY16" fmla="*/ 4864 h 10000"/>
                  <a:gd name="connsiteX17" fmla="*/ 0 w 10000"/>
                  <a:gd name="connsiteY17" fmla="*/ 2896 h 10000"/>
                  <a:gd name="connsiteX18" fmla="*/ 1143 w 10000"/>
                  <a:gd name="connsiteY18" fmla="*/ 2951 h 10000"/>
                  <a:gd name="connsiteX19" fmla="*/ 3143 w 10000"/>
                  <a:gd name="connsiteY19" fmla="*/ 2896 h 10000"/>
                  <a:gd name="connsiteX20" fmla="*/ 3143 w 10000"/>
                  <a:gd name="connsiteY20" fmla="*/ 2568 h 10000"/>
                  <a:gd name="connsiteX21" fmla="*/ 2571 w 10000"/>
                  <a:gd name="connsiteY21" fmla="*/ 2022 h 10000"/>
                  <a:gd name="connsiteX22" fmla="*/ 2786 w 10000"/>
                  <a:gd name="connsiteY22" fmla="*/ 1093 h 10000"/>
                  <a:gd name="connsiteX23" fmla="*/ 3000 w 10000"/>
                  <a:gd name="connsiteY23" fmla="*/ 711 h 10000"/>
                  <a:gd name="connsiteX24" fmla="*/ 3429 w 10000"/>
                  <a:gd name="connsiteY24" fmla="*/ 0 h 10000"/>
                  <a:gd name="connsiteX25" fmla="*/ 4929 w 10000"/>
                  <a:gd name="connsiteY25" fmla="*/ 219 h 10000"/>
                  <a:gd name="connsiteX26" fmla="*/ 5643 w 10000"/>
                  <a:gd name="connsiteY26" fmla="*/ 601 h 10000"/>
                  <a:gd name="connsiteX27" fmla="*/ 5714 w 10000"/>
                  <a:gd name="connsiteY27" fmla="*/ 1312 h 10000"/>
                  <a:gd name="connsiteX28" fmla="*/ 5857 w 10000"/>
                  <a:gd name="connsiteY28" fmla="*/ 1640 h 10000"/>
                  <a:gd name="connsiteX29" fmla="*/ 6143 w 10000"/>
                  <a:gd name="connsiteY29" fmla="*/ 1967 h 10000"/>
                  <a:gd name="connsiteX30" fmla="*/ 7214 w 10000"/>
                  <a:gd name="connsiteY30" fmla="*/ 3388 h 10000"/>
                  <a:gd name="connsiteX31" fmla="*/ 8214 w 10000"/>
                  <a:gd name="connsiteY31" fmla="*/ 3442 h 10000"/>
                  <a:gd name="connsiteX32" fmla="*/ 8643 w 10000"/>
                  <a:gd name="connsiteY32" fmla="*/ 4318 h 10000"/>
                  <a:gd name="connsiteX33" fmla="*/ 8571 w 10000"/>
                  <a:gd name="connsiteY33" fmla="*/ 5465 h 10000"/>
                  <a:gd name="connsiteX34" fmla="*/ 10000 w 10000"/>
                  <a:gd name="connsiteY34" fmla="*/ 5519 h 10000"/>
                  <a:gd name="connsiteX35" fmla="*/ 9929 w 10000"/>
                  <a:gd name="connsiteY35" fmla="*/ 7213 h 10000"/>
                  <a:gd name="connsiteX36" fmla="*/ 10000 w 10000"/>
                  <a:gd name="connsiteY36" fmla="*/ 808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10000" y="8087"/>
                    </a:moveTo>
                    <a:cubicBezTo>
                      <a:pt x="9762" y="7960"/>
                      <a:pt x="9690" y="7832"/>
                      <a:pt x="9429" y="7760"/>
                    </a:cubicBezTo>
                    <a:cubicBezTo>
                      <a:pt x="9048" y="7778"/>
                      <a:pt x="8820" y="8371"/>
                      <a:pt x="8439" y="8443"/>
                    </a:cubicBezTo>
                    <a:cubicBezTo>
                      <a:pt x="8367" y="8461"/>
                      <a:pt x="8328" y="8160"/>
                      <a:pt x="8112" y="8174"/>
                    </a:cubicBezTo>
                    <a:cubicBezTo>
                      <a:pt x="7896" y="8188"/>
                      <a:pt x="7429" y="8379"/>
                      <a:pt x="7143" y="8525"/>
                    </a:cubicBezTo>
                    <a:cubicBezTo>
                      <a:pt x="6976" y="8780"/>
                      <a:pt x="6329" y="8114"/>
                      <a:pt x="6138" y="8278"/>
                    </a:cubicBezTo>
                    <a:cubicBezTo>
                      <a:pt x="5948" y="8442"/>
                      <a:pt x="6095" y="9399"/>
                      <a:pt x="6000" y="9562"/>
                    </a:cubicBezTo>
                    <a:cubicBezTo>
                      <a:pt x="5857" y="9672"/>
                      <a:pt x="5810" y="9818"/>
                      <a:pt x="5643" y="9891"/>
                    </a:cubicBezTo>
                    <a:cubicBezTo>
                      <a:pt x="5524" y="9946"/>
                      <a:pt x="5214" y="10000"/>
                      <a:pt x="5214" y="10000"/>
                    </a:cubicBezTo>
                    <a:cubicBezTo>
                      <a:pt x="4786" y="9927"/>
                      <a:pt x="4833" y="9836"/>
                      <a:pt x="4500" y="9672"/>
                    </a:cubicBezTo>
                    <a:cubicBezTo>
                      <a:pt x="4167" y="9289"/>
                      <a:pt x="4262" y="9472"/>
                      <a:pt x="4143" y="9180"/>
                    </a:cubicBezTo>
                    <a:cubicBezTo>
                      <a:pt x="4095" y="8798"/>
                      <a:pt x="4048" y="8598"/>
                      <a:pt x="3929" y="8252"/>
                    </a:cubicBezTo>
                    <a:cubicBezTo>
                      <a:pt x="3976" y="7924"/>
                      <a:pt x="3929" y="7669"/>
                      <a:pt x="4286" y="7486"/>
                    </a:cubicBezTo>
                    <a:cubicBezTo>
                      <a:pt x="4214" y="6229"/>
                      <a:pt x="4214" y="6448"/>
                      <a:pt x="3857" y="5628"/>
                    </a:cubicBezTo>
                    <a:cubicBezTo>
                      <a:pt x="4000" y="5556"/>
                      <a:pt x="4333" y="5355"/>
                      <a:pt x="4071" y="5192"/>
                    </a:cubicBezTo>
                    <a:cubicBezTo>
                      <a:pt x="3476" y="4827"/>
                      <a:pt x="2548" y="5100"/>
                      <a:pt x="1786" y="5082"/>
                    </a:cubicBezTo>
                    <a:cubicBezTo>
                      <a:pt x="1262" y="4955"/>
                      <a:pt x="1071" y="4918"/>
                      <a:pt x="500" y="4864"/>
                    </a:cubicBezTo>
                    <a:cubicBezTo>
                      <a:pt x="381" y="2076"/>
                      <a:pt x="548" y="4135"/>
                      <a:pt x="0" y="2896"/>
                    </a:cubicBezTo>
                    <a:cubicBezTo>
                      <a:pt x="381" y="2714"/>
                      <a:pt x="738" y="2878"/>
                      <a:pt x="1143" y="2951"/>
                    </a:cubicBezTo>
                    <a:cubicBezTo>
                      <a:pt x="1810" y="2933"/>
                      <a:pt x="2571" y="3151"/>
                      <a:pt x="3143" y="2896"/>
                    </a:cubicBezTo>
                    <a:cubicBezTo>
                      <a:pt x="3571" y="2787"/>
                      <a:pt x="3238" y="2714"/>
                      <a:pt x="3143" y="2568"/>
                    </a:cubicBezTo>
                    <a:cubicBezTo>
                      <a:pt x="3048" y="2423"/>
                      <a:pt x="2619" y="2259"/>
                      <a:pt x="2571" y="2022"/>
                    </a:cubicBezTo>
                    <a:cubicBezTo>
                      <a:pt x="2714" y="1712"/>
                      <a:pt x="2690" y="1403"/>
                      <a:pt x="2786" y="1093"/>
                    </a:cubicBezTo>
                    <a:cubicBezTo>
                      <a:pt x="2833" y="965"/>
                      <a:pt x="2952" y="838"/>
                      <a:pt x="3000" y="711"/>
                    </a:cubicBezTo>
                    <a:cubicBezTo>
                      <a:pt x="3095" y="438"/>
                      <a:pt x="3071" y="91"/>
                      <a:pt x="3429" y="0"/>
                    </a:cubicBezTo>
                    <a:cubicBezTo>
                      <a:pt x="4167" y="37"/>
                      <a:pt x="4429" y="-36"/>
                      <a:pt x="4929" y="219"/>
                    </a:cubicBezTo>
                    <a:cubicBezTo>
                      <a:pt x="5048" y="474"/>
                      <a:pt x="5357" y="456"/>
                      <a:pt x="5643" y="601"/>
                    </a:cubicBezTo>
                    <a:cubicBezTo>
                      <a:pt x="5738" y="856"/>
                      <a:pt x="5810" y="1039"/>
                      <a:pt x="5714" y="1312"/>
                    </a:cubicBezTo>
                    <a:cubicBezTo>
                      <a:pt x="5762" y="1421"/>
                      <a:pt x="5762" y="1549"/>
                      <a:pt x="5857" y="1640"/>
                    </a:cubicBezTo>
                    <a:lnTo>
                      <a:pt x="6143" y="1967"/>
                    </a:lnTo>
                    <a:cubicBezTo>
                      <a:pt x="6286" y="2405"/>
                      <a:pt x="6500" y="3315"/>
                      <a:pt x="7214" y="3388"/>
                    </a:cubicBezTo>
                    <a:cubicBezTo>
                      <a:pt x="7548" y="3424"/>
                      <a:pt x="7881" y="3424"/>
                      <a:pt x="8214" y="3442"/>
                    </a:cubicBezTo>
                    <a:cubicBezTo>
                      <a:pt x="8619" y="3661"/>
                      <a:pt x="8500" y="3971"/>
                      <a:pt x="8643" y="4318"/>
                    </a:cubicBezTo>
                    <a:cubicBezTo>
                      <a:pt x="8643" y="4336"/>
                      <a:pt x="8381" y="5409"/>
                      <a:pt x="8571" y="5465"/>
                    </a:cubicBezTo>
                    <a:cubicBezTo>
                      <a:pt x="9000" y="5610"/>
                      <a:pt x="9524" y="5501"/>
                      <a:pt x="10000" y="5519"/>
                    </a:cubicBezTo>
                    <a:cubicBezTo>
                      <a:pt x="9976" y="6084"/>
                      <a:pt x="9976" y="6649"/>
                      <a:pt x="9929" y="7213"/>
                    </a:cubicBezTo>
                    <a:cubicBezTo>
                      <a:pt x="9905" y="7486"/>
                      <a:pt x="9357" y="8252"/>
                      <a:pt x="10000" y="808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9" name="Freeform 297"/>
              <p:cNvSpPr/>
              <p:nvPr/>
            </p:nvSpPr>
            <p:spPr bwMode="auto">
              <a:xfrm>
                <a:off x="5756387" y="4341769"/>
                <a:ext cx="798762" cy="1117249"/>
              </a:xfrm>
              <a:custGeom>
                <a:gdLst>
                  <a:gd name="T0" fmla="*/ 2147483647 w 432"/>
                  <a:gd name="T1" fmla="*/ 2147483647 h 627"/>
                  <a:gd name="T2" fmla="*/ 2147483647 w 432"/>
                  <a:gd name="T3" fmla="*/ 2147483647 h 627"/>
                  <a:gd name="T4" fmla="*/ 2147483647 w 432"/>
                  <a:gd name="T5" fmla="*/ 2147483647 h 627"/>
                  <a:gd name="T6" fmla="*/ 2147483647 w 432"/>
                  <a:gd name="T7" fmla="*/ 2147483647 h 627"/>
                  <a:gd name="T8" fmla="*/ 2147483647 w 432"/>
                  <a:gd name="T9" fmla="*/ 2147483647 h 627"/>
                  <a:gd name="T10" fmla="*/ 2147483647 w 432"/>
                  <a:gd name="T11" fmla="*/ 2147483647 h 627"/>
                  <a:gd name="T12" fmla="*/ 2147483647 w 432"/>
                  <a:gd name="T13" fmla="*/ 2147483647 h 627"/>
                  <a:gd name="T14" fmla="*/ 2147483647 w 432"/>
                  <a:gd name="T15" fmla="*/ 2147483647 h 627"/>
                  <a:gd name="T16" fmla="*/ 2147483647 w 432"/>
                  <a:gd name="T17" fmla="*/ 2147483647 h 627"/>
                  <a:gd name="T18" fmla="*/ 0 w 432"/>
                  <a:gd name="T19" fmla="*/ 2147483647 h 627"/>
                  <a:gd name="T20" fmla="*/ 2147483647 w 432"/>
                  <a:gd name="T21" fmla="*/ 2147483647 h 627"/>
                  <a:gd name="T22" fmla="*/ 2147483647 w 432"/>
                  <a:gd name="T23" fmla="*/ 2147483647 h 627"/>
                  <a:gd name="T24" fmla="*/ 2147483647 w 432"/>
                  <a:gd name="T25" fmla="*/ 2147483647 h 627"/>
                  <a:gd name="T26" fmla="*/ 2147483647 w 432"/>
                  <a:gd name="T27" fmla="*/ 2147483647 h 627"/>
                  <a:gd name="T28" fmla="*/ 2147483647 w 432"/>
                  <a:gd name="T29" fmla="*/ 2147483647 h 627"/>
                  <a:gd name="T30" fmla="*/ 2147483647 w 432"/>
                  <a:gd name="T31" fmla="*/ 2147483647 h 627"/>
                  <a:gd name="T32" fmla="*/ 2147483647 w 432"/>
                  <a:gd name="T33" fmla="*/ 2147483647 h 627"/>
                  <a:gd name="T34" fmla="*/ 2147483647 w 432"/>
                  <a:gd name="T35" fmla="*/ 2147483647 h 627"/>
                  <a:gd name="T36" fmla="*/ 2147483647 w 432"/>
                  <a:gd name="T37" fmla="*/ 2147483647 h 627"/>
                  <a:gd name="T38" fmla="*/ 2147483647 w 432"/>
                  <a:gd name="T39" fmla="*/ 2147483647 h 627"/>
                  <a:gd name="T40" fmla="*/ 2147483647 w 432"/>
                  <a:gd name="T41" fmla="*/ 2147483647 h 627"/>
                  <a:gd name="T42" fmla="*/ 2147483647 w 432"/>
                  <a:gd name="T43" fmla="*/ 2147483647 h 627"/>
                  <a:gd name="T44" fmla="*/ 2147483647 w 432"/>
                  <a:gd name="T45" fmla="*/ 2147483647 h 627"/>
                  <a:gd name="T46" fmla="*/ 2147483647 w 432"/>
                  <a:gd name="T47" fmla="*/ 2147483647 h 627"/>
                  <a:gd name="T48" fmla="*/ 2147483647 w 432"/>
                  <a:gd name="T49" fmla="*/ 2147483647 h 627"/>
                  <a:gd name="T50" fmla="*/ 2147483647 w 432"/>
                  <a:gd name="T51" fmla="*/ 2147483647 h 627"/>
                  <a:gd name="T52" fmla="*/ 2147483647 w 432"/>
                  <a:gd name="T53" fmla="*/ 2147483647 h 627"/>
                  <a:gd name="T54" fmla="*/ 2147483647 w 432"/>
                  <a:gd name="T55" fmla="*/ 2147483647 h 627"/>
                  <a:gd name="T56" fmla="*/ 2147483647 w 432"/>
                  <a:gd name="T57" fmla="*/ 2147483647 h 627"/>
                  <a:gd name="T58" fmla="*/ 2147483647 w 432"/>
                  <a:gd name="T59" fmla="*/ 2147483647 h 627"/>
                  <a:gd name="T60" fmla="*/ 2147483647 w 432"/>
                  <a:gd name="T61" fmla="*/ 2147483647 h 627"/>
                  <a:gd name="T62" fmla="*/ 2147483647 w 432"/>
                  <a:gd name="T63" fmla="*/ 2147483647 h 627"/>
                  <a:gd name="T64" fmla="*/ 2147483647 w 432"/>
                  <a:gd name="T65" fmla="*/ 2147483647 h 627"/>
                  <a:gd name="T66" fmla="*/ 2147483647 w 432"/>
                  <a:gd name="T67" fmla="*/ 2147483647 h 627"/>
                  <a:gd name="T68" fmla="*/ 2147483647 w 432"/>
                  <a:gd name="T69" fmla="*/ 2147483647 h 627"/>
                  <a:gd name="T70" fmla="*/ 2147483647 w 432"/>
                  <a:gd name="T71" fmla="*/ 2147483647 h 627"/>
                  <a:gd name="T72" fmla="*/ 2147483647 w 432"/>
                  <a:gd name="T73" fmla="*/ 2147483647 h 627"/>
                  <a:gd name="T74" fmla="*/ 2147483647 w 432"/>
                  <a:gd name="T75" fmla="*/ 2147483647 h 627"/>
                  <a:gd name="T76" fmla="*/ 2147483647 w 432"/>
                  <a:gd name="T77" fmla="*/ 2147483647 h 627"/>
                  <a:gd name="T78" fmla="*/ 2147483647 w 432"/>
                  <a:gd name="T79" fmla="*/ 2147483647 h 627"/>
                  <a:gd name="T80" fmla="*/ 2147483647 w 432"/>
                  <a:gd name="T81" fmla="*/ 2147483647 h 627"/>
                  <a:gd name="T82" fmla="*/ 2147483647 w 432"/>
                  <a:gd name="T83" fmla="*/ 2147483647 h 627"/>
                  <a:gd name="T84" fmla="*/ 2147483647 w 432"/>
                  <a:gd name="T85" fmla="*/ 2147483647 h 627"/>
                  <a:gd name="T86" fmla="*/ 2147483647 w 432"/>
                  <a:gd name="T87" fmla="*/ 2147483647 h 627"/>
                  <a:gd name="T88" fmla="*/ 2147483647 w 432"/>
                  <a:gd name="T89" fmla="*/ 2147483647 h 627"/>
                  <a:gd name="T90" fmla="*/ 2147483647 w 432"/>
                  <a:gd name="T91" fmla="*/ 2147483647 h 627"/>
                  <a:gd name="T92" fmla="*/ 2147483647 w 432"/>
                  <a:gd name="T93" fmla="*/ 2147483647 h 627"/>
                  <a:gd name="T94" fmla="*/ 2147483647 w 432"/>
                  <a:gd name="T95" fmla="*/ 2147483647 h 627"/>
                  <a:gd name="T96" fmla="*/ 2147483647 w 432"/>
                  <a:gd name="T97" fmla="*/ 2147483647 h 6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9282 w 10602"/>
                  <a:gd name="connsiteY0" fmla="*/ 1233 h 10562"/>
                  <a:gd name="connsiteX1" fmla="*/ 8523 w 10602"/>
                  <a:gd name="connsiteY1" fmla="*/ 1086 h 10562"/>
                  <a:gd name="connsiteX2" fmla="*/ 5797 w 10602"/>
                  <a:gd name="connsiteY2" fmla="*/ 1135 h 10562"/>
                  <a:gd name="connsiteX3" fmla="*/ 5417 w 10602"/>
                  <a:gd name="connsiteY3" fmla="*/ 1867 h 10562"/>
                  <a:gd name="connsiteX4" fmla="*/ 4213 w 10602"/>
                  <a:gd name="connsiteY4" fmla="*/ 1526 h 10562"/>
                  <a:gd name="connsiteX5" fmla="*/ 3509 w 10602"/>
                  <a:gd name="connsiteY5" fmla="*/ 201 h 10562"/>
                  <a:gd name="connsiteX6" fmla="*/ 3035 w 10602"/>
                  <a:gd name="connsiteY6" fmla="*/ 55 h 10562"/>
                  <a:gd name="connsiteX7" fmla="*/ 2036 w 10602"/>
                  <a:gd name="connsiteY7" fmla="*/ 530 h 10562"/>
                  <a:gd name="connsiteX8" fmla="*/ 1553 w 10602"/>
                  <a:gd name="connsiteY8" fmla="*/ 1427 h 10562"/>
                  <a:gd name="connsiteX9" fmla="*/ 1045 w 10602"/>
                  <a:gd name="connsiteY9" fmla="*/ 1964 h 10562"/>
                  <a:gd name="connsiteX10" fmla="*/ 0 w 10602"/>
                  <a:gd name="connsiteY10" fmla="*/ 2570 h 10562"/>
                  <a:gd name="connsiteX11" fmla="*/ 642 w 10602"/>
                  <a:gd name="connsiteY11" fmla="*/ 3557 h 10562"/>
                  <a:gd name="connsiteX12" fmla="*/ 1337 w 10602"/>
                  <a:gd name="connsiteY12" fmla="*/ 3879 h 10562"/>
                  <a:gd name="connsiteX13" fmla="*/ 1660 w 10602"/>
                  <a:gd name="connsiteY13" fmla="*/ 3995 h 10562"/>
                  <a:gd name="connsiteX14" fmla="*/ 1742 w 10602"/>
                  <a:gd name="connsiteY14" fmla="*/ 4503 h 10562"/>
                  <a:gd name="connsiteX15" fmla="*/ 824 w 10602"/>
                  <a:gd name="connsiteY15" fmla="*/ 4684 h 10562"/>
                  <a:gd name="connsiteX16" fmla="*/ 927 w 10602"/>
                  <a:gd name="connsiteY16" fmla="*/ 5150 h 10562"/>
                  <a:gd name="connsiteX17" fmla="*/ 32 w 10602"/>
                  <a:gd name="connsiteY17" fmla="*/ 5786 h 10562"/>
                  <a:gd name="connsiteX18" fmla="*/ 128 w 10602"/>
                  <a:gd name="connsiteY18" fmla="*/ 6342 h 10562"/>
                  <a:gd name="connsiteX19" fmla="*/ 1168 w 10602"/>
                  <a:gd name="connsiteY19" fmla="*/ 7404 h 10562"/>
                  <a:gd name="connsiteX20" fmla="*/ 1381 w 10602"/>
                  <a:gd name="connsiteY20" fmla="*/ 7513 h 10562"/>
                  <a:gd name="connsiteX21" fmla="*/ 1427 w 10602"/>
                  <a:gd name="connsiteY21" fmla="*/ 7648 h 10562"/>
                  <a:gd name="connsiteX22" fmla="*/ 1738 w 10602"/>
                  <a:gd name="connsiteY22" fmla="*/ 7941 h 10562"/>
                  <a:gd name="connsiteX23" fmla="*/ 2899 w 10602"/>
                  <a:gd name="connsiteY23" fmla="*/ 9086 h 10562"/>
                  <a:gd name="connsiteX24" fmla="*/ 4149 w 10602"/>
                  <a:gd name="connsiteY24" fmla="*/ 9241 h 10562"/>
                  <a:gd name="connsiteX25" fmla="*/ 5294 w 10602"/>
                  <a:gd name="connsiteY25" fmla="*/ 10337 h 10562"/>
                  <a:gd name="connsiteX26" fmla="*/ 6001 w 10602"/>
                  <a:gd name="connsiteY26" fmla="*/ 10519 h 10562"/>
                  <a:gd name="connsiteX27" fmla="*/ 6818 w 10602"/>
                  <a:gd name="connsiteY27" fmla="*/ 10500 h 10562"/>
                  <a:gd name="connsiteX28" fmla="*/ 6396 w 10602"/>
                  <a:gd name="connsiteY28" fmla="*/ 9820 h 10562"/>
                  <a:gd name="connsiteX29" fmla="*/ 6939 w 10602"/>
                  <a:gd name="connsiteY29" fmla="*/ 8950 h 10562"/>
                  <a:gd name="connsiteX30" fmla="*/ 7508 w 10602"/>
                  <a:gd name="connsiteY30" fmla="*/ 8508 h 10562"/>
                  <a:gd name="connsiteX31" fmla="*/ 8015 w 10602"/>
                  <a:gd name="connsiteY31" fmla="*/ 8264 h 10562"/>
                  <a:gd name="connsiteX32" fmla="*/ 8015 w 10602"/>
                  <a:gd name="connsiteY32" fmla="*/ 7482 h 10562"/>
                  <a:gd name="connsiteX33" fmla="*/ 7723 w 10602"/>
                  <a:gd name="connsiteY33" fmla="*/ 7421 h 10562"/>
                  <a:gd name="connsiteX34" fmla="*/ 7323 w 10602"/>
                  <a:gd name="connsiteY34" fmla="*/ 7371 h 10562"/>
                  <a:gd name="connsiteX35" fmla="*/ 7087 w 10602"/>
                  <a:gd name="connsiteY35" fmla="*/ 7228 h 10562"/>
                  <a:gd name="connsiteX36" fmla="*/ 6784 w 10602"/>
                  <a:gd name="connsiteY36" fmla="*/ 6963 h 10562"/>
                  <a:gd name="connsiteX37" fmla="*/ 7379 w 10602"/>
                  <a:gd name="connsiteY37" fmla="*/ 6034 h 10562"/>
                  <a:gd name="connsiteX38" fmla="*/ 6375 w 10602"/>
                  <a:gd name="connsiteY38" fmla="*/ 4810 h 10562"/>
                  <a:gd name="connsiteX39" fmla="*/ 8766 w 10602"/>
                  <a:gd name="connsiteY39" fmla="*/ 4882 h 10562"/>
                  <a:gd name="connsiteX40" fmla="*/ 8890 w 10602"/>
                  <a:gd name="connsiteY40" fmla="*/ 4762 h 10562"/>
                  <a:gd name="connsiteX41" fmla="*/ 8895 w 10602"/>
                  <a:gd name="connsiteY41" fmla="*/ 4654 h 10562"/>
                  <a:gd name="connsiteX42" fmla="*/ 9083 w 10602"/>
                  <a:gd name="connsiteY42" fmla="*/ 4412 h 10562"/>
                  <a:gd name="connsiteX43" fmla="*/ 8771 w 10602"/>
                  <a:gd name="connsiteY43" fmla="*/ 3991 h 10562"/>
                  <a:gd name="connsiteX44" fmla="*/ 8142 w 10602"/>
                  <a:gd name="connsiteY44" fmla="*/ 3527 h 10562"/>
                  <a:gd name="connsiteX45" fmla="*/ 8732 w 10602"/>
                  <a:gd name="connsiteY45" fmla="*/ 2936 h 10562"/>
                  <a:gd name="connsiteX46" fmla="*/ 9367 w 10602"/>
                  <a:gd name="connsiteY46" fmla="*/ 2219 h 10562"/>
                  <a:gd name="connsiteX47" fmla="*/ 10232 w 10602"/>
                  <a:gd name="connsiteY47" fmla="*/ 1633 h 10562"/>
                  <a:gd name="connsiteX48" fmla="*/ 10584 w 10602"/>
                  <a:gd name="connsiteY48" fmla="*/ 1012 h 10562"/>
                  <a:gd name="connsiteX49" fmla="*/ 9346 w 10602"/>
                  <a:gd name="connsiteY49" fmla="*/ 1135 h 10562"/>
                  <a:gd name="connsiteX50" fmla="*/ 9092 w 10602"/>
                  <a:gd name="connsiteY50" fmla="*/ 1184 h 10562"/>
                  <a:gd name="connsiteX51" fmla="*/ 9282 w 10602"/>
                  <a:gd name="connsiteY51" fmla="*/ 1233 h 105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0602" h="10562">
                    <a:moveTo>
                      <a:pt x="9282" y="1233"/>
                    </a:moveTo>
                    <a:cubicBezTo>
                      <a:pt x="9029" y="1168"/>
                      <a:pt x="8775" y="1119"/>
                      <a:pt x="8523" y="1086"/>
                    </a:cubicBezTo>
                    <a:lnTo>
                      <a:pt x="5797" y="1135"/>
                    </a:lnTo>
                    <a:cubicBezTo>
                      <a:pt x="5459" y="1152"/>
                      <a:pt x="5841" y="1753"/>
                      <a:pt x="5417" y="1867"/>
                    </a:cubicBezTo>
                    <a:cubicBezTo>
                      <a:pt x="4931" y="1818"/>
                      <a:pt x="4656" y="1639"/>
                      <a:pt x="4213" y="1526"/>
                    </a:cubicBezTo>
                    <a:cubicBezTo>
                      <a:pt x="3852" y="1255"/>
                      <a:pt x="3705" y="446"/>
                      <a:pt x="3509" y="201"/>
                    </a:cubicBezTo>
                    <a:cubicBezTo>
                      <a:pt x="3313" y="-44"/>
                      <a:pt x="3223" y="-29"/>
                      <a:pt x="3035" y="55"/>
                    </a:cubicBezTo>
                    <a:cubicBezTo>
                      <a:pt x="2527" y="87"/>
                      <a:pt x="2374" y="271"/>
                      <a:pt x="2036" y="530"/>
                    </a:cubicBezTo>
                    <a:cubicBezTo>
                      <a:pt x="1931" y="792"/>
                      <a:pt x="1848" y="1281"/>
                      <a:pt x="1553" y="1427"/>
                    </a:cubicBezTo>
                    <a:cubicBezTo>
                      <a:pt x="1362" y="1639"/>
                      <a:pt x="1341" y="1818"/>
                      <a:pt x="1045" y="1964"/>
                    </a:cubicBezTo>
                    <a:cubicBezTo>
                      <a:pt x="877" y="2161"/>
                      <a:pt x="106" y="2342"/>
                      <a:pt x="0" y="2570"/>
                    </a:cubicBezTo>
                    <a:cubicBezTo>
                      <a:pt x="84" y="3172"/>
                      <a:pt x="-119" y="3362"/>
                      <a:pt x="642" y="3557"/>
                    </a:cubicBezTo>
                    <a:cubicBezTo>
                      <a:pt x="768" y="3654"/>
                      <a:pt x="1168" y="3830"/>
                      <a:pt x="1337" y="3879"/>
                    </a:cubicBezTo>
                    <a:cubicBezTo>
                      <a:pt x="1463" y="3927"/>
                      <a:pt x="1593" y="3891"/>
                      <a:pt x="1660" y="3995"/>
                    </a:cubicBezTo>
                    <a:cubicBezTo>
                      <a:pt x="1727" y="4099"/>
                      <a:pt x="2122" y="4439"/>
                      <a:pt x="1742" y="4503"/>
                    </a:cubicBezTo>
                    <a:cubicBezTo>
                      <a:pt x="1404" y="4667"/>
                      <a:pt x="907" y="4375"/>
                      <a:pt x="824" y="4684"/>
                    </a:cubicBezTo>
                    <a:cubicBezTo>
                      <a:pt x="802" y="4780"/>
                      <a:pt x="1059" y="4966"/>
                      <a:pt x="927" y="5150"/>
                    </a:cubicBezTo>
                    <a:cubicBezTo>
                      <a:pt x="795" y="5334"/>
                      <a:pt x="75" y="5542"/>
                      <a:pt x="32" y="5786"/>
                    </a:cubicBezTo>
                    <a:cubicBezTo>
                      <a:pt x="11" y="5932"/>
                      <a:pt x="-61" y="6072"/>
                      <a:pt x="128" y="6342"/>
                    </a:cubicBezTo>
                    <a:cubicBezTo>
                      <a:pt x="317" y="6612"/>
                      <a:pt x="787" y="7208"/>
                      <a:pt x="1168" y="7404"/>
                    </a:cubicBezTo>
                    <a:cubicBezTo>
                      <a:pt x="1210" y="7453"/>
                      <a:pt x="1338" y="7472"/>
                      <a:pt x="1381" y="7513"/>
                    </a:cubicBezTo>
                    <a:cubicBezTo>
                      <a:pt x="1424" y="7554"/>
                      <a:pt x="1385" y="7600"/>
                      <a:pt x="1427" y="7648"/>
                    </a:cubicBezTo>
                    <a:cubicBezTo>
                      <a:pt x="1533" y="7729"/>
                      <a:pt x="1493" y="7701"/>
                      <a:pt x="1738" y="7941"/>
                    </a:cubicBezTo>
                    <a:cubicBezTo>
                      <a:pt x="1983" y="8181"/>
                      <a:pt x="2329" y="8759"/>
                      <a:pt x="2899" y="9086"/>
                    </a:cubicBezTo>
                    <a:cubicBezTo>
                      <a:pt x="3596" y="9005"/>
                      <a:pt x="3326" y="9192"/>
                      <a:pt x="4149" y="9241"/>
                    </a:cubicBezTo>
                    <a:cubicBezTo>
                      <a:pt x="4467" y="9322"/>
                      <a:pt x="5020" y="10190"/>
                      <a:pt x="5294" y="10337"/>
                    </a:cubicBezTo>
                    <a:cubicBezTo>
                      <a:pt x="5717" y="10544"/>
                      <a:pt x="5747" y="10492"/>
                      <a:pt x="6001" y="10519"/>
                    </a:cubicBezTo>
                    <a:cubicBezTo>
                      <a:pt x="6255" y="10546"/>
                      <a:pt x="6867" y="10610"/>
                      <a:pt x="6818" y="10500"/>
                    </a:cubicBezTo>
                    <a:cubicBezTo>
                      <a:pt x="7747" y="10484"/>
                      <a:pt x="5593" y="10245"/>
                      <a:pt x="6396" y="9820"/>
                    </a:cubicBezTo>
                    <a:cubicBezTo>
                      <a:pt x="6608" y="9349"/>
                      <a:pt x="7572" y="9277"/>
                      <a:pt x="6939" y="8950"/>
                    </a:cubicBezTo>
                    <a:cubicBezTo>
                      <a:pt x="6728" y="8706"/>
                      <a:pt x="7635" y="8784"/>
                      <a:pt x="7508" y="8508"/>
                    </a:cubicBezTo>
                    <a:cubicBezTo>
                      <a:pt x="7593" y="8297"/>
                      <a:pt x="7762" y="8328"/>
                      <a:pt x="8015" y="8264"/>
                    </a:cubicBezTo>
                    <a:cubicBezTo>
                      <a:pt x="8332" y="8019"/>
                      <a:pt x="8248" y="7759"/>
                      <a:pt x="8015" y="7482"/>
                    </a:cubicBezTo>
                    <a:cubicBezTo>
                      <a:pt x="8142" y="7189"/>
                      <a:pt x="7364" y="7519"/>
                      <a:pt x="7723" y="7421"/>
                    </a:cubicBezTo>
                    <a:cubicBezTo>
                      <a:pt x="7808" y="7324"/>
                      <a:pt x="7303" y="7485"/>
                      <a:pt x="7323" y="7371"/>
                    </a:cubicBezTo>
                    <a:cubicBezTo>
                      <a:pt x="7408" y="7077"/>
                      <a:pt x="7176" y="7295"/>
                      <a:pt x="7087" y="7228"/>
                    </a:cubicBezTo>
                    <a:cubicBezTo>
                      <a:pt x="6997" y="7161"/>
                      <a:pt x="7039" y="7093"/>
                      <a:pt x="6784" y="6963"/>
                    </a:cubicBezTo>
                    <a:cubicBezTo>
                      <a:pt x="6679" y="6898"/>
                      <a:pt x="7447" y="6392"/>
                      <a:pt x="7379" y="6034"/>
                    </a:cubicBezTo>
                    <a:cubicBezTo>
                      <a:pt x="7311" y="5676"/>
                      <a:pt x="5973" y="5021"/>
                      <a:pt x="6375" y="4810"/>
                    </a:cubicBezTo>
                    <a:cubicBezTo>
                      <a:pt x="6311" y="4532"/>
                      <a:pt x="9063" y="5028"/>
                      <a:pt x="8766" y="4882"/>
                    </a:cubicBezTo>
                    <a:cubicBezTo>
                      <a:pt x="8640" y="4737"/>
                      <a:pt x="9080" y="4876"/>
                      <a:pt x="8890" y="4762"/>
                    </a:cubicBezTo>
                    <a:cubicBezTo>
                      <a:pt x="8820" y="4701"/>
                      <a:pt x="8644" y="4612"/>
                      <a:pt x="8895" y="4654"/>
                    </a:cubicBezTo>
                    <a:cubicBezTo>
                      <a:pt x="9146" y="4696"/>
                      <a:pt x="9103" y="4522"/>
                      <a:pt x="9083" y="4412"/>
                    </a:cubicBezTo>
                    <a:cubicBezTo>
                      <a:pt x="9062" y="4301"/>
                      <a:pt x="8983" y="4154"/>
                      <a:pt x="8771" y="3991"/>
                    </a:cubicBezTo>
                    <a:cubicBezTo>
                      <a:pt x="9172" y="3829"/>
                      <a:pt x="7719" y="3446"/>
                      <a:pt x="8142" y="3527"/>
                    </a:cubicBezTo>
                    <a:cubicBezTo>
                      <a:pt x="9324" y="3478"/>
                      <a:pt x="7999" y="3432"/>
                      <a:pt x="8732" y="2936"/>
                    </a:cubicBezTo>
                    <a:cubicBezTo>
                      <a:pt x="8647" y="2577"/>
                      <a:pt x="9852" y="2349"/>
                      <a:pt x="9367" y="2219"/>
                    </a:cubicBezTo>
                    <a:cubicBezTo>
                      <a:pt x="9218" y="2007"/>
                      <a:pt x="10021" y="1829"/>
                      <a:pt x="10232" y="1633"/>
                    </a:cubicBezTo>
                    <a:cubicBezTo>
                      <a:pt x="9958" y="1548"/>
                      <a:pt x="10732" y="1094"/>
                      <a:pt x="10584" y="1012"/>
                    </a:cubicBezTo>
                    <a:cubicBezTo>
                      <a:pt x="10437" y="928"/>
                      <a:pt x="9430" y="1184"/>
                      <a:pt x="9346" y="1135"/>
                    </a:cubicBezTo>
                    <a:cubicBezTo>
                      <a:pt x="9282" y="1086"/>
                      <a:pt x="9135" y="1119"/>
                      <a:pt x="9092" y="1184"/>
                    </a:cubicBezTo>
                    <a:cubicBezTo>
                      <a:pt x="9071" y="1233"/>
                      <a:pt x="9218" y="1216"/>
                      <a:pt x="9282" y="123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xtLst/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0" name="Freeform 45"/>
              <p:cNvSpPr/>
              <p:nvPr/>
            </p:nvSpPr>
            <p:spPr bwMode="auto">
              <a:xfrm>
                <a:off x="5130807" y="795940"/>
                <a:ext cx="1667610" cy="2866337"/>
              </a:xfrm>
              <a:custGeom>
                <a:gdLst>
                  <a:gd name="T0" fmla="*/ 2147483647 w 934"/>
                  <a:gd name="T1" fmla="*/ 2147483647 h 1514"/>
                  <a:gd name="T2" fmla="*/ 2147483647 w 934"/>
                  <a:gd name="T3" fmla="*/ 2147483647 h 1514"/>
                  <a:gd name="T4" fmla="*/ 2147483647 w 934"/>
                  <a:gd name="T5" fmla="*/ 2147483647 h 1514"/>
                  <a:gd name="T6" fmla="*/ 2147483647 w 934"/>
                  <a:gd name="T7" fmla="*/ 2147483647 h 1514"/>
                  <a:gd name="T8" fmla="*/ 2147483647 w 934"/>
                  <a:gd name="T9" fmla="*/ 2147483647 h 1514"/>
                  <a:gd name="T10" fmla="*/ 2147483647 w 934"/>
                  <a:gd name="T11" fmla="*/ 2147483647 h 1514"/>
                  <a:gd name="T12" fmla="*/ 2147483647 w 934"/>
                  <a:gd name="T13" fmla="*/ 2147483647 h 1514"/>
                  <a:gd name="T14" fmla="*/ 2147483647 w 934"/>
                  <a:gd name="T15" fmla="*/ 2147483647 h 1514"/>
                  <a:gd name="T16" fmla="*/ 2147483647 w 934"/>
                  <a:gd name="T17" fmla="*/ 2147483647 h 1514"/>
                  <a:gd name="T18" fmla="*/ 2147483647 w 934"/>
                  <a:gd name="T19" fmla="*/ 2147483647 h 1514"/>
                  <a:gd name="T20" fmla="*/ 2147483647 w 934"/>
                  <a:gd name="T21" fmla="*/ 2147483647 h 1514"/>
                  <a:gd name="T22" fmla="*/ 2147483647 w 934"/>
                  <a:gd name="T23" fmla="*/ 2147483647 h 1514"/>
                  <a:gd name="T24" fmla="*/ 2147483647 w 934"/>
                  <a:gd name="T25" fmla="*/ 2147483647 h 1514"/>
                  <a:gd name="T26" fmla="*/ 2147483647 w 934"/>
                  <a:gd name="T27" fmla="*/ 2147483647 h 1514"/>
                  <a:gd name="T28" fmla="*/ 2147483647 w 934"/>
                  <a:gd name="T29" fmla="*/ 2147483647 h 1514"/>
                  <a:gd name="T30" fmla="*/ 2147483647 w 934"/>
                  <a:gd name="T31" fmla="*/ 2147483647 h 1514"/>
                  <a:gd name="T32" fmla="*/ 2147483647 w 934"/>
                  <a:gd name="T33" fmla="*/ 2147483647 h 1514"/>
                  <a:gd name="T34" fmla="*/ 2147483647 w 934"/>
                  <a:gd name="T35" fmla="*/ 2147483647 h 1514"/>
                  <a:gd name="T36" fmla="*/ 2147483647 w 934"/>
                  <a:gd name="T37" fmla="*/ 2147483647 h 1514"/>
                  <a:gd name="T38" fmla="*/ 2147483647 w 934"/>
                  <a:gd name="T39" fmla="*/ 2147483647 h 1514"/>
                  <a:gd name="T40" fmla="*/ 2147483647 w 934"/>
                  <a:gd name="T41" fmla="*/ 2147483647 h 1514"/>
                  <a:gd name="T42" fmla="*/ 2147483647 w 934"/>
                  <a:gd name="T43" fmla="*/ 2147483647 h 1514"/>
                  <a:gd name="T44" fmla="*/ 2147483647 w 934"/>
                  <a:gd name="T45" fmla="*/ 2147483647 h 1514"/>
                  <a:gd name="T46" fmla="*/ 2147483647 w 934"/>
                  <a:gd name="T47" fmla="*/ 2147483647 h 1514"/>
                  <a:gd name="T48" fmla="*/ 2147483647 w 934"/>
                  <a:gd name="T49" fmla="*/ 2147483647 h 1514"/>
                  <a:gd name="T50" fmla="*/ 2147483647 w 934"/>
                  <a:gd name="T51" fmla="*/ 2147483647 h 1514"/>
                  <a:gd name="T52" fmla="*/ 2147483647 w 934"/>
                  <a:gd name="T53" fmla="*/ 2147483647 h 1514"/>
                  <a:gd name="T54" fmla="*/ 2147483647 w 934"/>
                  <a:gd name="T55" fmla="*/ 2147483647 h 1514"/>
                  <a:gd name="T56" fmla="*/ 2147483647 w 934"/>
                  <a:gd name="T57" fmla="*/ 2147483647 h 1514"/>
                  <a:gd name="T58" fmla="*/ 2147483647 w 934"/>
                  <a:gd name="T59" fmla="*/ 2147483647 h 1514"/>
                  <a:gd name="T60" fmla="*/ 2147483647 w 934"/>
                  <a:gd name="T61" fmla="*/ 2147483647 h 1514"/>
                  <a:gd name="T62" fmla="*/ 2147483647 w 934"/>
                  <a:gd name="T63" fmla="*/ 2147483647 h 1514"/>
                  <a:gd name="T64" fmla="*/ 2147483647 w 934"/>
                  <a:gd name="T65" fmla="*/ 2147483647 h 1514"/>
                  <a:gd name="T66" fmla="*/ 2147483647 w 934"/>
                  <a:gd name="T67" fmla="*/ 2147483647 h 1514"/>
                  <a:gd name="T68" fmla="*/ 2147483647 w 934"/>
                  <a:gd name="T69" fmla="*/ 2147483647 h 1514"/>
                  <a:gd name="T70" fmla="*/ 2147483647 w 934"/>
                  <a:gd name="T71" fmla="*/ 2147483647 h 1514"/>
                  <a:gd name="T72" fmla="*/ 2147483647 w 934"/>
                  <a:gd name="T73" fmla="*/ 2147483647 h 1514"/>
                  <a:gd name="T74" fmla="*/ 2147483647 w 934"/>
                  <a:gd name="T75" fmla="*/ 2147483647 h 1514"/>
                  <a:gd name="T76" fmla="*/ 2147483647 w 934"/>
                  <a:gd name="T77" fmla="*/ 2147483647 h 1514"/>
                  <a:gd name="T78" fmla="*/ 2147483647 w 934"/>
                  <a:gd name="T79" fmla="*/ 2147483647 h 1514"/>
                  <a:gd name="T80" fmla="*/ 2147483647 w 934"/>
                  <a:gd name="T81" fmla="*/ 2147483647 h 1514"/>
                  <a:gd name="T82" fmla="*/ 2147483647 w 934"/>
                  <a:gd name="T83" fmla="*/ 2147483647 h 1514"/>
                  <a:gd name="T84" fmla="*/ 2147483647 w 934"/>
                  <a:gd name="T85" fmla="*/ 2147483647 h 1514"/>
                  <a:gd name="T86" fmla="*/ 2147483647 w 934"/>
                  <a:gd name="T87" fmla="*/ 2147483647 h 1514"/>
                  <a:gd name="T88" fmla="*/ 2147483647 w 934"/>
                  <a:gd name="T89" fmla="*/ 2147483647 h 1514"/>
                  <a:gd name="T90" fmla="*/ 2147483647 w 934"/>
                  <a:gd name="T91" fmla="*/ 2147483647 h 1514"/>
                  <a:gd name="T92" fmla="*/ 2147483647 w 934"/>
                  <a:gd name="T93" fmla="*/ 2147483647 h 1514"/>
                  <a:gd name="T94" fmla="*/ 2147483647 w 934"/>
                  <a:gd name="T95" fmla="*/ 2147483647 h 1514"/>
                  <a:gd name="T96" fmla="*/ 2147483647 w 934"/>
                  <a:gd name="T97" fmla="*/ 2147483647 h 15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34"/>
                  <a:gd name="T148" fmla="*/ 0 h 1514"/>
                  <a:gd name="T149" fmla="*/ 934 w 934"/>
                  <a:gd name="T150" fmla="*/ 1514 h 1514"/>
                  <a:gd name="connsiteX0" fmla="*/ 10000 w 10000"/>
                  <a:gd name="connsiteY0" fmla="*/ 5628 h 10000"/>
                  <a:gd name="connsiteX1" fmla="*/ 9871 w 10000"/>
                  <a:gd name="connsiteY1" fmla="*/ 5707 h 10000"/>
                  <a:gd name="connsiteX2" fmla="*/ 9678 w 10000"/>
                  <a:gd name="connsiteY2" fmla="*/ 5866 h 10000"/>
                  <a:gd name="connsiteX3" fmla="*/ 7387 w 10000"/>
                  <a:gd name="connsiteY3" fmla="*/ 5847 h 10000"/>
                  <a:gd name="connsiteX4" fmla="*/ 7000 w 10000"/>
                  <a:gd name="connsiteY4" fmla="*/ 5906 h 10000"/>
                  <a:gd name="connsiteX5" fmla="*/ 6806 w 10000"/>
                  <a:gd name="connsiteY5" fmla="*/ 6005 h 10000"/>
                  <a:gd name="connsiteX6" fmla="*/ 6484 w 10000"/>
                  <a:gd name="connsiteY6" fmla="*/ 6045 h 10000"/>
                  <a:gd name="connsiteX7" fmla="*/ 6226 w 10000"/>
                  <a:gd name="connsiteY7" fmla="*/ 6204 h 10000"/>
                  <a:gd name="connsiteX8" fmla="*/ 6420 w 10000"/>
                  <a:gd name="connsiteY8" fmla="*/ 6442 h 10000"/>
                  <a:gd name="connsiteX9" fmla="*/ 6226 w 10000"/>
                  <a:gd name="connsiteY9" fmla="*/ 6760 h 10000"/>
                  <a:gd name="connsiteX10" fmla="*/ 6097 w 10000"/>
                  <a:gd name="connsiteY10" fmla="*/ 6880 h 10000"/>
                  <a:gd name="connsiteX11" fmla="*/ 6000 w 10000"/>
                  <a:gd name="connsiteY11" fmla="*/ 6959 h 10000"/>
                  <a:gd name="connsiteX12" fmla="*/ 5710 w 10000"/>
                  <a:gd name="connsiteY12" fmla="*/ 7157 h 10000"/>
                  <a:gd name="connsiteX13" fmla="*/ 5419 w 10000"/>
                  <a:gd name="connsiteY13" fmla="*/ 7396 h 10000"/>
                  <a:gd name="connsiteX14" fmla="*/ 5581 w 10000"/>
                  <a:gd name="connsiteY14" fmla="*/ 7655 h 10000"/>
                  <a:gd name="connsiteX15" fmla="*/ 5968 w 10000"/>
                  <a:gd name="connsiteY15" fmla="*/ 7576 h 10000"/>
                  <a:gd name="connsiteX16" fmla="*/ 6032 w 10000"/>
                  <a:gd name="connsiteY16" fmla="*/ 7694 h 10000"/>
                  <a:gd name="connsiteX17" fmla="*/ 5903 w 10000"/>
                  <a:gd name="connsiteY17" fmla="*/ 7813 h 10000"/>
                  <a:gd name="connsiteX18" fmla="*/ 6000 w 10000"/>
                  <a:gd name="connsiteY18" fmla="*/ 7993 h 10000"/>
                  <a:gd name="connsiteX19" fmla="*/ 5968 w 10000"/>
                  <a:gd name="connsiteY19" fmla="*/ 8350 h 10000"/>
                  <a:gd name="connsiteX20" fmla="*/ 6323 w 10000"/>
                  <a:gd name="connsiteY20" fmla="*/ 8649 h 10000"/>
                  <a:gd name="connsiteX21" fmla="*/ 6452 w 10000"/>
                  <a:gd name="connsiteY21" fmla="*/ 8848 h 10000"/>
                  <a:gd name="connsiteX22" fmla="*/ 6290 w 10000"/>
                  <a:gd name="connsiteY22" fmla="*/ 9066 h 10000"/>
                  <a:gd name="connsiteX23" fmla="*/ 6032 w 10000"/>
                  <a:gd name="connsiteY23" fmla="*/ 9265 h 10000"/>
                  <a:gd name="connsiteX24" fmla="*/ 5291 w 10000"/>
                  <a:gd name="connsiteY24" fmla="*/ 9245 h 10000"/>
                  <a:gd name="connsiteX25" fmla="*/ 5065 w 10000"/>
                  <a:gd name="connsiteY25" fmla="*/ 9404 h 10000"/>
                  <a:gd name="connsiteX26" fmla="*/ 4807 w 10000"/>
                  <a:gd name="connsiteY26" fmla="*/ 9483 h 10000"/>
                  <a:gd name="connsiteX27" fmla="*/ 4775 w 10000"/>
                  <a:gd name="connsiteY27" fmla="*/ 9324 h 10000"/>
                  <a:gd name="connsiteX28" fmla="*/ 4581 w 10000"/>
                  <a:gd name="connsiteY28" fmla="*/ 9245 h 10000"/>
                  <a:gd name="connsiteX29" fmla="*/ 4194 w 10000"/>
                  <a:gd name="connsiteY29" fmla="*/ 9344 h 10000"/>
                  <a:gd name="connsiteX30" fmla="*/ 3806 w 10000"/>
                  <a:gd name="connsiteY30" fmla="*/ 9443 h 10000"/>
                  <a:gd name="connsiteX31" fmla="*/ 3388 w 10000"/>
                  <a:gd name="connsiteY31" fmla="*/ 9504 h 10000"/>
                  <a:gd name="connsiteX32" fmla="*/ 3290 w 10000"/>
                  <a:gd name="connsiteY32" fmla="*/ 9543 h 10000"/>
                  <a:gd name="connsiteX33" fmla="*/ 3129 w 10000"/>
                  <a:gd name="connsiteY33" fmla="*/ 9563 h 10000"/>
                  <a:gd name="connsiteX34" fmla="*/ 2806 w 10000"/>
                  <a:gd name="connsiteY34" fmla="*/ 9781 h 10000"/>
                  <a:gd name="connsiteX35" fmla="*/ 2548 w 10000"/>
                  <a:gd name="connsiteY35" fmla="*/ 10000 h 10000"/>
                  <a:gd name="connsiteX36" fmla="*/ 2258 w 10000"/>
                  <a:gd name="connsiteY36" fmla="*/ 9563 h 10000"/>
                  <a:gd name="connsiteX37" fmla="*/ 1645 w 10000"/>
                  <a:gd name="connsiteY37" fmla="*/ 9364 h 10000"/>
                  <a:gd name="connsiteX38" fmla="*/ 2000 w 10000"/>
                  <a:gd name="connsiteY38" fmla="*/ 9285 h 10000"/>
                  <a:gd name="connsiteX39" fmla="*/ 1839 w 10000"/>
                  <a:gd name="connsiteY39" fmla="*/ 9086 h 10000"/>
                  <a:gd name="connsiteX40" fmla="*/ 1613 w 10000"/>
                  <a:gd name="connsiteY40" fmla="*/ 9186 h 10000"/>
                  <a:gd name="connsiteX41" fmla="*/ 1387 w 10000"/>
                  <a:gd name="connsiteY41" fmla="*/ 9105 h 10000"/>
                  <a:gd name="connsiteX42" fmla="*/ 968 w 10000"/>
                  <a:gd name="connsiteY42" fmla="*/ 9026 h 10000"/>
                  <a:gd name="connsiteX43" fmla="*/ 484 w 10000"/>
                  <a:gd name="connsiteY43" fmla="*/ 8848 h 10000"/>
                  <a:gd name="connsiteX44" fmla="*/ 194 w 10000"/>
                  <a:gd name="connsiteY44" fmla="*/ 8807 h 10000"/>
                  <a:gd name="connsiteX45" fmla="*/ 64 w 10000"/>
                  <a:gd name="connsiteY45" fmla="*/ 8688 h 10000"/>
                  <a:gd name="connsiteX46" fmla="*/ 0 w 10000"/>
                  <a:gd name="connsiteY46" fmla="*/ 8629 h 10000"/>
                  <a:gd name="connsiteX47" fmla="*/ 226 w 10000"/>
                  <a:gd name="connsiteY47" fmla="*/ 8449 h 10000"/>
                  <a:gd name="connsiteX48" fmla="*/ 129 w 10000"/>
                  <a:gd name="connsiteY48" fmla="*/ 8291 h 10000"/>
                  <a:gd name="connsiteX49" fmla="*/ 322 w 10000"/>
                  <a:gd name="connsiteY49" fmla="*/ 8072 h 10000"/>
                  <a:gd name="connsiteX50" fmla="*/ 548 w 10000"/>
                  <a:gd name="connsiteY50" fmla="*/ 7933 h 10000"/>
                  <a:gd name="connsiteX51" fmla="*/ 742 w 10000"/>
                  <a:gd name="connsiteY51" fmla="*/ 7635 h 10000"/>
                  <a:gd name="connsiteX52" fmla="*/ 1032 w 10000"/>
                  <a:gd name="connsiteY52" fmla="*/ 7556 h 10000"/>
                  <a:gd name="connsiteX53" fmla="*/ 1129 w 10000"/>
                  <a:gd name="connsiteY53" fmla="*/ 7536 h 10000"/>
                  <a:gd name="connsiteX54" fmla="*/ 1419 w 10000"/>
                  <a:gd name="connsiteY54" fmla="*/ 7297 h 10000"/>
                  <a:gd name="connsiteX55" fmla="*/ 1613 w 10000"/>
                  <a:gd name="connsiteY55" fmla="*/ 7456 h 10000"/>
                  <a:gd name="connsiteX56" fmla="*/ 1741 w 10000"/>
                  <a:gd name="connsiteY56" fmla="*/ 7516 h 10000"/>
                  <a:gd name="connsiteX57" fmla="*/ 1903 w 10000"/>
                  <a:gd name="connsiteY57" fmla="*/ 8092 h 10000"/>
                  <a:gd name="connsiteX58" fmla="*/ 2452 w 10000"/>
                  <a:gd name="connsiteY58" fmla="*/ 7913 h 10000"/>
                  <a:gd name="connsiteX59" fmla="*/ 2968 w 10000"/>
                  <a:gd name="connsiteY59" fmla="*/ 7675 h 10000"/>
                  <a:gd name="connsiteX60" fmla="*/ 2548 w 10000"/>
                  <a:gd name="connsiteY60" fmla="*/ 7436 h 10000"/>
                  <a:gd name="connsiteX61" fmla="*/ 2581 w 10000"/>
                  <a:gd name="connsiteY61" fmla="*/ 7198 h 10000"/>
                  <a:gd name="connsiteX62" fmla="*/ 2710 w 10000"/>
                  <a:gd name="connsiteY62" fmla="*/ 7078 h 10000"/>
                  <a:gd name="connsiteX63" fmla="*/ 2419 w 10000"/>
                  <a:gd name="connsiteY63" fmla="*/ 6999 h 10000"/>
                  <a:gd name="connsiteX64" fmla="*/ 2355 w 10000"/>
                  <a:gd name="connsiteY64" fmla="*/ 6939 h 10000"/>
                  <a:gd name="connsiteX65" fmla="*/ 2419 w 10000"/>
                  <a:gd name="connsiteY65" fmla="*/ 6880 h 10000"/>
                  <a:gd name="connsiteX66" fmla="*/ 2516 w 10000"/>
                  <a:gd name="connsiteY66" fmla="*/ 6641 h 10000"/>
                  <a:gd name="connsiteX67" fmla="*/ 2516 w 10000"/>
                  <a:gd name="connsiteY67" fmla="*/ 6383 h 10000"/>
                  <a:gd name="connsiteX68" fmla="*/ 2484 w 10000"/>
                  <a:gd name="connsiteY68" fmla="*/ 6264 h 10000"/>
                  <a:gd name="connsiteX69" fmla="*/ 1741 w 10000"/>
                  <a:gd name="connsiteY69" fmla="*/ 6224 h 10000"/>
                  <a:gd name="connsiteX70" fmla="*/ 1355 w 10000"/>
                  <a:gd name="connsiteY70" fmla="*/ 5766 h 10000"/>
                  <a:gd name="connsiteX71" fmla="*/ 1581 w 10000"/>
                  <a:gd name="connsiteY71" fmla="*/ 5727 h 10000"/>
                  <a:gd name="connsiteX72" fmla="*/ 1775 w 10000"/>
                  <a:gd name="connsiteY72" fmla="*/ 5310 h 10000"/>
                  <a:gd name="connsiteX73" fmla="*/ 1677 w 10000"/>
                  <a:gd name="connsiteY73" fmla="*/ 5211 h 10000"/>
                  <a:gd name="connsiteX74" fmla="*/ 1741 w 10000"/>
                  <a:gd name="connsiteY74" fmla="*/ 5191 h 10000"/>
                  <a:gd name="connsiteX75" fmla="*/ 1613 w 10000"/>
                  <a:gd name="connsiteY75" fmla="*/ 5031 h 10000"/>
                  <a:gd name="connsiteX76" fmla="*/ 1613 w 10000"/>
                  <a:gd name="connsiteY76" fmla="*/ 4893 h 10000"/>
                  <a:gd name="connsiteX77" fmla="*/ 1549 w 10000"/>
                  <a:gd name="connsiteY77" fmla="*/ 4893 h 10000"/>
                  <a:gd name="connsiteX78" fmla="*/ 1517 w 10000"/>
                  <a:gd name="connsiteY78" fmla="*/ 4812 h 10000"/>
                  <a:gd name="connsiteX79" fmla="*/ 1419 w 10000"/>
                  <a:gd name="connsiteY79" fmla="*/ 4753 h 10000"/>
                  <a:gd name="connsiteX80" fmla="*/ 1549 w 10000"/>
                  <a:gd name="connsiteY80" fmla="*/ 4336 h 10000"/>
                  <a:gd name="connsiteX81" fmla="*/ 1355 w 10000"/>
                  <a:gd name="connsiteY81" fmla="*/ 4156 h 10000"/>
                  <a:gd name="connsiteX82" fmla="*/ 1032 w 10000"/>
                  <a:gd name="connsiteY82" fmla="*/ 4117 h 10000"/>
                  <a:gd name="connsiteX83" fmla="*/ 968 w 10000"/>
                  <a:gd name="connsiteY83" fmla="*/ 4057 h 10000"/>
                  <a:gd name="connsiteX84" fmla="*/ 1000 w 10000"/>
                  <a:gd name="connsiteY84" fmla="*/ 3978 h 10000"/>
                  <a:gd name="connsiteX85" fmla="*/ 935 w 10000"/>
                  <a:gd name="connsiteY85" fmla="*/ 3879 h 10000"/>
                  <a:gd name="connsiteX86" fmla="*/ 871 w 10000"/>
                  <a:gd name="connsiteY86" fmla="*/ 3739 h 10000"/>
                  <a:gd name="connsiteX87" fmla="*/ 871 w 10000"/>
                  <a:gd name="connsiteY87" fmla="*/ 3481 h 10000"/>
                  <a:gd name="connsiteX88" fmla="*/ 968 w 10000"/>
                  <a:gd name="connsiteY88" fmla="*/ 3243 h 10000"/>
                  <a:gd name="connsiteX89" fmla="*/ 1355 w 10000"/>
                  <a:gd name="connsiteY89" fmla="*/ 3183 h 10000"/>
                  <a:gd name="connsiteX90" fmla="*/ 1355 w 10000"/>
                  <a:gd name="connsiteY90" fmla="*/ 3044 h 10000"/>
                  <a:gd name="connsiteX91" fmla="*/ 1387 w 10000"/>
                  <a:gd name="connsiteY91" fmla="*/ 2846 h 10000"/>
                  <a:gd name="connsiteX92" fmla="*/ 1709 w 10000"/>
                  <a:gd name="connsiteY92" fmla="*/ 2846 h 10000"/>
                  <a:gd name="connsiteX93" fmla="*/ 2226 w 10000"/>
                  <a:gd name="connsiteY93" fmla="*/ 2905 h 10000"/>
                  <a:gd name="connsiteX94" fmla="*/ 2258 w 10000"/>
                  <a:gd name="connsiteY94" fmla="*/ 2846 h 10000"/>
                  <a:gd name="connsiteX95" fmla="*/ 2161 w 10000"/>
                  <a:gd name="connsiteY95" fmla="*/ 2825 h 10000"/>
                  <a:gd name="connsiteX96" fmla="*/ 2452 w 10000"/>
                  <a:gd name="connsiteY96" fmla="*/ 2408 h 10000"/>
                  <a:gd name="connsiteX97" fmla="*/ 2774 w 10000"/>
                  <a:gd name="connsiteY97" fmla="*/ 2289 h 10000"/>
                  <a:gd name="connsiteX98" fmla="*/ 2968 w 10000"/>
                  <a:gd name="connsiteY98" fmla="*/ 1971 h 10000"/>
                  <a:gd name="connsiteX99" fmla="*/ 3097 w 10000"/>
                  <a:gd name="connsiteY99" fmla="*/ 2030 h 10000"/>
                  <a:gd name="connsiteX100" fmla="*/ 3322 w 10000"/>
                  <a:gd name="connsiteY100" fmla="*/ 1772 h 10000"/>
                  <a:gd name="connsiteX101" fmla="*/ 3580 w 10000"/>
                  <a:gd name="connsiteY101" fmla="*/ 1712 h 10000"/>
                  <a:gd name="connsiteX102" fmla="*/ 3806 w 10000"/>
                  <a:gd name="connsiteY102" fmla="*/ 1573 h 10000"/>
                  <a:gd name="connsiteX103" fmla="*/ 3710 w 10000"/>
                  <a:gd name="connsiteY103" fmla="*/ 1554 h 10000"/>
                  <a:gd name="connsiteX104" fmla="*/ 4161 w 10000"/>
                  <a:gd name="connsiteY104" fmla="*/ 1434 h 10000"/>
                  <a:gd name="connsiteX105" fmla="*/ 4250 w 10000"/>
                  <a:gd name="connsiteY105" fmla="*/ 1252 h 10000"/>
                  <a:gd name="connsiteX106" fmla="*/ 4613 w 10000"/>
                  <a:gd name="connsiteY106" fmla="*/ 997 h 10000"/>
                  <a:gd name="connsiteX107" fmla="*/ 4645 w 10000"/>
                  <a:gd name="connsiteY107" fmla="*/ 898 h 10000"/>
                  <a:gd name="connsiteX108" fmla="*/ 5097 w 10000"/>
                  <a:gd name="connsiteY108" fmla="*/ 798 h 10000"/>
                  <a:gd name="connsiteX109" fmla="*/ 5334 w 10000"/>
                  <a:gd name="connsiteY109" fmla="*/ 499 h 10000"/>
                  <a:gd name="connsiteX110" fmla="*/ 5928 w 10000"/>
                  <a:gd name="connsiteY110" fmla="*/ 162 h 10000"/>
                  <a:gd name="connsiteX111" fmla="*/ 6097 w 10000"/>
                  <a:gd name="connsiteY111" fmla="*/ 43 h 10000"/>
                  <a:gd name="connsiteX112" fmla="*/ 6387 w 10000"/>
                  <a:gd name="connsiteY112" fmla="*/ 3 h 10000"/>
                  <a:gd name="connsiteX113" fmla="*/ 6710 w 10000"/>
                  <a:gd name="connsiteY113" fmla="*/ 23 h 10000"/>
                  <a:gd name="connsiteX114" fmla="*/ 6806 w 10000"/>
                  <a:gd name="connsiteY114" fmla="*/ 162 h 10000"/>
                  <a:gd name="connsiteX115" fmla="*/ 7226 w 10000"/>
                  <a:gd name="connsiteY115" fmla="*/ 301 h 10000"/>
                  <a:gd name="connsiteX116" fmla="*/ 7548 w 10000"/>
                  <a:gd name="connsiteY116" fmla="*/ 480 h 10000"/>
                  <a:gd name="connsiteX117" fmla="*/ 7484 w 10000"/>
                  <a:gd name="connsiteY117" fmla="*/ 361 h 10000"/>
                  <a:gd name="connsiteX118" fmla="*/ 7290 w 10000"/>
                  <a:gd name="connsiteY118" fmla="*/ 659 h 10000"/>
                  <a:gd name="connsiteX119" fmla="*/ 7064 w 10000"/>
                  <a:gd name="connsiteY119" fmla="*/ 699 h 10000"/>
                  <a:gd name="connsiteX120" fmla="*/ 6774 w 10000"/>
                  <a:gd name="connsiteY120" fmla="*/ 798 h 10000"/>
                  <a:gd name="connsiteX121" fmla="*/ 6968 w 10000"/>
                  <a:gd name="connsiteY121" fmla="*/ 817 h 10000"/>
                  <a:gd name="connsiteX122" fmla="*/ 6580 w 10000"/>
                  <a:gd name="connsiteY122" fmla="*/ 918 h 10000"/>
                  <a:gd name="connsiteX123" fmla="*/ 6420 w 10000"/>
                  <a:gd name="connsiteY123" fmla="*/ 1056 h 10000"/>
                  <a:gd name="connsiteX124" fmla="*/ 6774 w 10000"/>
                  <a:gd name="connsiteY124" fmla="*/ 1434 h 10000"/>
                  <a:gd name="connsiteX125" fmla="*/ 7032 w 10000"/>
                  <a:gd name="connsiteY125" fmla="*/ 1672 h 10000"/>
                  <a:gd name="connsiteX126" fmla="*/ 6872 w 10000"/>
                  <a:gd name="connsiteY126" fmla="*/ 1931 h 10000"/>
                  <a:gd name="connsiteX127" fmla="*/ 6516 w 10000"/>
                  <a:gd name="connsiteY127" fmla="*/ 2170 h 10000"/>
                  <a:gd name="connsiteX128" fmla="*/ 7194 w 10000"/>
                  <a:gd name="connsiteY128" fmla="*/ 2447 h 10000"/>
                  <a:gd name="connsiteX129" fmla="*/ 7290 w 10000"/>
                  <a:gd name="connsiteY129" fmla="*/ 2567 h 10000"/>
                  <a:gd name="connsiteX130" fmla="*/ 7548 w 10000"/>
                  <a:gd name="connsiteY130" fmla="*/ 2607 h 10000"/>
                  <a:gd name="connsiteX131" fmla="*/ 7645 w 10000"/>
                  <a:gd name="connsiteY131" fmla="*/ 2627 h 10000"/>
                  <a:gd name="connsiteX132" fmla="*/ 7807 w 10000"/>
                  <a:gd name="connsiteY132" fmla="*/ 2765 h 10000"/>
                  <a:gd name="connsiteX133" fmla="*/ 8065 w 10000"/>
                  <a:gd name="connsiteY133" fmla="*/ 2846 h 10000"/>
                  <a:gd name="connsiteX134" fmla="*/ 8193 w 10000"/>
                  <a:gd name="connsiteY134" fmla="*/ 2885 h 10000"/>
                  <a:gd name="connsiteX135" fmla="*/ 8581 w 10000"/>
                  <a:gd name="connsiteY135" fmla="*/ 3024 h 10000"/>
                  <a:gd name="connsiteX136" fmla="*/ 8613 w 10000"/>
                  <a:gd name="connsiteY136" fmla="*/ 3143 h 10000"/>
                  <a:gd name="connsiteX137" fmla="*/ 8645 w 10000"/>
                  <a:gd name="connsiteY137" fmla="*/ 3700 h 10000"/>
                  <a:gd name="connsiteX138" fmla="*/ 8677 w 10000"/>
                  <a:gd name="connsiteY138" fmla="*/ 4077 h 10000"/>
                  <a:gd name="connsiteX139" fmla="*/ 8613 w 10000"/>
                  <a:gd name="connsiteY139" fmla="*/ 4435 h 10000"/>
                  <a:gd name="connsiteX140" fmla="*/ 9323 w 10000"/>
                  <a:gd name="connsiteY140" fmla="*/ 4474 h 10000"/>
                  <a:gd name="connsiteX141" fmla="*/ 9258 w 10000"/>
                  <a:gd name="connsiteY141" fmla="*/ 4753 h 10000"/>
                  <a:gd name="connsiteX142" fmla="*/ 9420 w 10000"/>
                  <a:gd name="connsiteY142" fmla="*/ 4893 h 10000"/>
                  <a:gd name="connsiteX143" fmla="*/ 9484 w 10000"/>
                  <a:gd name="connsiteY143" fmla="*/ 5051 h 10000"/>
                  <a:gd name="connsiteX144" fmla="*/ 9806 w 10000"/>
                  <a:gd name="connsiteY144" fmla="*/ 5250 h 10000"/>
                  <a:gd name="connsiteX145" fmla="*/ 10000 w 10000"/>
                  <a:gd name="connsiteY145" fmla="*/ 5509 h 10000"/>
                  <a:gd name="connsiteX146" fmla="*/ 10000 w 10000"/>
                  <a:gd name="connsiteY146" fmla="*/ 5628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0000" h="10000">
                    <a:moveTo>
                      <a:pt x="10000" y="5628"/>
                    </a:moveTo>
                    <a:cubicBezTo>
                      <a:pt x="9915" y="5786"/>
                      <a:pt x="10043" y="5601"/>
                      <a:pt x="9871" y="5707"/>
                    </a:cubicBezTo>
                    <a:cubicBezTo>
                      <a:pt x="9785" y="5760"/>
                      <a:pt x="9796" y="5819"/>
                      <a:pt x="9678" y="5866"/>
                    </a:cubicBezTo>
                    <a:cubicBezTo>
                      <a:pt x="8742" y="5847"/>
                      <a:pt x="8323" y="5826"/>
                      <a:pt x="7387" y="5847"/>
                    </a:cubicBezTo>
                    <a:cubicBezTo>
                      <a:pt x="7119" y="5952"/>
                      <a:pt x="7548" y="5793"/>
                      <a:pt x="7000" y="5906"/>
                    </a:cubicBezTo>
                    <a:cubicBezTo>
                      <a:pt x="6925" y="5919"/>
                      <a:pt x="6882" y="5985"/>
                      <a:pt x="6806" y="6005"/>
                    </a:cubicBezTo>
                    <a:cubicBezTo>
                      <a:pt x="6721" y="6032"/>
                      <a:pt x="6570" y="6038"/>
                      <a:pt x="6484" y="6045"/>
                    </a:cubicBezTo>
                    <a:cubicBezTo>
                      <a:pt x="6387" y="6104"/>
                      <a:pt x="6301" y="6137"/>
                      <a:pt x="6226" y="6204"/>
                    </a:cubicBezTo>
                    <a:cubicBezTo>
                      <a:pt x="6161" y="6389"/>
                      <a:pt x="6054" y="6409"/>
                      <a:pt x="6420" y="6442"/>
                    </a:cubicBezTo>
                    <a:cubicBezTo>
                      <a:pt x="6387" y="6668"/>
                      <a:pt x="6409" y="6621"/>
                      <a:pt x="6226" y="6760"/>
                    </a:cubicBezTo>
                    <a:cubicBezTo>
                      <a:pt x="6183" y="6800"/>
                      <a:pt x="6161" y="6854"/>
                      <a:pt x="6097" y="6880"/>
                    </a:cubicBezTo>
                    <a:cubicBezTo>
                      <a:pt x="6032" y="6906"/>
                      <a:pt x="6000" y="6959"/>
                      <a:pt x="6000" y="6959"/>
                    </a:cubicBezTo>
                    <a:cubicBezTo>
                      <a:pt x="5936" y="7019"/>
                      <a:pt x="5774" y="7105"/>
                      <a:pt x="5710" y="7157"/>
                    </a:cubicBezTo>
                    <a:cubicBezTo>
                      <a:pt x="5602" y="7244"/>
                      <a:pt x="5484" y="7284"/>
                      <a:pt x="5419" y="7396"/>
                    </a:cubicBezTo>
                    <a:cubicBezTo>
                      <a:pt x="5602" y="7436"/>
                      <a:pt x="5559" y="7536"/>
                      <a:pt x="5581" y="7655"/>
                    </a:cubicBezTo>
                    <a:cubicBezTo>
                      <a:pt x="5700" y="7543"/>
                      <a:pt x="5732" y="7556"/>
                      <a:pt x="5968" y="7576"/>
                    </a:cubicBezTo>
                    <a:cubicBezTo>
                      <a:pt x="5990" y="7615"/>
                      <a:pt x="6011" y="7655"/>
                      <a:pt x="6032" y="7694"/>
                    </a:cubicBezTo>
                    <a:cubicBezTo>
                      <a:pt x="6054" y="7741"/>
                      <a:pt x="5903" y="7813"/>
                      <a:pt x="5903" y="7813"/>
                    </a:cubicBezTo>
                    <a:cubicBezTo>
                      <a:pt x="6075" y="7847"/>
                      <a:pt x="5947" y="7900"/>
                      <a:pt x="6000" y="7993"/>
                    </a:cubicBezTo>
                    <a:cubicBezTo>
                      <a:pt x="5892" y="8118"/>
                      <a:pt x="5892" y="8205"/>
                      <a:pt x="5968" y="8350"/>
                    </a:cubicBezTo>
                    <a:cubicBezTo>
                      <a:pt x="6032" y="8682"/>
                      <a:pt x="6258" y="8449"/>
                      <a:pt x="6323" y="8649"/>
                    </a:cubicBezTo>
                    <a:cubicBezTo>
                      <a:pt x="6420" y="8807"/>
                      <a:pt x="6248" y="8807"/>
                      <a:pt x="6452" y="8848"/>
                    </a:cubicBezTo>
                    <a:cubicBezTo>
                      <a:pt x="6376" y="9066"/>
                      <a:pt x="6495" y="9026"/>
                      <a:pt x="6290" y="9066"/>
                    </a:cubicBezTo>
                    <a:cubicBezTo>
                      <a:pt x="6226" y="9152"/>
                      <a:pt x="6161" y="9212"/>
                      <a:pt x="6032" y="9265"/>
                    </a:cubicBezTo>
                    <a:cubicBezTo>
                      <a:pt x="5742" y="9219"/>
                      <a:pt x="5624" y="9232"/>
                      <a:pt x="5291" y="9245"/>
                    </a:cubicBezTo>
                    <a:cubicBezTo>
                      <a:pt x="5323" y="9324"/>
                      <a:pt x="5183" y="9357"/>
                      <a:pt x="5065" y="9404"/>
                    </a:cubicBezTo>
                    <a:cubicBezTo>
                      <a:pt x="4946" y="9397"/>
                      <a:pt x="4914" y="9510"/>
                      <a:pt x="4807" y="9483"/>
                    </a:cubicBezTo>
                    <a:cubicBezTo>
                      <a:pt x="4775" y="9476"/>
                      <a:pt x="4763" y="9351"/>
                      <a:pt x="4775" y="9324"/>
                    </a:cubicBezTo>
                    <a:cubicBezTo>
                      <a:pt x="4796" y="9252"/>
                      <a:pt x="4667" y="9265"/>
                      <a:pt x="4581" y="9245"/>
                    </a:cubicBezTo>
                    <a:cubicBezTo>
                      <a:pt x="4430" y="9337"/>
                      <a:pt x="4409" y="9311"/>
                      <a:pt x="4194" y="9344"/>
                    </a:cubicBezTo>
                    <a:cubicBezTo>
                      <a:pt x="3946" y="9443"/>
                      <a:pt x="4076" y="9417"/>
                      <a:pt x="3806" y="9443"/>
                    </a:cubicBezTo>
                    <a:cubicBezTo>
                      <a:pt x="3580" y="9537"/>
                      <a:pt x="3861" y="9437"/>
                      <a:pt x="3388" y="9504"/>
                    </a:cubicBezTo>
                    <a:cubicBezTo>
                      <a:pt x="3344" y="9510"/>
                      <a:pt x="3322" y="9537"/>
                      <a:pt x="3290" y="9543"/>
                    </a:cubicBezTo>
                    <a:cubicBezTo>
                      <a:pt x="3237" y="9556"/>
                      <a:pt x="3183" y="9556"/>
                      <a:pt x="3129" y="9563"/>
                    </a:cubicBezTo>
                    <a:cubicBezTo>
                      <a:pt x="2989" y="9623"/>
                      <a:pt x="2925" y="9708"/>
                      <a:pt x="2806" y="9781"/>
                    </a:cubicBezTo>
                    <a:cubicBezTo>
                      <a:pt x="2753" y="9881"/>
                      <a:pt x="2678" y="9947"/>
                      <a:pt x="2548" y="10000"/>
                    </a:cubicBezTo>
                    <a:cubicBezTo>
                      <a:pt x="2408" y="9875"/>
                      <a:pt x="2527" y="9616"/>
                      <a:pt x="2258" y="9563"/>
                    </a:cubicBezTo>
                    <a:cubicBezTo>
                      <a:pt x="2150" y="9357"/>
                      <a:pt x="2022" y="9377"/>
                      <a:pt x="1645" y="9364"/>
                    </a:cubicBezTo>
                    <a:cubicBezTo>
                      <a:pt x="1871" y="9318"/>
                      <a:pt x="2193" y="9423"/>
                      <a:pt x="2000" y="9285"/>
                    </a:cubicBezTo>
                    <a:cubicBezTo>
                      <a:pt x="1967" y="9271"/>
                      <a:pt x="1882" y="9086"/>
                      <a:pt x="1839" y="9086"/>
                    </a:cubicBezTo>
                    <a:cubicBezTo>
                      <a:pt x="1775" y="9086"/>
                      <a:pt x="1613" y="9186"/>
                      <a:pt x="1613" y="9186"/>
                    </a:cubicBezTo>
                    <a:cubicBezTo>
                      <a:pt x="1258" y="9132"/>
                      <a:pt x="1699" y="9212"/>
                      <a:pt x="1387" y="9105"/>
                    </a:cubicBezTo>
                    <a:cubicBezTo>
                      <a:pt x="1268" y="9066"/>
                      <a:pt x="1097" y="9046"/>
                      <a:pt x="968" y="9026"/>
                    </a:cubicBezTo>
                    <a:cubicBezTo>
                      <a:pt x="645" y="9059"/>
                      <a:pt x="580" y="9033"/>
                      <a:pt x="484" y="8848"/>
                    </a:cubicBezTo>
                    <a:cubicBezTo>
                      <a:pt x="452" y="8787"/>
                      <a:pt x="290" y="8820"/>
                      <a:pt x="194" y="8807"/>
                    </a:cubicBezTo>
                    <a:cubicBezTo>
                      <a:pt x="151" y="8767"/>
                      <a:pt x="107" y="8728"/>
                      <a:pt x="64" y="8688"/>
                    </a:cubicBezTo>
                    <a:cubicBezTo>
                      <a:pt x="43" y="8668"/>
                      <a:pt x="0" y="8629"/>
                      <a:pt x="0" y="8629"/>
                    </a:cubicBezTo>
                    <a:cubicBezTo>
                      <a:pt x="151" y="8482"/>
                      <a:pt x="75" y="8543"/>
                      <a:pt x="226" y="8449"/>
                    </a:cubicBezTo>
                    <a:cubicBezTo>
                      <a:pt x="279" y="8357"/>
                      <a:pt x="172" y="8377"/>
                      <a:pt x="129" y="8291"/>
                    </a:cubicBezTo>
                    <a:cubicBezTo>
                      <a:pt x="194" y="8164"/>
                      <a:pt x="151" y="8138"/>
                      <a:pt x="322" y="8072"/>
                    </a:cubicBezTo>
                    <a:cubicBezTo>
                      <a:pt x="377" y="8012"/>
                      <a:pt x="473" y="8006"/>
                      <a:pt x="548" y="7933"/>
                    </a:cubicBezTo>
                    <a:cubicBezTo>
                      <a:pt x="624" y="7861"/>
                      <a:pt x="667" y="7701"/>
                      <a:pt x="742" y="7635"/>
                    </a:cubicBezTo>
                    <a:cubicBezTo>
                      <a:pt x="818" y="7589"/>
                      <a:pt x="935" y="7576"/>
                      <a:pt x="1032" y="7556"/>
                    </a:cubicBezTo>
                    <a:cubicBezTo>
                      <a:pt x="1064" y="7549"/>
                      <a:pt x="1097" y="7543"/>
                      <a:pt x="1129" y="7536"/>
                    </a:cubicBezTo>
                    <a:cubicBezTo>
                      <a:pt x="1226" y="7442"/>
                      <a:pt x="1302" y="7370"/>
                      <a:pt x="1419" y="7297"/>
                    </a:cubicBezTo>
                    <a:cubicBezTo>
                      <a:pt x="1484" y="7291"/>
                      <a:pt x="1559" y="7423"/>
                      <a:pt x="1613" y="7456"/>
                    </a:cubicBezTo>
                    <a:cubicBezTo>
                      <a:pt x="1667" y="7489"/>
                      <a:pt x="1699" y="7409"/>
                      <a:pt x="1741" y="7516"/>
                    </a:cubicBezTo>
                    <a:cubicBezTo>
                      <a:pt x="1817" y="7595"/>
                      <a:pt x="1785" y="8026"/>
                      <a:pt x="1903" y="8092"/>
                    </a:cubicBezTo>
                    <a:cubicBezTo>
                      <a:pt x="2022" y="8158"/>
                      <a:pt x="2280" y="7979"/>
                      <a:pt x="2452" y="7913"/>
                    </a:cubicBezTo>
                    <a:cubicBezTo>
                      <a:pt x="2645" y="7834"/>
                      <a:pt x="2774" y="7754"/>
                      <a:pt x="2968" y="7675"/>
                    </a:cubicBezTo>
                    <a:cubicBezTo>
                      <a:pt x="3075" y="7475"/>
                      <a:pt x="2742" y="7436"/>
                      <a:pt x="2548" y="7436"/>
                    </a:cubicBezTo>
                    <a:cubicBezTo>
                      <a:pt x="2570" y="7370"/>
                      <a:pt x="2559" y="7264"/>
                      <a:pt x="2581" y="7198"/>
                    </a:cubicBezTo>
                    <a:cubicBezTo>
                      <a:pt x="2591" y="7151"/>
                      <a:pt x="2710" y="7078"/>
                      <a:pt x="2710" y="7078"/>
                    </a:cubicBezTo>
                    <a:cubicBezTo>
                      <a:pt x="2484" y="7032"/>
                      <a:pt x="2570" y="7065"/>
                      <a:pt x="2419" y="6999"/>
                    </a:cubicBezTo>
                    <a:cubicBezTo>
                      <a:pt x="2398" y="6979"/>
                      <a:pt x="2355" y="6966"/>
                      <a:pt x="2355" y="6939"/>
                    </a:cubicBezTo>
                    <a:cubicBezTo>
                      <a:pt x="2355" y="6913"/>
                      <a:pt x="2398" y="6900"/>
                      <a:pt x="2419" y="6880"/>
                    </a:cubicBezTo>
                    <a:cubicBezTo>
                      <a:pt x="2484" y="6806"/>
                      <a:pt x="2474" y="6721"/>
                      <a:pt x="2516" y="6641"/>
                    </a:cubicBezTo>
                    <a:cubicBezTo>
                      <a:pt x="2474" y="6376"/>
                      <a:pt x="2742" y="6522"/>
                      <a:pt x="2516" y="6383"/>
                    </a:cubicBezTo>
                    <a:cubicBezTo>
                      <a:pt x="2474" y="6462"/>
                      <a:pt x="2613" y="6237"/>
                      <a:pt x="2484" y="6264"/>
                    </a:cubicBezTo>
                    <a:cubicBezTo>
                      <a:pt x="2204" y="6231"/>
                      <a:pt x="1935" y="6343"/>
                      <a:pt x="1741" y="6224"/>
                    </a:cubicBezTo>
                    <a:cubicBezTo>
                      <a:pt x="1667" y="6078"/>
                      <a:pt x="1592" y="5813"/>
                      <a:pt x="1355" y="5766"/>
                    </a:cubicBezTo>
                    <a:cubicBezTo>
                      <a:pt x="1398" y="5681"/>
                      <a:pt x="1451" y="5766"/>
                      <a:pt x="1581" y="5727"/>
                    </a:cubicBezTo>
                    <a:cubicBezTo>
                      <a:pt x="1731" y="5588"/>
                      <a:pt x="1581" y="5429"/>
                      <a:pt x="1775" y="5310"/>
                    </a:cubicBezTo>
                    <a:cubicBezTo>
                      <a:pt x="1785" y="5290"/>
                      <a:pt x="1688" y="5230"/>
                      <a:pt x="1677" y="5211"/>
                    </a:cubicBezTo>
                    <a:cubicBezTo>
                      <a:pt x="1667" y="5184"/>
                      <a:pt x="1731" y="5217"/>
                      <a:pt x="1741" y="5191"/>
                    </a:cubicBezTo>
                    <a:cubicBezTo>
                      <a:pt x="1764" y="5104"/>
                      <a:pt x="1527" y="5097"/>
                      <a:pt x="1613" y="5031"/>
                    </a:cubicBezTo>
                    <a:cubicBezTo>
                      <a:pt x="1581" y="5018"/>
                      <a:pt x="1656" y="4899"/>
                      <a:pt x="1613" y="4893"/>
                    </a:cubicBezTo>
                    <a:cubicBezTo>
                      <a:pt x="1505" y="4879"/>
                      <a:pt x="1645" y="4919"/>
                      <a:pt x="1549" y="4893"/>
                    </a:cubicBezTo>
                    <a:cubicBezTo>
                      <a:pt x="1505" y="4879"/>
                      <a:pt x="1538" y="4840"/>
                      <a:pt x="1517" y="4812"/>
                    </a:cubicBezTo>
                    <a:cubicBezTo>
                      <a:pt x="1494" y="4786"/>
                      <a:pt x="1451" y="4773"/>
                      <a:pt x="1419" y="4753"/>
                    </a:cubicBezTo>
                    <a:cubicBezTo>
                      <a:pt x="1559" y="4627"/>
                      <a:pt x="1473" y="4474"/>
                      <a:pt x="1549" y="4336"/>
                    </a:cubicBezTo>
                    <a:cubicBezTo>
                      <a:pt x="1494" y="4230"/>
                      <a:pt x="1527" y="4190"/>
                      <a:pt x="1355" y="4156"/>
                    </a:cubicBezTo>
                    <a:cubicBezTo>
                      <a:pt x="1280" y="4143"/>
                      <a:pt x="1032" y="4117"/>
                      <a:pt x="1032" y="4117"/>
                    </a:cubicBezTo>
                    <a:cubicBezTo>
                      <a:pt x="1010" y="4097"/>
                      <a:pt x="978" y="4084"/>
                      <a:pt x="968" y="4057"/>
                    </a:cubicBezTo>
                    <a:cubicBezTo>
                      <a:pt x="957" y="4031"/>
                      <a:pt x="978" y="4004"/>
                      <a:pt x="1000" y="3978"/>
                    </a:cubicBezTo>
                    <a:cubicBezTo>
                      <a:pt x="1118" y="3832"/>
                      <a:pt x="1247" y="3846"/>
                      <a:pt x="935" y="3879"/>
                    </a:cubicBezTo>
                    <a:cubicBezTo>
                      <a:pt x="935" y="3839"/>
                      <a:pt x="882" y="3805"/>
                      <a:pt x="871" y="3739"/>
                    </a:cubicBezTo>
                    <a:cubicBezTo>
                      <a:pt x="861" y="3673"/>
                      <a:pt x="861" y="3561"/>
                      <a:pt x="871" y="3481"/>
                    </a:cubicBezTo>
                    <a:cubicBezTo>
                      <a:pt x="882" y="3415"/>
                      <a:pt x="893" y="3289"/>
                      <a:pt x="968" y="3243"/>
                    </a:cubicBezTo>
                    <a:cubicBezTo>
                      <a:pt x="1043" y="3197"/>
                      <a:pt x="1291" y="3216"/>
                      <a:pt x="1355" y="3183"/>
                    </a:cubicBezTo>
                    <a:cubicBezTo>
                      <a:pt x="1484" y="2938"/>
                      <a:pt x="1280" y="3349"/>
                      <a:pt x="1355" y="3044"/>
                    </a:cubicBezTo>
                    <a:cubicBezTo>
                      <a:pt x="1366" y="3004"/>
                      <a:pt x="1247" y="2865"/>
                      <a:pt x="1387" y="2846"/>
                    </a:cubicBezTo>
                    <a:cubicBezTo>
                      <a:pt x="1441" y="2812"/>
                      <a:pt x="1570" y="2839"/>
                      <a:pt x="1709" y="2846"/>
                    </a:cubicBezTo>
                    <a:cubicBezTo>
                      <a:pt x="1850" y="2852"/>
                      <a:pt x="2140" y="2905"/>
                      <a:pt x="2226" y="2905"/>
                    </a:cubicBezTo>
                    <a:cubicBezTo>
                      <a:pt x="2237" y="2885"/>
                      <a:pt x="2269" y="2865"/>
                      <a:pt x="2258" y="2846"/>
                    </a:cubicBezTo>
                    <a:cubicBezTo>
                      <a:pt x="2248" y="2825"/>
                      <a:pt x="2161" y="2846"/>
                      <a:pt x="2161" y="2825"/>
                    </a:cubicBezTo>
                    <a:cubicBezTo>
                      <a:pt x="2161" y="2686"/>
                      <a:pt x="2269" y="2480"/>
                      <a:pt x="2452" y="2408"/>
                    </a:cubicBezTo>
                    <a:cubicBezTo>
                      <a:pt x="2602" y="2269"/>
                      <a:pt x="2602" y="2322"/>
                      <a:pt x="2774" y="2289"/>
                    </a:cubicBezTo>
                    <a:cubicBezTo>
                      <a:pt x="2828" y="2236"/>
                      <a:pt x="2881" y="2004"/>
                      <a:pt x="2968" y="1971"/>
                    </a:cubicBezTo>
                    <a:cubicBezTo>
                      <a:pt x="3032" y="1944"/>
                      <a:pt x="3097" y="2030"/>
                      <a:pt x="3097" y="2030"/>
                    </a:cubicBezTo>
                    <a:cubicBezTo>
                      <a:pt x="3215" y="1918"/>
                      <a:pt x="3205" y="1885"/>
                      <a:pt x="3322" y="1772"/>
                    </a:cubicBezTo>
                    <a:cubicBezTo>
                      <a:pt x="3333" y="1739"/>
                      <a:pt x="3537" y="1739"/>
                      <a:pt x="3580" y="1712"/>
                    </a:cubicBezTo>
                    <a:cubicBezTo>
                      <a:pt x="3624" y="1686"/>
                      <a:pt x="3839" y="1593"/>
                      <a:pt x="3806" y="1573"/>
                    </a:cubicBezTo>
                    <a:cubicBezTo>
                      <a:pt x="3936" y="1460"/>
                      <a:pt x="3646" y="1440"/>
                      <a:pt x="3710" y="1554"/>
                    </a:cubicBezTo>
                    <a:cubicBezTo>
                      <a:pt x="3882" y="1521"/>
                      <a:pt x="3968" y="1460"/>
                      <a:pt x="4161" y="1434"/>
                    </a:cubicBezTo>
                    <a:cubicBezTo>
                      <a:pt x="4258" y="1374"/>
                      <a:pt x="4175" y="1318"/>
                      <a:pt x="4250" y="1252"/>
                    </a:cubicBezTo>
                    <a:cubicBezTo>
                      <a:pt x="4358" y="1165"/>
                      <a:pt x="4526" y="1083"/>
                      <a:pt x="4613" y="997"/>
                    </a:cubicBezTo>
                    <a:cubicBezTo>
                      <a:pt x="4624" y="964"/>
                      <a:pt x="4602" y="924"/>
                      <a:pt x="4645" y="898"/>
                    </a:cubicBezTo>
                    <a:cubicBezTo>
                      <a:pt x="4720" y="851"/>
                      <a:pt x="4982" y="864"/>
                      <a:pt x="5097" y="798"/>
                    </a:cubicBezTo>
                    <a:cubicBezTo>
                      <a:pt x="5212" y="732"/>
                      <a:pt x="5108" y="545"/>
                      <a:pt x="5334" y="499"/>
                    </a:cubicBezTo>
                    <a:cubicBezTo>
                      <a:pt x="5410" y="360"/>
                      <a:pt x="5724" y="247"/>
                      <a:pt x="5928" y="162"/>
                    </a:cubicBezTo>
                    <a:cubicBezTo>
                      <a:pt x="6025" y="69"/>
                      <a:pt x="5968" y="109"/>
                      <a:pt x="6097" y="43"/>
                    </a:cubicBezTo>
                    <a:cubicBezTo>
                      <a:pt x="6205" y="-10"/>
                      <a:pt x="6248" y="29"/>
                      <a:pt x="6387" y="3"/>
                    </a:cubicBezTo>
                    <a:cubicBezTo>
                      <a:pt x="6527" y="29"/>
                      <a:pt x="6602" y="-30"/>
                      <a:pt x="6710" y="23"/>
                    </a:cubicBezTo>
                    <a:cubicBezTo>
                      <a:pt x="6731" y="36"/>
                      <a:pt x="6796" y="162"/>
                      <a:pt x="6806" y="162"/>
                    </a:cubicBezTo>
                    <a:cubicBezTo>
                      <a:pt x="6872" y="222"/>
                      <a:pt x="7140" y="255"/>
                      <a:pt x="7226" y="301"/>
                    </a:cubicBezTo>
                    <a:cubicBezTo>
                      <a:pt x="7258" y="341"/>
                      <a:pt x="7484" y="453"/>
                      <a:pt x="7548" y="480"/>
                    </a:cubicBezTo>
                    <a:cubicBezTo>
                      <a:pt x="7581" y="493"/>
                      <a:pt x="7484" y="361"/>
                      <a:pt x="7484" y="361"/>
                    </a:cubicBezTo>
                    <a:cubicBezTo>
                      <a:pt x="7452" y="420"/>
                      <a:pt x="7366" y="626"/>
                      <a:pt x="7290" y="659"/>
                    </a:cubicBezTo>
                    <a:cubicBezTo>
                      <a:pt x="7237" y="679"/>
                      <a:pt x="7064" y="699"/>
                      <a:pt x="7064" y="699"/>
                    </a:cubicBezTo>
                    <a:cubicBezTo>
                      <a:pt x="7054" y="718"/>
                      <a:pt x="6785" y="778"/>
                      <a:pt x="6774" y="798"/>
                    </a:cubicBezTo>
                    <a:cubicBezTo>
                      <a:pt x="6753" y="817"/>
                      <a:pt x="6979" y="798"/>
                      <a:pt x="6968" y="817"/>
                    </a:cubicBezTo>
                    <a:cubicBezTo>
                      <a:pt x="6968" y="851"/>
                      <a:pt x="6667" y="878"/>
                      <a:pt x="6580" y="918"/>
                    </a:cubicBezTo>
                    <a:cubicBezTo>
                      <a:pt x="6495" y="957"/>
                      <a:pt x="6387" y="970"/>
                      <a:pt x="6420" y="1056"/>
                    </a:cubicBezTo>
                    <a:cubicBezTo>
                      <a:pt x="6463" y="1135"/>
                      <a:pt x="6656" y="1341"/>
                      <a:pt x="6774" y="1434"/>
                    </a:cubicBezTo>
                    <a:cubicBezTo>
                      <a:pt x="6872" y="1534"/>
                      <a:pt x="7021" y="1593"/>
                      <a:pt x="7032" y="1672"/>
                    </a:cubicBezTo>
                    <a:cubicBezTo>
                      <a:pt x="7054" y="1758"/>
                      <a:pt x="6957" y="1852"/>
                      <a:pt x="6872" y="1931"/>
                    </a:cubicBezTo>
                    <a:cubicBezTo>
                      <a:pt x="6785" y="2010"/>
                      <a:pt x="6463" y="2083"/>
                      <a:pt x="6516" y="2170"/>
                    </a:cubicBezTo>
                    <a:cubicBezTo>
                      <a:pt x="6613" y="2408"/>
                      <a:pt x="6828" y="2427"/>
                      <a:pt x="7194" y="2447"/>
                    </a:cubicBezTo>
                    <a:cubicBezTo>
                      <a:pt x="7430" y="2494"/>
                      <a:pt x="7097" y="2534"/>
                      <a:pt x="7290" y="2567"/>
                    </a:cubicBezTo>
                    <a:cubicBezTo>
                      <a:pt x="7301" y="2620"/>
                      <a:pt x="7516" y="2561"/>
                      <a:pt x="7548" y="2607"/>
                    </a:cubicBezTo>
                    <a:cubicBezTo>
                      <a:pt x="7560" y="2627"/>
                      <a:pt x="7624" y="2613"/>
                      <a:pt x="7645" y="2627"/>
                    </a:cubicBezTo>
                    <a:cubicBezTo>
                      <a:pt x="7925" y="2765"/>
                      <a:pt x="7430" y="2594"/>
                      <a:pt x="7807" y="2765"/>
                    </a:cubicBezTo>
                    <a:cubicBezTo>
                      <a:pt x="7882" y="2798"/>
                      <a:pt x="7978" y="2818"/>
                      <a:pt x="8065" y="2846"/>
                    </a:cubicBezTo>
                    <a:lnTo>
                      <a:pt x="8193" y="2885"/>
                    </a:lnTo>
                    <a:cubicBezTo>
                      <a:pt x="8312" y="2991"/>
                      <a:pt x="8419" y="2971"/>
                      <a:pt x="8581" y="3024"/>
                    </a:cubicBezTo>
                    <a:cubicBezTo>
                      <a:pt x="8645" y="3050"/>
                      <a:pt x="8613" y="3143"/>
                      <a:pt x="8613" y="3143"/>
                    </a:cubicBezTo>
                    <a:cubicBezTo>
                      <a:pt x="8699" y="3309"/>
                      <a:pt x="8688" y="3521"/>
                      <a:pt x="8645" y="3700"/>
                    </a:cubicBezTo>
                    <a:cubicBezTo>
                      <a:pt x="8677" y="3866"/>
                      <a:pt x="8645" y="3919"/>
                      <a:pt x="8677" y="4077"/>
                    </a:cubicBezTo>
                    <a:cubicBezTo>
                      <a:pt x="8688" y="4197"/>
                      <a:pt x="8506" y="4369"/>
                      <a:pt x="8613" y="4435"/>
                    </a:cubicBezTo>
                    <a:cubicBezTo>
                      <a:pt x="8720" y="4502"/>
                      <a:pt x="9216" y="4422"/>
                      <a:pt x="9323" y="4474"/>
                    </a:cubicBezTo>
                    <a:cubicBezTo>
                      <a:pt x="9365" y="4515"/>
                      <a:pt x="9226" y="4707"/>
                      <a:pt x="9258" y="4753"/>
                    </a:cubicBezTo>
                    <a:cubicBezTo>
                      <a:pt x="9269" y="4825"/>
                      <a:pt x="9387" y="4840"/>
                      <a:pt x="9420" y="4893"/>
                    </a:cubicBezTo>
                    <a:cubicBezTo>
                      <a:pt x="9452" y="4939"/>
                      <a:pt x="9420" y="4992"/>
                      <a:pt x="9484" y="5051"/>
                    </a:cubicBezTo>
                    <a:cubicBezTo>
                      <a:pt x="9516" y="5150"/>
                      <a:pt x="9753" y="5150"/>
                      <a:pt x="9806" y="5250"/>
                    </a:cubicBezTo>
                    <a:cubicBezTo>
                      <a:pt x="9839" y="5382"/>
                      <a:pt x="9785" y="5475"/>
                      <a:pt x="10000" y="5509"/>
                    </a:cubicBezTo>
                    <a:cubicBezTo>
                      <a:pt x="9968" y="5733"/>
                      <a:pt x="9947" y="5773"/>
                      <a:pt x="10000" y="56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</p:grpSp>
      </p:grpSp>
      <p:sp>
        <p:nvSpPr>
          <p:cNvPr id="2050" name="Rectangle 410"/>
          <p:cNvSpPr>
            <a:spLocks noChangeArrowheads="1"/>
          </p:cNvSpPr>
          <p:nvPr/>
        </p:nvSpPr>
        <p:spPr bwMode="auto">
          <a:xfrm>
            <a:off x="34926" y="3868359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graphicFrame>
        <p:nvGraphicFramePr>
          <p:cNvPr id="2053" name="Объект 14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462691"/>
              </p:ext>
            </p:extLst>
          </p:nvPr>
        </p:nvGraphicFramePr>
        <p:xfrm>
          <a:off x="47748" y="843600"/>
          <a:ext cx="4100682" cy="660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Лист" r:id="rId3" imgW="7657999" imgH="1705050" progId="Excel.Sheet.8">
                  <p:embed/>
                </p:oleObj>
              </mc:Choice>
              <mc:Fallback>
                <p:oleObj name="Лист" r:id="rId3" imgW="7657999" imgH="170505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rcRect b="15897"/>
                      <a:stretch>
                        <a:fillRect/>
                      </a:stretch>
                    </p:blipFill>
                    <p:spPr>
                      <a:xfrm>
                        <a:off x="47748" y="843600"/>
                        <a:ext cx="4100682" cy="660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Объект 143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02729"/>
              </p:ext>
            </p:extLst>
          </p:nvPr>
        </p:nvGraphicFramePr>
        <p:xfrm>
          <a:off x="5716613" y="898650"/>
          <a:ext cx="3436937" cy="736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Лист" r:id="rId5" imgW="3429068" imgH="981180" progId="Excel.Sheet.8">
                  <p:embed/>
                </p:oleObj>
              </mc:Choice>
              <mc:Fallback>
                <p:oleObj name="Лист" r:id="rId5" imgW="3429068" imgH="98118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6613" y="898650"/>
                        <a:ext cx="3436937" cy="73699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Oval 712"/>
          <p:cNvSpPr>
            <a:spLocks noChangeArrowheads="1"/>
          </p:cNvSpPr>
          <p:nvPr/>
        </p:nvSpPr>
        <p:spPr bwMode="auto">
          <a:xfrm>
            <a:off x="4533904" y="3233743"/>
            <a:ext cx="254000" cy="20836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2056" name="Line 713"/>
          <p:cNvSpPr>
            <a:spLocks noChangeShapeType="1"/>
          </p:cNvSpPr>
          <p:nvPr/>
        </p:nvSpPr>
        <p:spPr bwMode="auto">
          <a:xfrm flipV="1">
            <a:off x="4281498" y="3427845"/>
            <a:ext cx="290512" cy="7977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57" name="Line 714"/>
          <p:cNvSpPr>
            <a:spLocks noChangeShapeType="1"/>
          </p:cNvSpPr>
          <p:nvPr/>
        </p:nvSpPr>
        <p:spPr bwMode="auto">
          <a:xfrm flipV="1">
            <a:off x="4519674" y="3442107"/>
            <a:ext cx="52387" cy="3940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59" name="Rectangle 410"/>
          <p:cNvSpPr>
            <a:spLocks noChangeArrowheads="1"/>
          </p:cNvSpPr>
          <p:nvPr/>
        </p:nvSpPr>
        <p:spPr bwMode="auto">
          <a:xfrm>
            <a:off x="34926" y="3868359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060" name="Rectangle 410"/>
          <p:cNvSpPr>
            <a:spLocks noChangeArrowheads="1"/>
          </p:cNvSpPr>
          <p:nvPr/>
        </p:nvSpPr>
        <p:spPr bwMode="auto">
          <a:xfrm>
            <a:off x="34926" y="3868337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grpSp>
        <p:nvGrpSpPr>
          <p:cNvPr id="2061" name="Group 412"/>
          <p:cNvGrpSpPr/>
          <p:nvPr/>
        </p:nvGrpSpPr>
        <p:grpSpPr>
          <a:xfrm>
            <a:off x="107951" y="4004124"/>
            <a:ext cx="190500" cy="158353"/>
            <a:chOff x="3600" y="5904"/>
            <a:chExt cx="210" cy="118"/>
          </a:xfrm>
        </p:grpSpPr>
        <p:grpSp>
          <p:nvGrpSpPr>
            <p:cNvPr id="2138" name="Group 413"/>
            <p:cNvGrpSpPr/>
            <p:nvPr/>
          </p:nvGrpSpPr>
          <p:grpSpPr>
            <a:xfrm>
              <a:off x="3600" y="5904"/>
              <a:ext cx="210" cy="118"/>
              <a:chOff x="1968" y="1872"/>
              <a:chExt cx="384" cy="336"/>
            </a:xfrm>
          </p:grpSpPr>
          <p:sp>
            <p:nvSpPr>
              <p:cNvPr id="2142" name="Rectangle 414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384" cy="14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43" name="AutoShape 415"/>
              <p:cNvSpPr>
                <a:spLocks noChangeArrowheads="1"/>
              </p:cNvSpPr>
              <p:nvPr/>
            </p:nvSpPr>
            <p:spPr bwMode="auto">
              <a:xfrm>
                <a:off x="1968" y="1872"/>
                <a:ext cx="384" cy="19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39" name="Group 416"/>
            <p:cNvGrpSpPr/>
            <p:nvPr/>
          </p:nvGrpSpPr>
          <p:grpSpPr>
            <a:xfrm>
              <a:off x="3670" y="5920"/>
              <a:ext cx="79" cy="46"/>
              <a:chOff x="5808" y="1520"/>
              <a:chExt cx="240" cy="240"/>
            </a:xfrm>
          </p:grpSpPr>
          <p:sp>
            <p:nvSpPr>
              <p:cNvPr id="2140" name="Line 417"/>
              <p:cNvSpPr>
                <a:spLocks noChangeShapeType="1"/>
              </p:cNvSpPr>
              <p:nvPr/>
            </p:nvSpPr>
            <p:spPr bwMode="auto">
              <a:xfrm>
                <a:off x="5808" y="163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41" name="Line 418"/>
              <p:cNvSpPr>
                <a:spLocks noChangeShapeType="1"/>
              </p:cNvSpPr>
              <p:nvPr/>
            </p:nvSpPr>
            <p:spPr bwMode="auto">
              <a:xfrm flipH="1">
                <a:off x="5920" y="1520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062" name="Text Box 419"/>
          <p:cNvSpPr txBox="1">
            <a:spLocks noChangeArrowheads="1"/>
          </p:cNvSpPr>
          <p:nvPr/>
        </p:nvSpPr>
        <p:spPr bwMode="auto">
          <a:xfrm>
            <a:off x="488957" y="4038648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Лечебное учреждение</a:t>
            </a:r>
          </a:p>
        </p:txBody>
      </p:sp>
      <p:sp>
        <p:nvSpPr>
          <p:cNvPr id="2063" name="Oval 420"/>
          <p:cNvSpPr>
            <a:spLocks noChangeArrowheads="1"/>
          </p:cNvSpPr>
          <p:nvPr/>
        </p:nvSpPr>
        <p:spPr bwMode="auto">
          <a:xfrm>
            <a:off x="131763" y="4224143"/>
            <a:ext cx="190500" cy="173117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0000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 algn="ctr" defTabSz="699456" eaLnBrk="0" hangingPunct="0"/>
            <a:r>
              <a:rPr lang="ru-RU" sz="80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2064" name="Text Box 421"/>
          <p:cNvSpPr txBox="1">
            <a:spLocks noChangeArrowheads="1"/>
          </p:cNvSpPr>
          <p:nvPr/>
        </p:nvSpPr>
        <p:spPr bwMode="auto">
          <a:xfrm>
            <a:off x="514372" y="4238675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Вертолетная площадка</a:t>
            </a:r>
          </a:p>
        </p:txBody>
      </p:sp>
      <p:sp>
        <p:nvSpPr>
          <p:cNvPr id="2065" name="Text Box 422"/>
          <p:cNvSpPr txBox="1">
            <a:spLocks noChangeArrowheads="1"/>
          </p:cNvSpPr>
          <p:nvPr/>
        </p:nvSpPr>
        <p:spPr bwMode="auto">
          <a:xfrm>
            <a:off x="442930" y="4394621"/>
            <a:ext cx="1465262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Зона ответственности подразделений МЧС России</a:t>
            </a:r>
          </a:p>
        </p:txBody>
      </p:sp>
      <p:sp>
        <p:nvSpPr>
          <p:cNvPr id="2066" name="Freeform 423"/>
          <p:cNvSpPr/>
          <p:nvPr/>
        </p:nvSpPr>
        <p:spPr bwMode="auto">
          <a:xfrm>
            <a:off x="69853" y="4487482"/>
            <a:ext cx="279400" cy="96440"/>
          </a:xfrm>
          <a:custGeom>
            <a:gdLst>
              <a:gd name="T0" fmla="*/ 0 w 198"/>
              <a:gd name="T1" fmla="*/ 0 h 83"/>
              <a:gd name="T2" fmla="*/ 147351044 w 198"/>
              <a:gd name="T3" fmla="*/ 148809242 h 83"/>
              <a:gd name="T4" fmla="*/ 394264444 w 198"/>
              <a:gd name="T5" fmla="*/ 189611602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67" name="Freeform 424"/>
          <p:cNvSpPr/>
          <p:nvPr/>
        </p:nvSpPr>
        <p:spPr bwMode="auto">
          <a:xfrm>
            <a:off x="65089" y="4610130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008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68" name="Text Box 425"/>
          <p:cNvSpPr txBox="1">
            <a:spLocks noChangeArrowheads="1"/>
          </p:cNvSpPr>
          <p:nvPr/>
        </p:nvSpPr>
        <p:spPr bwMode="auto">
          <a:xfrm>
            <a:off x="539763" y="4610120"/>
            <a:ext cx="1392238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sz="600"/>
              <a:t>Зона ответственности медицинских формирований</a:t>
            </a:r>
          </a:p>
        </p:txBody>
      </p:sp>
      <p:sp>
        <p:nvSpPr>
          <p:cNvPr id="2069" name="Freeform 426"/>
          <p:cNvSpPr/>
          <p:nvPr/>
        </p:nvSpPr>
        <p:spPr bwMode="auto">
          <a:xfrm>
            <a:off x="96840" y="4772054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70" name="Text Box 427"/>
          <p:cNvSpPr txBox="1">
            <a:spLocks noChangeArrowheads="1"/>
          </p:cNvSpPr>
          <p:nvPr/>
        </p:nvSpPr>
        <p:spPr bwMode="auto">
          <a:xfrm>
            <a:off x="385764" y="4798271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 дороги</a:t>
            </a:r>
          </a:p>
        </p:txBody>
      </p:sp>
      <p:pic>
        <p:nvPicPr>
          <p:cNvPr id="2071" name="Picture 428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53" y="3975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2" name="Text Box 429"/>
          <p:cNvSpPr txBox="1">
            <a:spLocks noChangeArrowheads="1"/>
          </p:cNvSpPr>
          <p:nvPr/>
        </p:nvSpPr>
        <p:spPr bwMode="auto">
          <a:xfrm>
            <a:off x="2303463" y="4026742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Пункт общественного питания</a:t>
            </a:r>
          </a:p>
        </p:txBody>
      </p:sp>
      <p:sp>
        <p:nvSpPr>
          <p:cNvPr id="2073" name="Rectangle 430"/>
          <p:cNvSpPr>
            <a:spLocks noChangeArrowheads="1"/>
          </p:cNvSpPr>
          <p:nvPr/>
        </p:nvSpPr>
        <p:spPr bwMode="auto">
          <a:xfrm>
            <a:off x="2076455" y="4286292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27" tIns="35013" rIns="70027" bIns="35013" anchor="ctr"/>
          <a:lstStyle/>
          <a:p>
            <a:pPr algn="ctr" defTabSz="699456"/>
            <a:r>
              <a:rPr lang="ru-RU" sz="500"/>
              <a:t>ДПС</a:t>
            </a:r>
          </a:p>
        </p:txBody>
      </p:sp>
      <p:sp>
        <p:nvSpPr>
          <p:cNvPr id="2074" name="Text Box 431"/>
          <p:cNvSpPr txBox="1">
            <a:spLocks noChangeArrowheads="1"/>
          </p:cNvSpPr>
          <p:nvPr/>
        </p:nvSpPr>
        <p:spPr bwMode="auto">
          <a:xfrm>
            <a:off x="2330450" y="4232723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Стационарный пост</a:t>
            </a:r>
          </a:p>
        </p:txBody>
      </p:sp>
      <p:grpSp>
        <p:nvGrpSpPr>
          <p:cNvPr id="2075" name="Group 432"/>
          <p:cNvGrpSpPr/>
          <p:nvPr/>
        </p:nvGrpSpPr>
        <p:grpSpPr>
          <a:xfrm>
            <a:off x="2078040" y="4404141"/>
            <a:ext cx="309562" cy="259557"/>
            <a:chOff x="68" y="3974"/>
            <a:chExt cx="221" cy="227"/>
          </a:xfrm>
        </p:grpSpPr>
        <p:sp>
          <p:nvSpPr>
            <p:cNvPr id="2136" name="AutoShape 433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37" name="Picture 434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76" name="Text Box 435"/>
          <p:cNvSpPr txBox="1">
            <a:spLocks noChangeArrowheads="1"/>
          </p:cNvSpPr>
          <p:nvPr/>
        </p:nvSpPr>
        <p:spPr bwMode="auto">
          <a:xfrm>
            <a:off x="2330450" y="4457747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Места ночных стоянок</a:t>
            </a:r>
          </a:p>
        </p:txBody>
      </p:sp>
      <p:sp>
        <p:nvSpPr>
          <p:cNvPr id="2077" name="Oval 436"/>
          <p:cNvSpPr>
            <a:spLocks noChangeArrowheads="1"/>
          </p:cNvSpPr>
          <p:nvPr/>
        </p:nvSpPr>
        <p:spPr bwMode="auto">
          <a:xfrm>
            <a:off x="2051053" y="4725606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2078" name="Text Box 437"/>
          <p:cNvSpPr txBox="1">
            <a:spLocks noChangeArrowheads="1"/>
          </p:cNvSpPr>
          <p:nvPr/>
        </p:nvSpPr>
        <p:spPr bwMode="auto">
          <a:xfrm>
            <a:off x="2305051" y="4725645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</a:t>
            </a:r>
          </a:p>
        </p:txBody>
      </p:sp>
      <p:sp>
        <p:nvSpPr>
          <p:cNvPr id="2079" name="Rectangle 462"/>
          <p:cNvSpPr>
            <a:spLocks noChangeArrowheads="1"/>
          </p:cNvSpPr>
          <p:nvPr/>
        </p:nvSpPr>
        <p:spPr bwMode="auto">
          <a:xfrm>
            <a:off x="106411" y="4948277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080" name="Rectangle 463"/>
          <p:cNvSpPr>
            <a:spLocks noChangeArrowheads="1"/>
          </p:cNvSpPr>
          <p:nvPr/>
        </p:nvSpPr>
        <p:spPr bwMode="auto">
          <a:xfrm>
            <a:off x="2051052" y="4948277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081" name="Text Box 427"/>
          <p:cNvSpPr txBox="1">
            <a:spLocks noChangeArrowheads="1"/>
          </p:cNvSpPr>
          <p:nvPr/>
        </p:nvSpPr>
        <p:spPr bwMode="auto">
          <a:xfrm>
            <a:off x="466781" y="4948283"/>
            <a:ext cx="576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Тягач</a:t>
            </a:r>
          </a:p>
        </p:txBody>
      </p:sp>
      <p:sp>
        <p:nvSpPr>
          <p:cNvPr id="2082" name="Text Box 427"/>
          <p:cNvSpPr txBox="1">
            <a:spLocks noChangeArrowheads="1"/>
          </p:cNvSpPr>
          <p:nvPr/>
        </p:nvSpPr>
        <p:spPr bwMode="auto">
          <a:xfrm>
            <a:off x="2338392" y="4948283"/>
            <a:ext cx="576262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КДМ</a:t>
            </a:r>
          </a:p>
        </p:txBody>
      </p:sp>
      <p:sp>
        <p:nvSpPr>
          <p:cNvPr id="2083" name="Rectangle 527"/>
          <p:cNvSpPr>
            <a:spLocks noChangeArrowheads="1"/>
          </p:cNvSpPr>
          <p:nvPr/>
        </p:nvSpPr>
        <p:spPr bwMode="auto">
          <a:xfrm>
            <a:off x="3378271" y="2864647"/>
            <a:ext cx="288925" cy="107156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700"/>
              <a:t>1Р </a:t>
            </a:r>
            <a:r>
              <a:rPr lang="ru-RU" sz="700" smtClean="0"/>
              <a:t>404</a:t>
            </a:r>
            <a:endParaRPr lang="ru-RU" sz="700"/>
          </a:p>
        </p:txBody>
      </p:sp>
      <p:sp>
        <p:nvSpPr>
          <p:cNvPr id="2084" name="Oval 249"/>
          <p:cNvSpPr>
            <a:spLocks noChangeArrowheads="1"/>
          </p:cNvSpPr>
          <p:nvPr/>
        </p:nvSpPr>
        <p:spPr bwMode="auto">
          <a:xfrm>
            <a:off x="4067186" y="3454036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578</a:t>
            </a:r>
          </a:p>
        </p:txBody>
      </p:sp>
      <p:sp>
        <p:nvSpPr>
          <p:cNvPr id="2085" name="Oval 249"/>
          <p:cNvSpPr>
            <a:spLocks noChangeArrowheads="1"/>
          </p:cNvSpPr>
          <p:nvPr/>
        </p:nvSpPr>
        <p:spPr bwMode="auto">
          <a:xfrm>
            <a:off x="4213240" y="3782649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579,6</a:t>
            </a:r>
          </a:p>
        </p:txBody>
      </p:sp>
      <p:grpSp>
        <p:nvGrpSpPr>
          <p:cNvPr id="2086" name="Group 230"/>
          <p:cNvGrpSpPr/>
          <p:nvPr/>
        </p:nvGrpSpPr>
        <p:grpSpPr>
          <a:xfrm>
            <a:off x="4513298" y="3863529"/>
            <a:ext cx="312737" cy="202065"/>
            <a:chOff x="3221" y="3958"/>
            <a:chExt cx="376" cy="346"/>
          </a:xfrm>
        </p:grpSpPr>
        <p:grpSp>
          <p:nvGrpSpPr>
            <p:cNvPr id="2128" name="Group 231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2130" name="Group 232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2134" name="Rectangle 233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35" name="AutoShape 234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131" name="Group 235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2132" name="Line 236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  <p:sp>
              <p:nvSpPr>
                <p:cNvPr id="2133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</p:grpSp>
        </p:grpSp>
        <p:sp>
          <p:nvSpPr>
            <p:cNvPr id="2129" name="Text Box 238"/>
            <p:cNvSpPr txBox="1">
              <a:spLocks noChangeArrowheads="1"/>
            </p:cNvSpPr>
            <p:nvPr/>
          </p:nvSpPr>
          <p:spPr bwMode="auto">
            <a:xfrm>
              <a:off x="3228" y="4057"/>
              <a:ext cx="369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5" tIns="41026" rIns="82055" bIns="41026" anchor="ctr" anchorCtr="1">
              <a:spAutoFit/>
            </a:bodyPr>
            <a:lstStyle>
              <a:lvl1pPr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/>
              <a:r>
                <a:rPr lang="ru-RU" sz="400">
                  <a:solidFill>
                    <a:srgbClr val="000000"/>
                  </a:solidFill>
                </a:rPr>
                <a:t>ГБ</a:t>
              </a:r>
            </a:p>
          </p:txBody>
        </p:sp>
      </p:grpSp>
      <p:grpSp>
        <p:nvGrpSpPr>
          <p:cNvPr id="2087" name="Group 435"/>
          <p:cNvGrpSpPr/>
          <p:nvPr/>
        </p:nvGrpSpPr>
        <p:grpSpPr>
          <a:xfrm>
            <a:off x="3784671" y="3505305"/>
            <a:ext cx="428625" cy="440062"/>
            <a:chOff x="4969" y="3569"/>
            <a:chExt cx="305" cy="442"/>
          </a:xfrm>
        </p:grpSpPr>
        <p:grpSp>
          <p:nvGrpSpPr>
            <p:cNvPr id="2122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2124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25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26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27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23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ПСЧ-53</a:t>
              </a:r>
            </a:p>
          </p:txBody>
        </p:sp>
      </p:grpSp>
      <p:pic>
        <p:nvPicPr>
          <p:cNvPr id="2088" name="Picture 754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8" y="351473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9" name="Picture 754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5780" y="334328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0" name="Group 724"/>
          <p:cNvGrpSpPr/>
          <p:nvPr/>
        </p:nvGrpSpPr>
        <p:grpSpPr>
          <a:xfrm>
            <a:off x="3897315" y="3598086"/>
            <a:ext cx="309562" cy="259557"/>
            <a:chOff x="68" y="3974"/>
            <a:chExt cx="221" cy="227"/>
          </a:xfrm>
        </p:grpSpPr>
        <p:sp>
          <p:nvSpPr>
            <p:cNvPr id="2120" name="AutoShape 725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21" name="Picture 726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1" name="Group 724"/>
          <p:cNvGrpSpPr/>
          <p:nvPr/>
        </p:nvGrpSpPr>
        <p:grpSpPr>
          <a:xfrm>
            <a:off x="3784645" y="3026586"/>
            <a:ext cx="309563" cy="259557"/>
            <a:chOff x="68" y="3974"/>
            <a:chExt cx="221" cy="227"/>
          </a:xfrm>
        </p:grpSpPr>
        <p:sp>
          <p:nvSpPr>
            <p:cNvPr id="2118" name="AutoShape 725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19" name="Picture 726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2" name="Group 724"/>
          <p:cNvGrpSpPr/>
          <p:nvPr/>
        </p:nvGrpSpPr>
        <p:grpSpPr>
          <a:xfrm>
            <a:off x="3317935" y="2974200"/>
            <a:ext cx="309563" cy="259557"/>
            <a:chOff x="68" y="3974"/>
            <a:chExt cx="221" cy="227"/>
          </a:xfrm>
        </p:grpSpPr>
        <p:sp>
          <p:nvSpPr>
            <p:cNvPr id="2116" name="AutoShape 725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17" name="Picture 726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3" name="Picture 754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1775" y="3167067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4" name="Picture 754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8424" y="2956326"/>
            <a:ext cx="2238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5" name="Group 435"/>
          <p:cNvGrpSpPr/>
          <p:nvPr/>
        </p:nvGrpSpPr>
        <p:grpSpPr>
          <a:xfrm>
            <a:off x="3975156" y="2782599"/>
            <a:ext cx="428625" cy="440062"/>
            <a:chOff x="4969" y="3569"/>
            <a:chExt cx="305" cy="442"/>
          </a:xfrm>
        </p:grpSpPr>
        <p:grpSp>
          <p:nvGrpSpPr>
            <p:cNvPr id="2110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2112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13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14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15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11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ПСЧ-56</a:t>
              </a:r>
            </a:p>
          </p:txBody>
        </p:sp>
      </p:grpSp>
      <p:grpSp>
        <p:nvGrpSpPr>
          <p:cNvPr id="2096" name="Group 435"/>
          <p:cNvGrpSpPr/>
          <p:nvPr/>
        </p:nvGrpSpPr>
        <p:grpSpPr>
          <a:xfrm>
            <a:off x="3441769" y="2607576"/>
            <a:ext cx="428625" cy="440062"/>
            <a:chOff x="4969" y="3569"/>
            <a:chExt cx="305" cy="442"/>
          </a:xfrm>
        </p:grpSpPr>
        <p:grpSp>
          <p:nvGrpSpPr>
            <p:cNvPr id="2104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2106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07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08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09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05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ПСЧ-54</a:t>
              </a:r>
            </a:p>
          </p:txBody>
        </p:sp>
      </p:grpSp>
      <p:sp>
        <p:nvSpPr>
          <p:cNvPr id="2097" name="Rectangle 482"/>
          <p:cNvSpPr>
            <a:spLocks noChangeArrowheads="1"/>
          </p:cNvSpPr>
          <p:nvPr/>
        </p:nvSpPr>
        <p:spPr bwMode="auto">
          <a:xfrm>
            <a:off x="4730754" y="3693360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098" name="Rectangle 482"/>
          <p:cNvSpPr>
            <a:spLocks noChangeArrowheads="1"/>
          </p:cNvSpPr>
          <p:nvPr/>
        </p:nvSpPr>
        <p:spPr bwMode="auto">
          <a:xfrm>
            <a:off x="4730754" y="3588585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099" name="Rectangle 482"/>
          <p:cNvSpPr>
            <a:spLocks noChangeArrowheads="1"/>
          </p:cNvSpPr>
          <p:nvPr/>
        </p:nvSpPr>
        <p:spPr bwMode="auto">
          <a:xfrm>
            <a:off x="4730754" y="3793372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2100" name="Freeform 722"/>
          <p:cNvSpPr/>
          <p:nvPr/>
        </p:nvSpPr>
        <p:spPr bwMode="auto">
          <a:xfrm rot="4825955">
            <a:off x="4188246" y="3548858"/>
            <a:ext cx="216694" cy="46038"/>
          </a:xfrm>
          <a:custGeom>
            <a:gdLst>
              <a:gd name="T0" fmla="*/ 0 w 227"/>
              <a:gd name="T1" fmla="*/ 38946 h 54"/>
              <a:gd name="T2" fmla="*/ 116149 w 227"/>
              <a:gd name="T3" fmla="*/ 0 h 54"/>
              <a:gd name="T4" fmla="*/ 231021 w 227"/>
              <a:gd name="T5" fmla="*/ 38946 h 54"/>
              <a:gd name="T6" fmla="*/ 289734 w 227"/>
              <a:gd name="T7" fmla="*/ 38946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101" name="Freeform 722"/>
          <p:cNvSpPr/>
          <p:nvPr/>
        </p:nvSpPr>
        <p:spPr bwMode="auto">
          <a:xfrm rot="3384869" flipV="1">
            <a:off x="4323777" y="3756226"/>
            <a:ext cx="210740" cy="44450"/>
          </a:xfrm>
          <a:custGeom>
            <a:gdLst>
              <a:gd name="T0" fmla="*/ 0 w 227"/>
              <a:gd name="T1" fmla="*/ 38946 h 54"/>
              <a:gd name="T2" fmla="*/ 112326 w 227"/>
              <a:gd name="T3" fmla="*/ 0 h 54"/>
              <a:gd name="T4" fmla="*/ 223417 w 227"/>
              <a:gd name="T5" fmla="*/ 38946 h 54"/>
              <a:gd name="T6" fmla="*/ 280197 w 227"/>
              <a:gd name="T7" fmla="*/ 38946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102" name="Rectangle 430"/>
          <p:cNvSpPr>
            <a:spLocks noChangeArrowheads="1"/>
          </p:cNvSpPr>
          <p:nvPr/>
        </p:nvSpPr>
        <p:spPr bwMode="auto">
          <a:xfrm>
            <a:off x="3905251" y="3371894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27" tIns="35013" rIns="70027" bIns="35013" anchor="ctr"/>
          <a:lstStyle/>
          <a:p>
            <a:pPr algn="ctr" defTabSz="699456"/>
            <a:r>
              <a:rPr lang="ru-RU" sz="500"/>
              <a:t>ДПС</a:t>
            </a:r>
          </a:p>
        </p:txBody>
      </p:sp>
      <p:sp>
        <p:nvSpPr>
          <p:cNvPr id="2103" name="Rectangle 462"/>
          <p:cNvSpPr>
            <a:spLocks noChangeArrowheads="1"/>
          </p:cNvSpPr>
          <p:nvPr/>
        </p:nvSpPr>
        <p:spPr bwMode="auto">
          <a:xfrm>
            <a:off x="4289428" y="3589770"/>
            <a:ext cx="287338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99" name="Rectangle 42"/>
          <p:cNvSpPr>
            <a:spLocks noChangeArrowheads="1"/>
          </p:cNvSpPr>
          <p:nvPr/>
        </p:nvSpPr>
        <p:spPr bwMode="auto">
          <a:xfrm>
            <a:off x="8102226" y="3"/>
            <a:ext cx="1042379" cy="1412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lIns="0" tIns="0" rIns="0" bIns="0"/>
          <a:lstStyle/>
          <a:p>
            <a:pPr algn="ctr" defTabSz="770325"/>
            <a:r>
              <a:rPr lang="ru-RU" sz="800" b="0">
                <a:solidFill>
                  <a:schemeClr val="tx1"/>
                </a:solidFill>
              </a:rPr>
              <a:t>Приложение № 2 </a:t>
            </a:r>
          </a:p>
        </p:txBody>
      </p:sp>
      <p:sp>
        <p:nvSpPr>
          <p:cNvPr id="100" name="Text Box 27"/>
          <p:cNvSpPr txBox="1">
            <a:spLocks noChangeArrowheads="1"/>
          </p:cNvSpPr>
          <p:nvPr/>
        </p:nvSpPr>
        <p:spPr bwMode="auto">
          <a:xfrm>
            <a:off x="0" y="32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>
                <a:latin typeface="Times New Roman" pitchFamily="18" charset="0"/>
              </a:rPr>
              <a:t>НА ТРАССЕ</a:t>
            </a:r>
            <a:r>
              <a:rPr lang="en-US">
                <a:latin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</a:rPr>
              <a:t>Р-402 </a:t>
            </a:r>
            <a:r>
              <a:rPr lang="ru-RU">
                <a:latin typeface="Times New Roman" pitchFamily="18" charset="0"/>
              </a:rPr>
              <a:t>«ТЮМЕНЬ-ОМСК» НА ТЕРРИТОРИИ ОМСКОЙ ОБЛАСТИ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0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214524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" name="Rectangle 41"/>
          <p:cNvSpPr>
            <a:spLocks noChangeArrowheads="1"/>
          </p:cNvSpPr>
          <p:nvPr/>
        </p:nvSpPr>
        <p:spPr bwMode="auto">
          <a:xfrm>
            <a:off x="47786" y="1657080"/>
            <a:ext cx="3375793" cy="1418424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</a:ln>
        </p:spPr>
        <p:txBody>
          <a:bodyPr lIns="35887" tIns="43985" rIns="35887" bIns="43985">
            <a:spAutoFit/>
          </a:bodyPr>
          <a:lstStyle/>
          <a:p>
            <a:pPr algn="ctr" defTabSz="892923">
              <a:lnSpc>
                <a:spcPct val="80000"/>
              </a:lnSpc>
              <a:tabLst>
                <a:tab pos="2543451"/>
              </a:tabLst>
            </a:pPr>
            <a:r>
              <a:rPr lang="ru-RU" sz="900">
                <a:solidFill>
                  <a:srgbClr val="FF0000"/>
                </a:solidFill>
              </a:rPr>
              <a:t>Сценарий возможного развития ЧС</a:t>
            </a:r>
            <a:br>
              <a:rPr lang="ru-RU" sz="900">
                <a:solidFill>
                  <a:srgbClr val="FF0000"/>
                </a:solidFill>
              </a:rPr>
            </a:br>
            <a:r>
              <a:rPr lang="ru-RU" sz="900">
                <a:solidFill>
                  <a:srgbClr val="FF0000"/>
                </a:solidFill>
              </a:rPr>
              <a:t>на магистральных трассах</a:t>
            </a:r>
            <a:r>
              <a:rPr lang="ru-RU" sz="900" b="0">
                <a:solidFill>
                  <a:srgbClr val="FF5050"/>
                </a:solidFill>
              </a:rPr>
              <a:t>.</a:t>
            </a:r>
          </a:p>
          <a:p>
            <a:pPr algn="ctr" defTabSz="892923">
              <a:lnSpc>
                <a:spcPct val="80000"/>
              </a:lnSpc>
              <a:tabLst>
                <a:tab pos="2543451"/>
              </a:tabLst>
            </a:pPr>
            <a:r>
              <a:rPr lang="ru-RU" sz="900" b="0">
                <a:solidFill>
                  <a:schemeClr val="tx1"/>
                </a:solidFill>
              </a:rPr>
              <a:t>На территории Омской области возможно</a:t>
            </a:r>
            <a:r>
              <a:rPr lang="en-US" sz="900" b="0">
                <a:solidFill>
                  <a:schemeClr val="tx1"/>
                </a:solidFill>
              </a:rPr>
              <a:t>:</a:t>
            </a:r>
          </a:p>
          <a:p>
            <a:pPr algn="just" defTabSz="892923">
              <a:lnSpc>
                <a:spcPct val="80000"/>
              </a:lnSpc>
              <a:buFontTx/>
              <a:buChar char="-"/>
              <a:tabLst>
                <a:tab pos="2543451"/>
              </a:tabLst>
            </a:pPr>
            <a:r>
              <a:rPr lang="ru-RU" sz="900">
                <a:solidFill>
                  <a:schemeClr val="tx1"/>
                </a:solidFill>
              </a:rPr>
              <a:t> ограничение движения</a:t>
            </a:r>
            <a:r>
              <a:rPr lang="ru-RU" sz="900" b="0">
                <a:solidFill>
                  <a:schemeClr val="tx1"/>
                </a:solidFill>
              </a:rPr>
              <a:t> автомобильного транспорта на 3 участках трассы </a:t>
            </a:r>
            <a:r>
              <a:rPr lang="ru-RU" sz="900" b="0" smtClean="0">
                <a:solidFill>
                  <a:schemeClr val="tx1"/>
                </a:solidFill>
              </a:rPr>
              <a:t>Р-402 </a:t>
            </a:r>
            <a:r>
              <a:rPr lang="ru-RU" sz="900" b="0">
                <a:solidFill>
                  <a:schemeClr val="tx1"/>
                </a:solidFill>
              </a:rPr>
              <a:t>в районе аварийных участков при ДТП. Возможно скопление транспортных средств до 200 единиц, в том числе до 10 единиц рейсовых автобусов междугородних маршрутов и до 200 пассажиров. Возможно снижение машинопотока.</a:t>
            </a:r>
          </a:p>
          <a:p>
            <a:pPr algn="just" defTabSz="892923">
              <a:lnSpc>
                <a:spcPct val="80000"/>
              </a:lnSpc>
              <a:buFontTx/>
              <a:buChar char="-"/>
              <a:tabLst>
                <a:tab pos="2543451"/>
              </a:tabLst>
            </a:pPr>
            <a:r>
              <a:rPr lang="ru-RU" sz="900">
                <a:solidFill>
                  <a:schemeClr val="tx1"/>
                </a:solidFill>
              </a:rPr>
              <a:t> изменение скоростного режима</a:t>
            </a:r>
            <a:r>
              <a:rPr lang="ru-RU" sz="900" b="0">
                <a:solidFill>
                  <a:schemeClr val="tx1"/>
                </a:solidFill>
              </a:rPr>
              <a:t> на 3 участках трассы Р </a:t>
            </a:r>
            <a:r>
              <a:rPr lang="ru-RU" sz="900" b="0" smtClean="0">
                <a:solidFill>
                  <a:schemeClr val="tx1"/>
                </a:solidFill>
              </a:rPr>
              <a:t>402-снижение </a:t>
            </a:r>
            <a:r>
              <a:rPr lang="ru-RU" sz="900" b="0">
                <a:solidFill>
                  <a:schemeClr val="tx1"/>
                </a:solidFill>
              </a:rPr>
              <a:t>скорости движения машинопотока до 25-30 км при средней скорости до 90 км/ час</a:t>
            </a:r>
          </a:p>
        </p:txBody>
      </p:sp>
      <p:graphicFrame>
        <p:nvGraphicFramePr>
          <p:cNvPr id="103" name="Group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833601"/>
              </p:ext>
            </p:extLst>
          </p:nvPr>
        </p:nvGraphicFramePr>
        <p:xfrm>
          <a:off x="6048722" y="1700340"/>
          <a:ext cx="3035825" cy="1087952"/>
        </p:xfrm>
        <a:graphic>
          <a:graphicData uri="http://schemas.openxmlformats.org/drawingml/2006/table">
            <a:tbl>
              <a:tblPr/>
              <a:tblGrid>
                <a:gridCol w="10114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2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14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288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Председатель КЧС и ПБ, МР</a:t>
                      </a:r>
                    </a:p>
                  </a:txBody>
                  <a:tcPr marL="71586" marR="71586" marT="23894" marB="238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ФИО</a:t>
                      </a:r>
                    </a:p>
                  </a:txBody>
                  <a:tcPr marL="71586" marR="71586" marT="23894" marB="238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Телефон</a:t>
                      </a:r>
                    </a:p>
                  </a:txBody>
                  <a:tcPr marL="71586" marR="71586" marT="23894" marB="238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501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Глава МР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Ракимжанов Абай Курмашевич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8-913-604-40-98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501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Председатель КЧС и ПБ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Бус Вячеслав Владимирович 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8-953-390-28-48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501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Начальник ПСЧ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Бегас Анатолий Николаевич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8-913-679-94-43 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501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Начальник ГИБДД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Сорокоумов Александр Викторович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8-38175-2-22-61</a:t>
                      </a:r>
                    </a:p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8-913-965-6995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501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Начальник ДРСУ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Носов Александр Степанович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8-38175-2-24-76</a:t>
                      </a:r>
                    </a:p>
                  </a:txBody>
                  <a:tcPr marL="71612" marR="71612" marT="23926" marB="239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4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402456"/>
              </p:ext>
            </p:extLst>
          </p:nvPr>
        </p:nvGraphicFramePr>
        <p:xfrm>
          <a:off x="6738584" y="2880207"/>
          <a:ext cx="2275815" cy="956964"/>
        </p:xfrm>
        <a:graphic>
          <a:graphicData uri="http://schemas.openxmlformats.org/drawingml/2006/table">
            <a:tbl>
              <a:tblPr/>
              <a:tblGrid>
                <a:gridCol w="12854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33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70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5175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 сил и средств</a:t>
                      </a:r>
                    </a:p>
                  </a:txBody>
                  <a:tcPr marL="80918" marR="80918" marT="28602" marB="286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63715" marR="63715" marT="4505" marB="45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</a:t>
                      </a:r>
                    </a:p>
                  </a:txBody>
                  <a:tcPr marL="63715" marR="63715" marT="4505" marB="45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4953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л/с, чел.</a:t>
                      </a:r>
                    </a:p>
                  </a:txBody>
                  <a:tcPr marL="63715" marR="63715" marT="4505" marB="45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тех.ед.</a:t>
                      </a:r>
                    </a:p>
                  </a:txBody>
                  <a:tcPr marL="63715" marR="63715" marT="4505" marB="45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МЧС России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ГИБДД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ТЦМК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ДРСУ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3715" marR="6371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18134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7" name="Группа 86"/>
          <p:cNvGrpSpPr/>
          <p:nvPr/>
        </p:nvGrpSpPr>
        <p:grpSpPr>
          <a:xfrm>
            <a:off x="33" y="225591"/>
            <a:ext cx="9159979" cy="4917894"/>
            <a:chOff x="-84607" y="541901"/>
            <a:chExt cx="9596618" cy="7437508"/>
          </a:xfrm>
        </p:grpSpPr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4607" y="541901"/>
              <a:ext cx="9596618" cy="7437508"/>
            </a:xfrm>
            <a:prstGeom prst="rect">
              <a:avLst/>
            </a:prstGeom>
            <a:solidFill>
              <a:srgbClr val="00FF00">
                <a:alpha val="10980"/>
              </a:srgbClr>
            </a:solidFill>
            <a:ln w="38100" cap="flat" cmpd="sng">
              <a:noFill/>
              <a:prstDash val="solid"/>
              <a:rou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9" name="Группа 88"/>
            <p:cNvGrpSpPr/>
            <p:nvPr/>
          </p:nvGrpSpPr>
          <p:grpSpPr>
            <a:xfrm>
              <a:off x="2640378" y="795940"/>
              <a:ext cx="4503945" cy="7112929"/>
              <a:chOff x="2640378" y="795940"/>
              <a:chExt cx="4503945" cy="7112929"/>
            </a:xfrm>
          </p:grpSpPr>
          <p:sp>
            <p:nvSpPr>
              <p:cNvPr id="90" name="Freeform 44"/>
              <p:cNvSpPr/>
              <p:nvPr/>
            </p:nvSpPr>
            <p:spPr bwMode="auto">
              <a:xfrm>
                <a:off x="6047859" y="2451094"/>
                <a:ext cx="1082892" cy="904945"/>
              </a:xfrm>
              <a:custGeom>
                <a:gdLst>
                  <a:gd name="T0" fmla="*/ 2147483647 w 620"/>
                  <a:gd name="T1" fmla="*/ 2147483647 h 527"/>
                  <a:gd name="T2" fmla="*/ 2147483647 w 620"/>
                  <a:gd name="T3" fmla="*/ 2147483647 h 527"/>
                  <a:gd name="T4" fmla="*/ 2147483647 w 620"/>
                  <a:gd name="T5" fmla="*/ 2147483647 h 527"/>
                  <a:gd name="T6" fmla="*/ 2147483647 w 620"/>
                  <a:gd name="T7" fmla="*/ 2147483647 h 527"/>
                  <a:gd name="T8" fmla="*/ 2147483647 w 620"/>
                  <a:gd name="T9" fmla="*/ 2147483647 h 527"/>
                  <a:gd name="T10" fmla="*/ 2147483647 w 620"/>
                  <a:gd name="T11" fmla="*/ 2147483647 h 527"/>
                  <a:gd name="T12" fmla="*/ 2147483647 w 620"/>
                  <a:gd name="T13" fmla="*/ 2147483647 h 527"/>
                  <a:gd name="T14" fmla="*/ 2147483647 w 620"/>
                  <a:gd name="T15" fmla="*/ 2147483647 h 527"/>
                  <a:gd name="T16" fmla="*/ 2147483647 w 620"/>
                  <a:gd name="T17" fmla="*/ 2147483647 h 527"/>
                  <a:gd name="T18" fmla="*/ 2147483647 w 620"/>
                  <a:gd name="T19" fmla="*/ 2147483647 h 527"/>
                  <a:gd name="T20" fmla="*/ 2147483647 w 620"/>
                  <a:gd name="T21" fmla="*/ 2147483647 h 527"/>
                  <a:gd name="T22" fmla="*/ 2147483647 w 620"/>
                  <a:gd name="T23" fmla="*/ 2147483647 h 527"/>
                  <a:gd name="T24" fmla="*/ 2147483647 w 620"/>
                  <a:gd name="T25" fmla="*/ 2147483647 h 527"/>
                  <a:gd name="T26" fmla="*/ 2147483647 w 620"/>
                  <a:gd name="T27" fmla="*/ 2147483647 h 527"/>
                  <a:gd name="T28" fmla="*/ 2147483647 w 620"/>
                  <a:gd name="T29" fmla="*/ 2147483647 h 527"/>
                  <a:gd name="T30" fmla="*/ 2147483647 w 620"/>
                  <a:gd name="T31" fmla="*/ 2147483647 h 527"/>
                  <a:gd name="T32" fmla="*/ 2147483647 w 620"/>
                  <a:gd name="T33" fmla="*/ 2147483647 h 527"/>
                  <a:gd name="T34" fmla="*/ 2147483647 w 620"/>
                  <a:gd name="T35" fmla="*/ 2147483647 h 527"/>
                  <a:gd name="T36" fmla="*/ 2147483647 w 620"/>
                  <a:gd name="T37" fmla="*/ 2147483647 h 527"/>
                  <a:gd name="T38" fmla="*/ 2147483647 w 620"/>
                  <a:gd name="T39" fmla="*/ 2147483647 h 527"/>
                  <a:gd name="T40" fmla="*/ 2147483647 w 620"/>
                  <a:gd name="T41" fmla="*/ 2147483647 h 527"/>
                  <a:gd name="T42" fmla="*/ 2147483647 w 620"/>
                  <a:gd name="T43" fmla="*/ 2147483647 h 527"/>
                  <a:gd name="T44" fmla="*/ 2147483647 w 620"/>
                  <a:gd name="T45" fmla="*/ 2147483647 h 527"/>
                  <a:gd name="T46" fmla="*/ 2147483647 w 620"/>
                  <a:gd name="T47" fmla="*/ 2147483647 h 527"/>
                  <a:gd name="T48" fmla="*/ 2147483647 w 620"/>
                  <a:gd name="T49" fmla="*/ 2147483647 h 527"/>
                  <a:gd name="T50" fmla="*/ 2147483647 w 620"/>
                  <a:gd name="T51" fmla="*/ 2147483647 h 527"/>
                  <a:gd name="T52" fmla="*/ 2147483647 w 620"/>
                  <a:gd name="T53" fmla="*/ 2147483647 h 527"/>
                  <a:gd name="T54" fmla="*/ 2147483647 w 620"/>
                  <a:gd name="T55" fmla="*/ 2147483647 h 527"/>
                  <a:gd name="T56" fmla="*/ 2147483647 w 620"/>
                  <a:gd name="T57" fmla="*/ 2147483647 h 527"/>
                  <a:gd name="T58" fmla="*/ 2147483647 w 620"/>
                  <a:gd name="T59" fmla="*/ 2147483647 h 527"/>
                  <a:gd name="T60" fmla="*/ 2147483647 w 620"/>
                  <a:gd name="T61" fmla="*/ 2147483647 h 527"/>
                  <a:gd name="T62" fmla="*/ 2147483647 w 620"/>
                  <a:gd name="T63" fmla="*/ 2147483647 h 527"/>
                  <a:gd name="T64" fmla="*/ 2147483647 w 620"/>
                  <a:gd name="T65" fmla="*/ 2147483647 h 527"/>
                  <a:gd name="T66" fmla="*/ 2147483647 w 620"/>
                  <a:gd name="T67" fmla="*/ 2147483647 h 527"/>
                  <a:gd name="T68" fmla="*/ 2147483647 w 620"/>
                  <a:gd name="T69" fmla="*/ 2147483647 h 527"/>
                  <a:gd name="T70" fmla="*/ 2147483647 w 620"/>
                  <a:gd name="T71" fmla="*/ 2147483647 h 527"/>
                  <a:gd name="T72" fmla="*/ 2147483647 w 620"/>
                  <a:gd name="T73" fmla="*/ 2147483647 h 527"/>
                  <a:gd name="T74" fmla="*/ 2147483647 w 620"/>
                  <a:gd name="T75" fmla="*/ 2147483647 h 527"/>
                  <a:gd name="T76" fmla="*/ 2147483647 w 620"/>
                  <a:gd name="T77" fmla="*/ 2147483647 h 527"/>
                  <a:gd name="T78" fmla="*/ 2147483647 w 620"/>
                  <a:gd name="T79" fmla="*/ 2147483647 h 527"/>
                  <a:gd name="T80" fmla="*/ 2147483647 w 620"/>
                  <a:gd name="T81" fmla="*/ 2147483647 h 527"/>
                  <a:gd name="T82" fmla="*/ 2147483647 w 620"/>
                  <a:gd name="T83" fmla="*/ 2147483647 h 527"/>
                  <a:gd name="T84" fmla="*/ 2147483647 w 620"/>
                  <a:gd name="T85" fmla="*/ 2147483647 h 527"/>
                  <a:gd name="T86" fmla="*/ 2147483647 w 620"/>
                  <a:gd name="T87" fmla="*/ 2147483647 h 527"/>
                  <a:gd name="T88" fmla="*/ 2147483647 w 620"/>
                  <a:gd name="T89" fmla="*/ 2147483647 h 527"/>
                  <a:gd name="T90" fmla="*/ 2147483647 w 620"/>
                  <a:gd name="T91" fmla="*/ 2147483647 h 527"/>
                  <a:gd name="T92" fmla="*/ 2147483647 w 620"/>
                  <a:gd name="T93" fmla="*/ 2147483647 h 5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20"/>
                  <a:gd name="T142" fmla="*/ 0 h 527"/>
                  <a:gd name="T143" fmla="*/ 620 w 620"/>
                  <a:gd name="T144" fmla="*/ 527 h 527"/>
                  <a:gd name="connsiteX0" fmla="*/ 9896 w 10002"/>
                  <a:gd name="connsiteY0" fmla="*/ 9792 h 10000"/>
                  <a:gd name="connsiteX1" fmla="*/ 7655 w 10002"/>
                  <a:gd name="connsiteY1" fmla="*/ 9792 h 10000"/>
                  <a:gd name="connsiteX2" fmla="*/ 5862 w 10002"/>
                  <a:gd name="connsiteY2" fmla="*/ 9792 h 10000"/>
                  <a:gd name="connsiteX3" fmla="*/ 5562 w 10002"/>
                  <a:gd name="connsiteY3" fmla="*/ 9665 h 10000"/>
                  <a:gd name="connsiteX4" fmla="*/ 5364 w 10002"/>
                  <a:gd name="connsiteY4" fmla="*/ 9728 h 10000"/>
                  <a:gd name="connsiteX5" fmla="*/ 5314 w 10002"/>
                  <a:gd name="connsiteY5" fmla="*/ 9916 h 10000"/>
                  <a:gd name="connsiteX6" fmla="*/ 4516 w 10002"/>
                  <a:gd name="connsiteY6" fmla="*/ 9853 h 10000"/>
                  <a:gd name="connsiteX7" fmla="*/ 3869 w 10002"/>
                  <a:gd name="connsiteY7" fmla="*/ 9539 h 10000"/>
                  <a:gd name="connsiteX8" fmla="*/ 2624 w 10002"/>
                  <a:gd name="connsiteY8" fmla="*/ 9414 h 10000"/>
                  <a:gd name="connsiteX9" fmla="*/ 2276 w 10002"/>
                  <a:gd name="connsiteY9" fmla="*/ 9035 h 10000"/>
                  <a:gd name="connsiteX10" fmla="*/ 1420 w 10002"/>
                  <a:gd name="connsiteY10" fmla="*/ 9282 h 10000"/>
                  <a:gd name="connsiteX11" fmla="*/ 941 w 10002"/>
                  <a:gd name="connsiteY11" fmla="*/ 8532 h 10000"/>
                  <a:gd name="connsiteX12" fmla="*/ 802 w 10002"/>
                  <a:gd name="connsiteY12" fmla="*/ 7818 h 10000"/>
                  <a:gd name="connsiteX13" fmla="*/ 831 w 10002"/>
                  <a:gd name="connsiteY13" fmla="*/ 6960 h 10000"/>
                  <a:gd name="connsiteX14" fmla="*/ 901 w 10002"/>
                  <a:gd name="connsiteY14" fmla="*/ 6224 h 10000"/>
                  <a:gd name="connsiteX15" fmla="*/ 781 w 10002"/>
                  <a:gd name="connsiteY15" fmla="*/ 5890 h 10000"/>
                  <a:gd name="connsiteX16" fmla="*/ 254 w 10002"/>
                  <a:gd name="connsiteY16" fmla="*/ 5794 h 10000"/>
                  <a:gd name="connsiteX17" fmla="*/ 233 w 10002"/>
                  <a:gd name="connsiteY17" fmla="*/ 5450 h 10000"/>
                  <a:gd name="connsiteX18" fmla="*/ 85 w 10002"/>
                  <a:gd name="connsiteY18" fmla="*/ 5575 h 10000"/>
                  <a:gd name="connsiteX19" fmla="*/ 54 w 10002"/>
                  <a:gd name="connsiteY19" fmla="*/ 4995 h 10000"/>
                  <a:gd name="connsiteX20" fmla="*/ 204 w 10002"/>
                  <a:gd name="connsiteY20" fmla="*/ 4904 h 10000"/>
                  <a:gd name="connsiteX21" fmla="*/ 233 w 10002"/>
                  <a:gd name="connsiteY21" fmla="*/ 4782 h 10000"/>
                  <a:gd name="connsiteX22" fmla="*/ 547 w 10002"/>
                  <a:gd name="connsiteY22" fmla="*/ 4450 h 10000"/>
                  <a:gd name="connsiteX23" fmla="*/ 612 w 10002"/>
                  <a:gd name="connsiteY23" fmla="*/ 4297 h 10000"/>
                  <a:gd name="connsiteX24" fmla="*/ 891 w 10002"/>
                  <a:gd name="connsiteY24" fmla="*/ 4163 h 10000"/>
                  <a:gd name="connsiteX25" fmla="*/ 1101 w 10002"/>
                  <a:gd name="connsiteY25" fmla="*/ 3597 h 10000"/>
                  <a:gd name="connsiteX26" fmla="*/ 1529 w 10002"/>
                  <a:gd name="connsiteY26" fmla="*/ 2722 h 10000"/>
                  <a:gd name="connsiteX27" fmla="*/ 1300 w 10002"/>
                  <a:gd name="connsiteY27" fmla="*/ 2053 h 10000"/>
                  <a:gd name="connsiteX28" fmla="*/ 1390 w 10002"/>
                  <a:gd name="connsiteY28" fmla="*/ 1428 h 10000"/>
                  <a:gd name="connsiteX29" fmla="*/ 1788 w 10002"/>
                  <a:gd name="connsiteY29" fmla="*/ 1060 h 10000"/>
                  <a:gd name="connsiteX30" fmla="*/ 2257 w 10002"/>
                  <a:gd name="connsiteY30" fmla="*/ 741 h 10000"/>
                  <a:gd name="connsiteX31" fmla="*/ 2376 w 10002"/>
                  <a:gd name="connsiteY31" fmla="*/ 479 h 10000"/>
                  <a:gd name="connsiteX32" fmla="*/ 4019 w 10002"/>
                  <a:gd name="connsiteY32" fmla="*/ 291 h 10000"/>
                  <a:gd name="connsiteX33" fmla="*/ 6109 w 10002"/>
                  <a:gd name="connsiteY33" fmla="*/ 391 h 10000"/>
                  <a:gd name="connsiteX34" fmla="*/ 6629 w 10002"/>
                  <a:gd name="connsiteY34" fmla="*/ 370 h 10000"/>
                  <a:gd name="connsiteX35" fmla="*/ 6958 w 10002"/>
                  <a:gd name="connsiteY35" fmla="*/ 244 h 10000"/>
                  <a:gd name="connsiteX36" fmla="*/ 7306 w 10002"/>
                  <a:gd name="connsiteY36" fmla="*/ 294 h 10000"/>
                  <a:gd name="connsiteX37" fmla="*/ 7665 w 10002"/>
                  <a:gd name="connsiteY37" fmla="*/ 338 h 10000"/>
                  <a:gd name="connsiteX38" fmla="*/ 8203 w 10002"/>
                  <a:gd name="connsiteY38" fmla="*/ 1109 h 10000"/>
                  <a:gd name="connsiteX39" fmla="*/ 8500 w 10002"/>
                  <a:gd name="connsiteY39" fmla="*/ 1738 h 10000"/>
                  <a:gd name="connsiteX40" fmla="*/ 8552 w 10002"/>
                  <a:gd name="connsiteY40" fmla="*/ 2303 h 10000"/>
                  <a:gd name="connsiteX41" fmla="*/ 8800 w 10002"/>
                  <a:gd name="connsiteY41" fmla="*/ 4065 h 10000"/>
                  <a:gd name="connsiteX42" fmla="*/ 9199 w 10002"/>
                  <a:gd name="connsiteY42" fmla="*/ 5890 h 10000"/>
                  <a:gd name="connsiteX43" fmla="*/ 9598 w 10002"/>
                  <a:gd name="connsiteY43" fmla="*/ 6960 h 10000"/>
                  <a:gd name="connsiteX44" fmla="*/ 9648 w 10002"/>
                  <a:gd name="connsiteY44" fmla="*/ 8155 h 10000"/>
                  <a:gd name="connsiteX45" fmla="*/ 9996 w 10002"/>
                  <a:gd name="connsiteY45" fmla="*/ 8595 h 10000"/>
                  <a:gd name="connsiteX46" fmla="*/ 9778 w 10002"/>
                  <a:gd name="connsiteY46" fmla="*/ 8750 h 10000"/>
                  <a:gd name="connsiteX47" fmla="*/ 9847 w 10002"/>
                  <a:gd name="connsiteY47" fmla="*/ 9161 h 10000"/>
                  <a:gd name="connsiteX48" fmla="*/ 9896 w 10002"/>
                  <a:gd name="connsiteY48" fmla="*/ 979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2" h="10000">
                    <a:moveTo>
                      <a:pt x="9896" y="9792"/>
                    </a:moveTo>
                    <a:cubicBezTo>
                      <a:pt x="9233" y="9518"/>
                      <a:pt x="8285" y="9770"/>
                      <a:pt x="7655" y="9792"/>
                    </a:cubicBezTo>
                    <a:cubicBezTo>
                      <a:pt x="6974" y="10000"/>
                      <a:pt x="7290" y="9937"/>
                      <a:pt x="5862" y="9792"/>
                    </a:cubicBezTo>
                    <a:cubicBezTo>
                      <a:pt x="5762" y="9792"/>
                      <a:pt x="5562" y="9665"/>
                      <a:pt x="5562" y="9665"/>
                    </a:cubicBezTo>
                    <a:cubicBezTo>
                      <a:pt x="5496" y="9686"/>
                      <a:pt x="5414" y="9665"/>
                      <a:pt x="5364" y="9728"/>
                    </a:cubicBezTo>
                    <a:cubicBezTo>
                      <a:pt x="5330" y="9770"/>
                      <a:pt x="5364" y="9916"/>
                      <a:pt x="5314" y="9916"/>
                    </a:cubicBezTo>
                    <a:cubicBezTo>
                      <a:pt x="5048" y="9958"/>
                      <a:pt x="4782" y="9874"/>
                      <a:pt x="4516" y="9853"/>
                    </a:cubicBezTo>
                    <a:cubicBezTo>
                      <a:pt x="4417" y="9497"/>
                      <a:pt x="4168" y="9582"/>
                      <a:pt x="3869" y="9539"/>
                    </a:cubicBezTo>
                    <a:lnTo>
                      <a:pt x="2624" y="9414"/>
                    </a:lnTo>
                    <a:cubicBezTo>
                      <a:pt x="2442" y="9267"/>
                      <a:pt x="2475" y="9119"/>
                      <a:pt x="2276" y="9035"/>
                    </a:cubicBezTo>
                    <a:cubicBezTo>
                      <a:pt x="1926" y="9098"/>
                      <a:pt x="1752" y="9176"/>
                      <a:pt x="1420" y="9282"/>
                    </a:cubicBezTo>
                    <a:cubicBezTo>
                      <a:pt x="889" y="9114"/>
                      <a:pt x="1407" y="8721"/>
                      <a:pt x="941" y="8532"/>
                    </a:cubicBezTo>
                    <a:cubicBezTo>
                      <a:pt x="792" y="8260"/>
                      <a:pt x="951" y="8090"/>
                      <a:pt x="802" y="7818"/>
                    </a:cubicBezTo>
                    <a:cubicBezTo>
                      <a:pt x="869" y="7314"/>
                      <a:pt x="565" y="7294"/>
                      <a:pt x="831" y="6960"/>
                    </a:cubicBezTo>
                    <a:cubicBezTo>
                      <a:pt x="749" y="6477"/>
                      <a:pt x="1183" y="6453"/>
                      <a:pt x="901" y="6224"/>
                    </a:cubicBezTo>
                    <a:cubicBezTo>
                      <a:pt x="1083" y="6076"/>
                      <a:pt x="665" y="6121"/>
                      <a:pt x="781" y="5890"/>
                    </a:cubicBezTo>
                    <a:cubicBezTo>
                      <a:pt x="732" y="5533"/>
                      <a:pt x="519" y="5899"/>
                      <a:pt x="254" y="5794"/>
                    </a:cubicBezTo>
                    <a:cubicBezTo>
                      <a:pt x="188" y="5815"/>
                      <a:pt x="300" y="5408"/>
                      <a:pt x="233" y="5450"/>
                    </a:cubicBezTo>
                    <a:cubicBezTo>
                      <a:pt x="183" y="5471"/>
                      <a:pt x="117" y="5638"/>
                      <a:pt x="85" y="5575"/>
                    </a:cubicBezTo>
                    <a:cubicBezTo>
                      <a:pt x="-148" y="5218"/>
                      <a:pt x="420" y="5142"/>
                      <a:pt x="54" y="4995"/>
                    </a:cubicBezTo>
                    <a:cubicBezTo>
                      <a:pt x="-45" y="4619"/>
                      <a:pt x="-11" y="5113"/>
                      <a:pt x="204" y="4904"/>
                    </a:cubicBezTo>
                    <a:cubicBezTo>
                      <a:pt x="237" y="4863"/>
                      <a:pt x="201" y="4824"/>
                      <a:pt x="233" y="4782"/>
                    </a:cubicBezTo>
                    <a:cubicBezTo>
                      <a:pt x="287" y="4691"/>
                      <a:pt x="497" y="4523"/>
                      <a:pt x="547" y="4450"/>
                    </a:cubicBezTo>
                    <a:cubicBezTo>
                      <a:pt x="597" y="4377"/>
                      <a:pt x="515" y="4285"/>
                      <a:pt x="612" y="4297"/>
                    </a:cubicBezTo>
                    <a:cubicBezTo>
                      <a:pt x="862" y="4109"/>
                      <a:pt x="643" y="4268"/>
                      <a:pt x="891" y="4163"/>
                    </a:cubicBezTo>
                    <a:cubicBezTo>
                      <a:pt x="957" y="4037"/>
                      <a:pt x="995" y="3837"/>
                      <a:pt x="1101" y="3597"/>
                    </a:cubicBezTo>
                    <a:cubicBezTo>
                      <a:pt x="1207" y="3357"/>
                      <a:pt x="1479" y="2931"/>
                      <a:pt x="1529" y="2722"/>
                    </a:cubicBezTo>
                    <a:cubicBezTo>
                      <a:pt x="1562" y="2364"/>
                      <a:pt x="1582" y="2178"/>
                      <a:pt x="1300" y="2053"/>
                    </a:cubicBezTo>
                    <a:cubicBezTo>
                      <a:pt x="1266" y="1822"/>
                      <a:pt x="1308" y="1593"/>
                      <a:pt x="1390" y="1428"/>
                    </a:cubicBezTo>
                    <a:cubicBezTo>
                      <a:pt x="1471" y="1263"/>
                      <a:pt x="1025" y="1145"/>
                      <a:pt x="1788" y="1060"/>
                    </a:cubicBezTo>
                    <a:cubicBezTo>
                      <a:pt x="2170" y="893"/>
                      <a:pt x="1941" y="1077"/>
                      <a:pt x="2257" y="741"/>
                    </a:cubicBezTo>
                    <a:cubicBezTo>
                      <a:pt x="2390" y="615"/>
                      <a:pt x="2209" y="500"/>
                      <a:pt x="2376" y="479"/>
                    </a:cubicBezTo>
                    <a:cubicBezTo>
                      <a:pt x="2642" y="-24"/>
                      <a:pt x="3604" y="250"/>
                      <a:pt x="4019" y="291"/>
                    </a:cubicBezTo>
                    <a:cubicBezTo>
                      <a:pt x="4650" y="312"/>
                      <a:pt x="5674" y="377"/>
                      <a:pt x="6109" y="391"/>
                    </a:cubicBezTo>
                    <a:cubicBezTo>
                      <a:pt x="6544" y="404"/>
                      <a:pt x="6563" y="434"/>
                      <a:pt x="6629" y="370"/>
                    </a:cubicBezTo>
                    <a:cubicBezTo>
                      <a:pt x="6646" y="308"/>
                      <a:pt x="6908" y="287"/>
                      <a:pt x="6958" y="244"/>
                    </a:cubicBezTo>
                    <a:cubicBezTo>
                      <a:pt x="7108" y="-301"/>
                      <a:pt x="6741" y="231"/>
                      <a:pt x="7306" y="294"/>
                    </a:cubicBezTo>
                    <a:cubicBezTo>
                      <a:pt x="7471" y="607"/>
                      <a:pt x="7332" y="254"/>
                      <a:pt x="7665" y="338"/>
                    </a:cubicBezTo>
                    <a:cubicBezTo>
                      <a:pt x="7714" y="779"/>
                      <a:pt x="7971" y="647"/>
                      <a:pt x="8203" y="1109"/>
                    </a:cubicBezTo>
                    <a:cubicBezTo>
                      <a:pt x="8285" y="1402"/>
                      <a:pt x="8435" y="1528"/>
                      <a:pt x="8500" y="1738"/>
                    </a:cubicBezTo>
                    <a:cubicBezTo>
                      <a:pt x="8569" y="1948"/>
                      <a:pt x="8500" y="1927"/>
                      <a:pt x="8552" y="2303"/>
                    </a:cubicBezTo>
                    <a:cubicBezTo>
                      <a:pt x="8834" y="2829"/>
                      <a:pt x="8650" y="3479"/>
                      <a:pt x="8800" y="4065"/>
                    </a:cubicBezTo>
                    <a:cubicBezTo>
                      <a:pt x="8834" y="4317"/>
                      <a:pt x="9066" y="5638"/>
                      <a:pt x="9199" y="5890"/>
                    </a:cubicBezTo>
                    <a:cubicBezTo>
                      <a:pt x="9265" y="6289"/>
                      <a:pt x="9531" y="6560"/>
                      <a:pt x="9598" y="6960"/>
                    </a:cubicBezTo>
                    <a:cubicBezTo>
                      <a:pt x="9680" y="7421"/>
                      <a:pt x="9564" y="7693"/>
                      <a:pt x="9648" y="8155"/>
                    </a:cubicBezTo>
                    <a:cubicBezTo>
                      <a:pt x="9664" y="8428"/>
                      <a:pt x="9962" y="8428"/>
                      <a:pt x="9996" y="8595"/>
                    </a:cubicBezTo>
                    <a:cubicBezTo>
                      <a:pt x="10047" y="8683"/>
                      <a:pt x="9803" y="8656"/>
                      <a:pt x="9778" y="8750"/>
                    </a:cubicBezTo>
                    <a:cubicBezTo>
                      <a:pt x="9753" y="8844"/>
                      <a:pt x="9857" y="8976"/>
                      <a:pt x="9847" y="9161"/>
                    </a:cubicBezTo>
                    <a:cubicBezTo>
                      <a:pt x="9847" y="9958"/>
                      <a:pt x="9664" y="10231"/>
                      <a:pt x="9896" y="979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1" name="Freeform 46"/>
              <p:cNvSpPr/>
              <p:nvPr/>
            </p:nvSpPr>
            <p:spPr bwMode="auto">
              <a:xfrm>
                <a:off x="3683040" y="1378976"/>
                <a:ext cx="1950248" cy="1221279"/>
              </a:xfrm>
              <a:custGeom>
                <a:gdLst>
                  <a:gd name="T0" fmla="*/ 2147483647 w 1072"/>
                  <a:gd name="T1" fmla="*/ 2147483647 h 670"/>
                  <a:gd name="T2" fmla="*/ 2147483647 w 1072"/>
                  <a:gd name="T3" fmla="*/ 2147483647 h 670"/>
                  <a:gd name="T4" fmla="*/ 2147483647 w 1072"/>
                  <a:gd name="T5" fmla="*/ 2147483647 h 670"/>
                  <a:gd name="T6" fmla="*/ 2147483647 w 1072"/>
                  <a:gd name="T7" fmla="*/ 2147483647 h 670"/>
                  <a:gd name="T8" fmla="*/ 2147483647 w 1072"/>
                  <a:gd name="T9" fmla="*/ 2147483647 h 670"/>
                  <a:gd name="T10" fmla="*/ 2147483647 w 1072"/>
                  <a:gd name="T11" fmla="*/ 2147483647 h 670"/>
                  <a:gd name="T12" fmla="*/ 2147483647 w 1072"/>
                  <a:gd name="T13" fmla="*/ 2147483647 h 670"/>
                  <a:gd name="T14" fmla="*/ 2147483647 w 1072"/>
                  <a:gd name="T15" fmla="*/ 2147483647 h 670"/>
                  <a:gd name="T16" fmla="*/ 2147483647 w 1072"/>
                  <a:gd name="T17" fmla="*/ 2147483647 h 670"/>
                  <a:gd name="T18" fmla="*/ 2147483647 w 1072"/>
                  <a:gd name="T19" fmla="*/ 2147483647 h 670"/>
                  <a:gd name="T20" fmla="*/ 2147483647 w 1072"/>
                  <a:gd name="T21" fmla="*/ 2147483647 h 670"/>
                  <a:gd name="T22" fmla="*/ 2147483647 w 1072"/>
                  <a:gd name="T23" fmla="*/ 2147483647 h 670"/>
                  <a:gd name="T24" fmla="*/ 2147483647 w 1072"/>
                  <a:gd name="T25" fmla="*/ 2147483647 h 670"/>
                  <a:gd name="T26" fmla="*/ 2147483647 w 1072"/>
                  <a:gd name="T27" fmla="*/ 2147483647 h 670"/>
                  <a:gd name="T28" fmla="*/ 2147483647 w 1072"/>
                  <a:gd name="T29" fmla="*/ 2147483647 h 670"/>
                  <a:gd name="T30" fmla="*/ 2147483647 w 1072"/>
                  <a:gd name="T31" fmla="*/ 2147483647 h 670"/>
                  <a:gd name="T32" fmla="*/ 2147483647 w 1072"/>
                  <a:gd name="T33" fmla="*/ 2147483647 h 670"/>
                  <a:gd name="T34" fmla="*/ 2147483647 w 1072"/>
                  <a:gd name="T35" fmla="*/ 2147483647 h 670"/>
                  <a:gd name="T36" fmla="*/ 2147483647 w 1072"/>
                  <a:gd name="T37" fmla="*/ 2147483647 h 670"/>
                  <a:gd name="T38" fmla="*/ 2147483647 w 1072"/>
                  <a:gd name="T39" fmla="*/ 2147483647 h 670"/>
                  <a:gd name="T40" fmla="*/ 2147483647 w 1072"/>
                  <a:gd name="T41" fmla="*/ 2147483647 h 670"/>
                  <a:gd name="T42" fmla="*/ 2147483647 w 1072"/>
                  <a:gd name="T43" fmla="*/ 2147483647 h 670"/>
                  <a:gd name="T44" fmla="*/ 2147483647 w 1072"/>
                  <a:gd name="T45" fmla="*/ 2147483647 h 670"/>
                  <a:gd name="T46" fmla="*/ 2147483647 w 1072"/>
                  <a:gd name="T47" fmla="*/ 2147483647 h 670"/>
                  <a:gd name="T48" fmla="*/ 2147483647 w 1072"/>
                  <a:gd name="T49" fmla="*/ 2147483647 h 670"/>
                  <a:gd name="T50" fmla="*/ 2147483647 w 1072"/>
                  <a:gd name="T51" fmla="*/ 2147483647 h 670"/>
                  <a:gd name="T52" fmla="*/ 2147483647 w 1072"/>
                  <a:gd name="T53" fmla="*/ 2147483647 h 670"/>
                  <a:gd name="T54" fmla="*/ 2147483647 w 1072"/>
                  <a:gd name="T55" fmla="*/ 2147483647 h 670"/>
                  <a:gd name="T56" fmla="*/ 2147483647 w 1072"/>
                  <a:gd name="T57" fmla="*/ 2147483647 h 670"/>
                  <a:gd name="T58" fmla="*/ 2147483647 w 1072"/>
                  <a:gd name="T59" fmla="*/ 2147483647 h 670"/>
                  <a:gd name="T60" fmla="*/ 2147483647 w 1072"/>
                  <a:gd name="T61" fmla="*/ 2147483647 h 670"/>
                  <a:gd name="T62" fmla="*/ 2147483647 w 1072"/>
                  <a:gd name="T63" fmla="*/ 2147483647 h 670"/>
                  <a:gd name="T64" fmla="*/ 2147483647 w 1072"/>
                  <a:gd name="T65" fmla="*/ 2147483647 h 670"/>
                  <a:gd name="T66" fmla="*/ 2147483647 w 1072"/>
                  <a:gd name="T67" fmla="*/ 2147483647 h 670"/>
                  <a:gd name="T68" fmla="*/ 2147483647 w 1072"/>
                  <a:gd name="T69" fmla="*/ 2147483647 h 670"/>
                  <a:gd name="T70" fmla="*/ 2147483647 w 1072"/>
                  <a:gd name="T71" fmla="*/ 2147483647 h 670"/>
                  <a:gd name="T72" fmla="*/ 2147483647 w 1072"/>
                  <a:gd name="T73" fmla="*/ 2147483647 h 6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72"/>
                  <a:gd name="T112" fmla="*/ 0 h 670"/>
                  <a:gd name="T113" fmla="*/ 1072 w 1072"/>
                  <a:gd name="T114" fmla="*/ 670 h 670"/>
                  <a:gd name="connsiteX0" fmla="*/ 1835 w 10302"/>
                  <a:gd name="connsiteY0" fmla="*/ 1157 h 10000"/>
                  <a:gd name="connsiteX1" fmla="*/ 1972 w 10302"/>
                  <a:gd name="connsiteY1" fmla="*/ 1351 h 10000"/>
                  <a:gd name="connsiteX2" fmla="*/ 2133 w 10302"/>
                  <a:gd name="connsiteY2" fmla="*/ 1204 h 10000"/>
                  <a:gd name="connsiteX3" fmla="*/ 2276 w 10302"/>
                  <a:gd name="connsiteY3" fmla="*/ 1250 h 10000"/>
                  <a:gd name="connsiteX4" fmla="*/ 2327 w 10302"/>
                  <a:gd name="connsiteY4" fmla="*/ 1315 h 10000"/>
                  <a:gd name="connsiteX5" fmla="*/ 2432 w 10302"/>
                  <a:gd name="connsiteY5" fmla="*/ 1302 h 10000"/>
                  <a:gd name="connsiteX6" fmla="*/ 2546 w 10302"/>
                  <a:gd name="connsiteY6" fmla="*/ 1433 h 10000"/>
                  <a:gd name="connsiteX7" fmla="*/ 3200 w 10302"/>
                  <a:gd name="connsiteY7" fmla="*/ 1479 h 10000"/>
                  <a:gd name="connsiteX8" fmla="*/ 3599 w 10302"/>
                  <a:gd name="connsiteY8" fmla="*/ 1433 h 10000"/>
                  <a:gd name="connsiteX9" fmla="*/ 4534 w 10302"/>
                  <a:gd name="connsiteY9" fmla="*/ 1611 h 10000"/>
                  <a:gd name="connsiteX10" fmla="*/ 4864 w 10302"/>
                  <a:gd name="connsiteY10" fmla="*/ 905 h 10000"/>
                  <a:gd name="connsiteX11" fmla="*/ 5003 w 10302"/>
                  <a:gd name="connsiteY11" fmla="*/ 360 h 10000"/>
                  <a:gd name="connsiteX12" fmla="*/ 5348 w 10302"/>
                  <a:gd name="connsiteY12" fmla="*/ 209 h 10000"/>
                  <a:gd name="connsiteX13" fmla="*/ 5619 w 10302"/>
                  <a:gd name="connsiteY13" fmla="*/ 356 h 10000"/>
                  <a:gd name="connsiteX14" fmla="*/ 7297 w 10302"/>
                  <a:gd name="connsiteY14" fmla="*/ 30 h 10000"/>
                  <a:gd name="connsiteX15" fmla="*/ 8462 w 10302"/>
                  <a:gd name="connsiteY15" fmla="*/ 30 h 10000"/>
                  <a:gd name="connsiteX16" fmla="*/ 9231 w 10302"/>
                  <a:gd name="connsiteY16" fmla="*/ 171 h 10000"/>
                  <a:gd name="connsiteX17" fmla="*/ 10273 w 10302"/>
                  <a:gd name="connsiteY17" fmla="*/ 75 h 10000"/>
                  <a:gd name="connsiteX18" fmla="*/ 9953 w 10302"/>
                  <a:gd name="connsiteY18" fmla="*/ 815 h 10000"/>
                  <a:gd name="connsiteX19" fmla="*/ 9682 w 10302"/>
                  <a:gd name="connsiteY19" fmla="*/ 1329 h 10000"/>
                  <a:gd name="connsiteX20" fmla="*/ 9696 w 10302"/>
                  <a:gd name="connsiteY20" fmla="*/ 1986 h 10000"/>
                  <a:gd name="connsiteX21" fmla="*/ 9149 w 10302"/>
                  <a:gd name="connsiteY21" fmla="*/ 1846 h 10000"/>
                  <a:gd name="connsiteX22" fmla="*/ 8899 w 10302"/>
                  <a:gd name="connsiteY22" fmla="*/ 2102 h 10000"/>
                  <a:gd name="connsiteX23" fmla="*/ 8957 w 10302"/>
                  <a:gd name="connsiteY23" fmla="*/ 2266 h 10000"/>
                  <a:gd name="connsiteX24" fmla="*/ 8960 w 10302"/>
                  <a:gd name="connsiteY24" fmla="*/ 2680 h 10000"/>
                  <a:gd name="connsiteX25" fmla="*/ 8572 w 10302"/>
                  <a:gd name="connsiteY25" fmla="*/ 2946 h 10000"/>
                  <a:gd name="connsiteX26" fmla="*/ 8531 w 10302"/>
                  <a:gd name="connsiteY26" fmla="*/ 3271 h 10000"/>
                  <a:gd name="connsiteX27" fmla="*/ 8548 w 10302"/>
                  <a:gd name="connsiteY27" fmla="*/ 3367 h 10000"/>
                  <a:gd name="connsiteX28" fmla="*/ 8547 w 10302"/>
                  <a:gd name="connsiteY28" fmla="*/ 4193 h 10000"/>
                  <a:gd name="connsiteX29" fmla="*/ 8462 w 10302"/>
                  <a:gd name="connsiteY29" fmla="*/ 4330 h 10000"/>
                  <a:gd name="connsiteX30" fmla="*/ 8624 w 10302"/>
                  <a:gd name="connsiteY30" fmla="*/ 4564 h 10000"/>
                  <a:gd name="connsiteX31" fmla="*/ 8479 w 10302"/>
                  <a:gd name="connsiteY31" fmla="*/ 4794 h 10000"/>
                  <a:gd name="connsiteX32" fmla="*/ 8168 w 10302"/>
                  <a:gd name="connsiteY32" fmla="*/ 5250 h 10000"/>
                  <a:gd name="connsiteX33" fmla="*/ 7695 w 10302"/>
                  <a:gd name="connsiteY33" fmla="*/ 5592 h 10000"/>
                  <a:gd name="connsiteX34" fmla="*/ 7896 w 10302"/>
                  <a:gd name="connsiteY34" fmla="*/ 7179 h 10000"/>
                  <a:gd name="connsiteX35" fmla="*/ 7452 w 10302"/>
                  <a:gd name="connsiteY35" fmla="*/ 7682 h 10000"/>
                  <a:gd name="connsiteX36" fmla="*/ 6927 w 10302"/>
                  <a:gd name="connsiteY36" fmla="*/ 7369 h 10000"/>
                  <a:gd name="connsiteX37" fmla="*/ 7096 w 10302"/>
                  <a:gd name="connsiteY37" fmla="*/ 7544 h 10000"/>
                  <a:gd name="connsiteX38" fmla="*/ 7363 w 10302"/>
                  <a:gd name="connsiteY38" fmla="*/ 8000 h 10000"/>
                  <a:gd name="connsiteX39" fmla="*/ 7335 w 10302"/>
                  <a:gd name="connsiteY39" fmla="*/ 8055 h 10000"/>
                  <a:gd name="connsiteX40" fmla="*/ 7220 w 10302"/>
                  <a:gd name="connsiteY40" fmla="*/ 8203 h 10000"/>
                  <a:gd name="connsiteX41" fmla="*/ 7103 w 10302"/>
                  <a:gd name="connsiteY41" fmla="*/ 8297 h 10000"/>
                  <a:gd name="connsiteX42" fmla="*/ 6908 w 10302"/>
                  <a:gd name="connsiteY42" fmla="*/ 8680 h 10000"/>
                  <a:gd name="connsiteX43" fmla="*/ 6785 w 10302"/>
                  <a:gd name="connsiteY43" fmla="*/ 9182 h 10000"/>
                  <a:gd name="connsiteX44" fmla="*/ 6777 w 10302"/>
                  <a:gd name="connsiteY44" fmla="*/ 9466 h 10000"/>
                  <a:gd name="connsiteX45" fmla="*/ 6642 w 10302"/>
                  <a:gd name="connsiteY45" fmla="*/ 9191 h 10000"/>
                  <a:gd name="connsiteX46" fmla="*/ 6528 w 10302"/>
                  <a:gd name="connsiteY46" fmla="*/ 9798 h 10000"/>
                  <a:gd name="connsiteX47" fmla="*/ 5078 w 10302"/>
                  <a:gd name="connsiteY47" fmla="*/ 9703 h 10000"/>
                  <a:gd name="connsiteX48" fmla="*/ 4224 w 10302"/>
                  <a:gd name="connsiteY48" fmla="*/ 9985 h 10000"/>
                  <a:gd name="connsiteX49" fmla="*/ 4054 w 10302"/>
                  <a:gd name="connsiteY49" fmla="*/ 9937 h 10000"/>
                  <a:gd name="connsiteX50" fmla="*/ 3423 w 10302"/>
                  <a:gd name="connsiteY50" fmla="*/ 9773 h 10000"/>
                  <a:gd name="connsiteX51" fmla="*/ 3286 w 10302"/>
                  <a:gd name="connsiteY51" fmla="*/ 9237 h 10000"/>
                  <a:gd name="connsiteX52" fmla="*/ 3058 w 10302"/>
                  <a:gd name="connsiteY52" fmla="*/ 9096 h 10000"/>
                  <a:gd name="connsiteX53" fmla="*/ 2916 w 10302"/>
                  <a:gd name="connsiteY53" fmla="*/ 9051 h 10000"/>
                  <a:gd name="connsiteX54" fmla="*/ 2489 w 10302"/>
                  <a:gd name="connsiteY54" fmla="*/ 8864 h 10000"/>
                  <a:gd name="connsiteX55" fmla="*/ 1949 w 10302"/>
                  <a:gd name="connsiteY55" fmla="*/ 8864 h 10000"/>
                  <a:gd name="connsiteX56" fmla="*/ 1409 w 10302"/>
                  <a:gd name="connsiteY56" fmla="*/ 8969 h 10000"/>
                  <a:gd name="connsiteX57" fmla="*/ 968 w 10302"/>
                  <a:gd name="connsiteY57" fmla="*/ 8877 h 10000"/>
                  <a:gd name="connsiteX58" fmla="*/ 498 w 10302"/>
                  <a:gd name="connsiteY58" fmla="*/ 8723 h 10000"/>
                  <a:gd name="connsiteX59" fmla="*/ 15 w 10302"/>
                  <a:gd name="connsiteY59" fmla="*/ 8303 h 10000"/>
                  <a:gd name="connsiteX60" fmla="*/ 214 w 10302"/>
                  <a:gd name="connsiteY60" fmla="*/ 8163 h 10000"/>
                  <a:gd name="connsiteX61" fmla="*/ 186 w 10302"/>
                  <a:gd name="connsiteY61" fmla="*/ 7742 h 10000"/>
                  <a:gd name="connsiteX62" fmla="*/ 214 w 10302"/>
                  <a:gd name="connsiteY62" fmla="*/ 7603 h 10000"/>
                  <a:gd name="connsiteX63" fmla="*/ 299 w 10302"/>
                  <a:gd name="connsiteY63" fmla="*/ 7508 h 10000"/>
                  <a:gd name="connsiteX64" fmla="*/ 270 w 10302"/>
                  <a:gd name="connsiteY64" fmla="*/ 7087 h 10000"/>
                  <a:gd name="connsiteX65" fmla="*/ 270 w 10302"/>
                  <a:gd name="connsiteY65" fmla="*/ 5965 h 10000"/>
                  <a:gd name="connsiteX66" fmla="*/ 583 w 10302"/>
                  <a:gd name="connsiteY66" fmla="*/ 5265 h 10000"/>
                  <a:gd name="connsiteX67" fmla="*/ 953 w 10302"/>
                  <a:gd name="connsiteY67" fmla="*/ 5965 h 10000"/>
                  <a:gd name="connsiteX68" fmla="*/ 1209 w 10302"/>
                  <a:gd name="connsiteY68" fmla="*/ 4983 h 10000"/>
                  <a:gd name="connsiteX69" fmla="*/ 1181 w 10302"/>
                  <a:gd name="connsiteY69" fmla="*/ 4704 h 10000"/>
                  <a:gd name="connsiteX70" fmla="*/ 1067 w 10302"/>
                  <a:gd name="connsiteY70" fmla="*/ 3769 h 10000"/>
                  <a:gd name="connsiteX71" fmla="*/ 1352 w 10302"/>
                  <a:gd name="connsiteY71" fmla="*/ 2882 h 10000"/>
                  <a:gd name="connsiteX72" fmla="*/ 1323 w 10302"/>
                  <a:gd name="connsiteY72" fmla="*/ 2320 h 10000"/>
                  <a:gd name="connsiteX73" fmla="*/ 1608 w 10302"/>
                  <a:gd name="connsiteY73" fmla="*/ 1712 h 10000"/>
                  <a:gd name="connsiteX74" fmla="*/ 1778 w 10302"/>
                  <a:gd name="connsiteY74" fmla="*/ 1293 h 10000"/>
                  <a:gd name="connsiteX75" fmla="*/ 1790 w 10302"/>
                  <a:gd name="connsiteY75" fmla="*/ 1149 h 10000"/>
                  <a:gd name="connsiteX76" fmla="*/ 1774 w 10302"/>
                  <a:gd name="connsiteY76" fmla="*/ 1184 h 10000"/>
                  <a:gd name="connsiteX77" fmla="*/ 1801 w 10302"/>
                  <a:gd name="connsiteY77" fmla="*/ 1179 h 10000"/>
                  <a:gd name="connsiteX78" fmla="*/ 1835 w 10302"/>
                  <a:gd name="connsiteY78" fmla="*/ 11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302" h="10000">
                    <a:moveTo>
                      <a:pt x="1835" y="1157"/>
                    </a:moveTo>
                    <a:cubicBezTo>
                      <a:pt x="1881" y="1011"/>
                      <a:pt x="1920" y="1492"/>
                      <a:pt x="1972" y="1351"/>
                    </a:cubicBezTo>
                    <a:cubicBezTo>
                      <a:pt x="2024" y="1210"/>
                      <a:pt x="2103" y="1116"/>
                      <a:pt x="2133" y="1204"/>
                    </a:cubicBezTo>
                    <a:cubicBezTo>
                      <a:pt x="2313" y="1453"/>
                      <a:pt x="2059" y="1125"/>
                      <a:pt x="2276" y="1250"/>
                    </a:cubicBezTo>
                    <a:cubicBezTo>
                      <a:pt x="2315" y="1344"/>
                      <a:pt x="2290" y="1222"/>
                      <a:pt x="2327" y="1315"/>
                    </a:cubicBezTo>
                    <a:cubicBezTo>
                      <a:pt x="2356" y="1377"/>
                      <a:pt x="2403" y="1239"/>
                      <a:pt x="2432" y="1302"/>
                    </a:cubicBezTo>
                    <a:cubicBezTo>
                      <a:pt x="2471" y="1395"/>
                      <a:pt x="2480" y="1400"/>
                      <a:pt x="2546" y="1433"/>
                    </a:cubicBezTo>
                    <a:cubicBezTo>
                      <a:pt x="2716" y="1618"/>
                      <a:pt x="3001" y="1448"/>
                      <a:pt x="3200" y="1479"/>
                    </a:cubicBezTo>
                    <a:cubicBezTo>
                      <a:pt x="3305" y="1542"/>
                      <a:pt x="3377" y="1411"/>
                      <a:pt x="3599" y="1433"/>
                    </a:cubicBezTo>
                    <a:cubicBezTo>
                      <a:pt x="3821" y="1455"/>
                      <a:pt x="4012" y="1674"/>
                      <a:pt x="4534" y="1611"/>
                    </a:cubicBezTo>
                    <a:cubicBezTo>
                      <a:pt x="4600" y="1611"/>
                      <a:pt x="4816" y="968"/>
                      <a:pt x="4864" y="905"/>
                    </a:cubicBezTo>
                    <a:cubicBezTo>
                      <a:pt x="4911" y="827"/>
                      <a:pt x="4922" y="476"/>
                      <a:pt x="5003" y="360"/>
                    </a:cubicBezTo>
                    <a:cubicBezTo>
                      <a:pt x="5084" y="244"/>
                      <a:pt x="5245" y="210"/>
                      <a:pt x="5348" y="209"/>
                    </a:cubicBezTo>
                    <a:cubicBezTo>
                      <a:pt x="5451" y="208"/>
                      <a:pt x="5294" y="385"/>
                      <a:pt x="5619" y="356"/>
                    </a:cubicBezTo>
                    <a:cubicBezTo>
                      <a:pt x="5944" y="327"/>
                      <a:pt x="6528" y="62"/>
                      <a:pt x="7297" y="30"/>
                    </a:cubicBezTo>
                    <a:cubicBezTo>
                      <a:pt x="7770" y="-16"/>
                      <a:pt x="8140" y="-1"/>
                      <a:pt x="8462" y="30"/>
                    </a:cubicBezTo>
                    <a:cubicBezTo>
                      <a:pt x="8785" y="62"/>
                      <a:pt x="8929" y="164"/>
                      <a:pt x="9231" y="171"/>
                    </a:cubicBezTo>
                    <a:cubicBezTo>
                      <a:pt x="9533" y="178"/>
                      <a:pt x="10179" y="-3"/>
                      <a:pt x="10273" y="75"/>
                    </a:cubicBezTo>
                    <a:cubicBezTo>
                      <a:pt x="10407" y="107"/>
                      <a:pt x="10051" y="606"/>
                      <a:pt x="9953" y="815"/>
                    </a:cubicBezTo>
                    <a:cubicBezTo>
                      <a:pt x="9855" y="1024"/>
                      <a:pt x="9757" y="1204"/>
                      <a:pt x="9682" y="1329"/>
                    </a:cubicBezTo>
                    <a:cubicBezTo>
                      <a:pt x="9568" y="1548"/>
                      <a:pt x="9819" y="1846"/>
                      <a:pt x="9696" y="1986"/>
                    </a:cubicBezTo>
                    <a:cubicBezTo>
                      <a:pt x="9629" y="2080"/>
                      <a:pt x="9282" y="1827"/>
                      <a:pt x="9149" y="1846"/>
                    </a:cubicBezTo>
                    <a:cubicBezTo>
                      <a:pt x="9016" y="1865"/>
                      <a:pt x="8947" y="2040"/>
                      <a:pt x="8899" y="2102"/>
                    </a:cubicBezTo>
                    <a:cubicBezTo>
                      <a:pt x="8880" y="2149"/>
                      <a:pt x="8967" y="2219"/>
                      <a:pt x="8957" y="2266"/>
                    </a:cubicBezTo>
                    <a:cubicBezTo>
                      <a:pt x="8938" y="2375"/>
                      <a:pt x="8988" y="2588"/>
                      <a:pt x="8960" y="2680"/>
                    </a:cubicBezTo>
                    <a:cubicBezTo>
                      <a:pt x="8865" y="2962"/>
                      <a:pt x="8706" y="2791"/>
                      <a:pt x="8572" y="2946"/>
                    </a:cubicBezTo>
                    <a:cubicBezTo>
                      <a:pt x="8554" y="3040"/>
                      <a:pt x="8535" y="3201"/>
                      <a:pt x="8531" y="3271"/>
                    </a:cubicBezTo>
                    <a:cubicBezTo>
                      <a:pt x="8527" y="3341"/>
                      <a:pt x="8545" y="3213"/>
                      <a:pt x="8548" y="3367"/>
                    </a:cubicBezTo>
                    <a:cubicBezTo>
                      <a:pt x="8551" y="3521"/>
                      <a:pt x="8500" y="3851"/>
                      <a:pt x="8547" y="4193"/>
                    </a:cubicBezTo>
                    <a:cubicBezTo>
                      <a:pt x="8557" y="4256"/>
                      <a:pt x="8444" y="4269"/>
                      <a:pt x="8462" y="4330"/>
                    </a:cubicBezTo>
                    <a:cubicBezTo>
                      <a:pt x="8491" y="4407"/>
                      <a:pt x="8643" y="4547"/>
                      <a:pt x="8624" y="4564"/>
                    </a:cubicBezTo>
                    <a:cubicBezTo>
                      <a:pt x="8592" y="4615"/>
                      <a:pt x="8517" y="4739"/>
                      <a:pt x="8479" y="4794"/>
                    </a:cubicBezTo>
                    <a:cubicBezTo>
                      <a:pt x="8441" y="4849"/>
                      <a:pt x="8263" y="5091"/>
                      <a:pt x="8168" y="5250"/>
                    </a:cubicBezTo>
                    <a:cubicBezTo>
                      <a:pt x="8026" y="5592"/>
                      <a:pt x="7969" y="5499"/>
                      <a:pt x="7695" y="5592"/>
                    </a:cubicBezTo>
                    <a:cubicBezTo>
                      <a:pt x="7562" y="6247"/>
                      <a:pt x="8057" y="5091"/>
                      <a:pt x="7896" y="7179"/>
                    </a:cubicBezTo>
                    <a:cubicBezTo>
                      <a:pt x="7886" y="7304"/>
                      <a:pt x="7499" y="7573"/>
                      <a:pt x="7452" y="7682"/>
                    </a:cubicBezTo>
                    <a:cubicBezTo>
                      <a:pt x="7405" y="7808"/>
                      <a:pt x="6986" y="7392"/>
                      <a:pt x="6927" y="7369"/>
                    </a:cubicBezTo>
                    <a:cubicBezTo>
                      <a:pt x="6868" y="7346"/>
                      <a:pt x="7049" y="7435"/>
                      <a:pt x="7096" y="7544"/>
                    </a:cubicBezTo>
                    <a:cubicBezTo>
                      <a:pt x="7143" y="7653"/>
                      <a:pt x="7361" y="7952"/>
                      <a:pt x="7363" y="8000"/>
                    </a:cubicBezTo>
                    <a:cubicBezTo>
                      <a:pt x="7297" y="7828"/>
                      <a:pt x="7449" y="8117"/>
                      <a:pt x="7335" y="8055"/>
                    </a:cubicBezTo>
                    <a:cubicBezTo>
                      <a:pt x="7278" y="8335"/>
                      <a:pt x="7115" y="7954"/>
                      <a:pt x="7220" y="8203"/>
                    </a:cubicBezTo>
                    <a:cubicBezTo>
                      <a:pt x="7191" y="8234"/>
                      <a:pt x="7132" y="8282"/>
                      <a:pt x="7103" y="8297"/>
                    </a:cubicBezTo>
                    <a:cubicBezTo>
                      <a:pt x="7055" y="8328"/>
                      <a:pt x="6946" y="8635"/>
                      <a:pt x="6908" y="8680"/>
                    </a:cubicBezTo>
                    <a:cubicBezTo>
                      <a:pt x="6757" y="8837"/>
                      <a:pt x="6908" y="8980"/>
                      <a:pt x="6785" y="9182"/>
                    </a:cubicBezTo>
                    <a:cubicBezTo>
                      <a:pt x="6745" y="9280"/>
                      <a:pt x="6801" y="9465"/>
                      <a:pt x="6777" y="9466"/>
                    </a:cubicBezTo>
                    <a:cubicBezTo>
                      <a:pt x="6753" y="9467"/>
                      <a:pt x="6666" y="9102"/>
                      <a:pt x="6642" y="9191"/>
                    </a:cubicBezTo>
                    <a:cubicBezTo>
                      <a:pt x="6690" y="9409"/>
                      <a:pt x="6567" y="9612"/>
                      <a:pt x="6528" y="9798"/>
                    </a:cubicBezTo>
                    <a:cubicBezTo>
                      <a:pt x="6036" y="9751"/>
                      <a:pt x="5571" y="9782"/>
                      <a:pt x="5078" y="9703"/>
                    </a:cubicBezTo>
                    <a:cubicBezTo>
                      <a:pt x="4471" y="9766"/>
                      <a:pt x="4565" y="9703"/>
                      <a:pt x="4224" y="9985"/>
                    </a:cubicBezTo>
                    <a:cubicBezTo>
                      <a:pt x="4214" y="10016"/>
                      <a:pt x="4129" y="10001"/>
                      <a:pt x="4054" y="9937"/>
                    </a:cubicBezTo>
                    <a:cubicBezTo>
                      <a:pt x="3826" y="9720"/>
                      <a:pt x="3746" y="9914"/>
                      <a:pt x="3423" y="9773"/>
                    </a:cubicBezTo>
                    <a:cubicBezTo>
                      <a:pt x="3290" y="9618"/>
                      <a:pt x="3437" y="9315"/>
                      <a:pt x="3286" y="9237"/>
                    </a:cubicBezTo>
                    <a:cubicBezTo>
                      <a:pt x="3200" y="9191"/>
                      <a:pt x="3058" y="9096"/>
                      <a:pt x="3058" y="9096"/>
                    </a:cubicBezTo>
                    <a:cubicBezTo>
                      <a:pt x="2830" y="9003"/>
                      <a:pt x="3115" y="9315"/>
                      <a:pt x="2916" y="9051"/>
                    </a:cubicBezTo>
                    <a:cubicBezTo>
                      <a:pt x="2821" y="8957"/>
                      <a:pt x="2641" y="8925"/>
                      <a:pt x="2489" y="8864"/>
                    </a:cubicBezTo>
                    <a:cubicBezTo>
                      <a:pt x="2328" y="8833"/>
                      <a:pt x="2129" y="8879"/>
                      <a:pt x="1949" y="8864"/>
                    </a:cubicBezTo>
                    <a:cubicBezTo>
                      <a:pt x="1768" y="8817"/>
                      <a:pt x="1572" y="8967"/>
                      <a:pt x="1409" y="8969"/>
                    </a:cubicBezTo>
                    <a:cubicBezTo>
                      <a:pt x="1246" y="8971"/>
                      <a:pt x="1120" y="8877"/>
                      <a:pt x="968" y="8877"/>
                    </a:cubicBezTo>
                    <a:cubicBezTo>
                      <a:pt x="769" y="8971"/>
                      <a:pt x="657" y="8819"/>
                      <a:pt x="498" y="8723"/>
                    </a:cubicBezTo>
                    <a:cubicBezTo>
                      <a:pt x="339" y="8627"/>
                      <a:pt x="62" y="8396"/>
                      <a:pt x="15" y="8303"/>
                    </a:cubicBezTo>
                    <a:cubicBezTo>
                      <a:pt x="-61" y="8194"/>
                      <a:pt x="186" y="8255"/>
                      <a:pt x="214" y="8163"/>
                    </a:cubicBezTo>
                    <a:cubicBezTo>
                      <a:pt x="243" y="8069"/>
                      <a:pt x="186" y="7835"/>
                      <a:pt x="186" y="7742"/>
                    </a:cubicBezTo>
                    <a:cubicBezTo>
                      <a:pt x="195" y="7694"/>
                      <a:pt x="195" y="7633"/>
                      <a:pt x="214" y="7603"/>
                    </a:cubicBezTo>
                    <a:cubicBezTo>
                      <a:pt x="233" y="7555"/>
                      <a:pt x="280" y="7555"/>
                      <a:pt x="299" y="7508"/>
                    </a:cubicBezTo>
                    <a:cubicBezTo>
                      <a:pt x="327" y="7430"/>
                      <a:pt x="243" y="7040"/>
                      <a:pt x="270" y="7087"/>
                    </a:cubicBezTo>
                    <a:cubicBezTo>
                      <a:pt x="441" y="6432"/>
                      <a:pt x="290" y="6464"/>
                      <a:pt x="270" y="5965"/>
                    </a:cubicBezTo>
                    <a:cubicBezTo>
                      <a:pt x="318" y="5374"/>
                      <a:pt x="327" y="5545"/>
                      <a:pt x="583" y="5265"/>
                    </a:cubicBezTo>
                    <a:cubicBezTo>
                      <a:pt x="764" y="5296"/>
                      <a:pt x="783" y="5872"/>
                      <a:pt x="953" y="5965"/>
                    </a:cubicBezTo>
                    <a:cubicBezTo>
                      <a:pt x="1039" y="5920"/>
                      <a:pt x="1172" y="5186"/>
                      <a:pt x="1209" y="4983"/>
                    </a:cubicBezTo>
                    <a:cubicBezTo>
                      <a:pt x="1247" y="4782"/>
                      <a:pt x="1200" y="4907"/>
                      <a:pt x="1181" y="4704"/>
                    </a:cubicBezTo>
                    <a:cubicBezTo>
                      <a:pt x="1200" y="4439"/>
                      <a:pt x="1067" y="4066"/>
                      <a:pt x="1067" y="3769"/>
                    </a:cubicBezTo>
                    <a:cubicBezTo>
                      <a:pt x="1096" y="3473"/>
                      <a:pt x="1314" y="3115"/>
                      <a:pt x="1352" y="2882"/>
                    </a:cubicBezTo>
                    <a:cubicBezTo>
                      <a:pt x="1361" y="2773"/>
                      <a:pt x="1323" y="2320"/>
                      <a:pt x="1323" y="2320"/>
                    </a:cubicBezTo>
                    <a:cubicBezTo>
                      <a:pt x="1485" y="1931"/>
                      <a:pt x="1446" y="1884"/>
                      <a:pt x="1608" y="1712"/>
                    </a:cubicBezTo>
                    <a:cubicBezTo>
                      <a:pt x="1674" y="1558"/>
                      <a:pt x="1740" y="1464"/>
                      <a:pt x="1778" y="1293"/>
                    </a:cubicBezTo>
                    <a:cubicBezTo>
                      <a:pt x="1814" y="1079"/>
                      <a:pt x="1780" y="1305"/>
                      <a:pt x="1790" y="1149"/>
                    </a:cubicBezTo>
                    <a:cubicBezTo>
                      <a:pt x="1799" y="993"/>
                      <a:pt x="1762" y="1221"/>
                      <a:pt x="1774" y="1184"/>
                    </a:cubicBezTo>
                    <a:cubicBezTo>
                      <a:pt x="1784" y="1122"/>
                      <a:pt x="1791" y="1184"/>
                      <a:pt x="1801" y="1179"/>
                    </a:cubicBezTo>
                    <a:cubicBezTo>
                      <a:pt x="1811" y="1175"/>
                      <a:pt x="1854" y="1157"/>
                      <a:pt x="1835" y="11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2" name="Freeform 47"/>
              <p:cNvSpPr/>
              <p:nvPr/>
            </p:nvSpPr>
            <p:spPr bwMode="auto">
              <a:xfrm>
                <a:off x="4832512" y="1939596"/>
                <a:ext cx="816287" cy="1375161"/>
              </a:xfrm>
              <a:custGeom>
                <a:gdLst>
                  <a:gd name="T0" fmla="*/ 2147483647 w 447"/>
                  <a:gd name="T1" fmla="*/ 2147483647 h 733"/>
                  <a:gd name="T2" fmla="*/ 2147483647 w 447"/>
                  <a:gd name="T3" fmla="*/ 2147483647 h 733"/>
                  <a:gd name="T4" fmla="*/ 2147483647 w 447"/>
                  <a:gd name="T5" fmla="*/ 2147483647 h 733"/>
                  <a:gd name="T6" fmla="*/ 2147483647 w 447"/>
                  <a:gd name="T7" fmla="*/ 2147483647 h 733"/>
                  <a:gd name="T8" fmla="*/ 2147483647 w 447"/>
                  <a:gd name="T9" fmla="*/ 2147483647 h 733"/>
                  <a:gd name="T10" fmla="*/ 2147483647 w 447"/>
                  <a:gd name="T11" fmla="*/ 2147483647 h 733"/>
                  <a:gd name="T12" fmla="*/ 2147483647 w 447"/>
                  <a:gd name="T13" fmla="*/ 2147483647 h 733"/>
                  <a:gd name="T14" fmla="*/ 2147483647 w 447"/>
                  <a:gd name="T15" fmla="*/ 2147483647 h 733"/>
                  <a:gd name="T16" fmla="*/ 2147483647 w 447"/>
                  <a:gd name="T17" fmla="*/ 2147483647 h 733"/>
                  <a:gd name="T18" fmla="*/ 2147483647 w 447"/>
                  <a:gd name="T19" fmla="*/ 2147483647 h 733"/>
                  <a:gd name="T20" fmla="*/ 2147483647 w 447"/>
                  <a:gd name="T21" fmla="*/ 2147483647 h 733"/>
                  <a:gd name="T22" fmla="*/ 2147483647 w 447"/>
                  <a:gd name="T23" fmla="*/ 2147483647 h 733"/>
                  <a:gd name="T24" fmla="*/ 2147483647 w 447"/>
                  <a:gd name="T25" fmla="*/ 2147483647 h 733"/>
                  <a:gd name="T26" fmla="*/ 2147483647 w 447"/>
                  <a:gd name="T27" fmla="*/ 2147483647 h 733"/>
                  <a:gd name="T28" fmla="*/ 2147483647 w 447"/>
                  <a:gd name="T29" fmla="*/ 2147483647 h 733"/>
                  <a:gd name="T30" fmla="*/ 2147483647 w 447"/>
                  <a:gd name="T31" fmla="*/ 2147483647 h 733"/>
                  <a:gd name="T32" fmla="*/ 2147483647 w 447"/>
                  <a:gd name="T33" fmla="*/ 2147483647 h 733"/>
                  <a:gd name="T34" fmla="*/ 2147483647 w 447"/>
                  <a:gd name="T35" fmla="*/ 2147483647 h 733"/>
                  <a:gd name="T36" fmla="*/ 2147483647 w 447"/>
                  <a:gd name="T37" fmla="*/ 2147483647 h 733"/>
                  <a:gd name="T38" fmla="*/ 2147483647 w 447"/>
                  <a:gd name="T39" fmla="*/ 2147483647 h 733"/>
                  <a:gd name="T40" fmla="*/ 2147483647 w 447"/>
                  <a:gd name="T41" fmla="*/ 2147483647 h 733"/>
                  <a:gd name="T42" fmla="*/ 2147483647 w 447"/>
                  <a:gd name="T43" fmla="*/ 2147483647 h 733"/>
                  <a:gd name="T44" fmla="*/ 2147483647 w 447"/>
                  <a:gd name="T45" fmla="*/ 2147483647 h 733"/>
                  <a:gd name="T46" fmla="*/ 2147483647 w 447"/>
                  <a:gd name="T47" fmla="*/ 2147483647 h 733"/>
                  <a:gd name="T48" fmla="*/ 2147483647 w 447"/>
                  <a:gd name="T49" fmla="*/ 2147483647 h 733"/>
                  <a:gd name="T50" fmla="*/ 2147483647 w 447"/>
                  <a:gd name="T51" fmla="*/ 2147483647 h 733"/>
                  <a:gd name="T52" fmla="*/ 2147483647 w 447"/>
                  <a:gd name="T53" fmla="*/ 2147483647 h 733"/>
                  <a:gd name="T54" fmla="*/ 2147483647 w 447"/>
                  <a:gd name="T55" fmla="*/ 2147483647 h 733"/>
                  <a:gd name="T56" fmla="*/ 2147483647 w 447"/>
                  <a:gd name="T57" fmla="*/ 2147483647 h 733"/>
                  <a:gd name="T58" fmla="*/ 2147483647 w 447"/>
                  <a:gd name="T59" fmla="*/ 2147483647 h 733"/>
                  <a:gd name="T60" fmla="*/ 2147483647 w 447"/>
                  <a:gd name="T61" fmla="*/ 2147483647 h 733"/>
                  <a:gd name="T62" fmla="*/ 2147483647 w 447"/>
                  <a:gd name="T63" fmla="*/ 2147483647 h 733"/>
                  <a:gd name="T64" fmla="*/ 2147483647 w 447"/>
                  <a:gd name="T65" fmla="*/ 2147483647 h 73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7"/>
                  <a:gd name="T100" fmla="*/ 0 h 733"/>
                  <a:gd name="T101" fmla="*/ 447 w 447"/>
                  <a:gd name="T102" fmla="*/ 733 h 733"/>
                  <a:gd name="connsiteX0" fmla="*/ 6109 w 10053"/>
                  <a:gd name="connsiteY0" fmla="*/ 3 h 10000"/>
                  <a:gd name="connsiteX1" fmla="*/ 6265 w 10053"/>
                  <a:gd name="connsiteY1" fmla="*/ 252 h 10000"/>
                  <a:gd name="connsiteX2" fmla="*/ 7061 w 10053"/>
                  <a:gd name="connsiteY2" fmla="*/ 541 h 10000"/>
                  <a:gd name="connsiteX3" fmla="*/ 7127 w 10053"/>
                  <a:gd name="connsiteY3" fmla="*/ 749 h 10000"/>
                  <a:gd name="connsiteX4" fmla="*/ 7371 w 10053"/>
                  <a:gd name="connsiteY4" fmla="*/ 832 h 10000"/>
                  <a:gd name="connsiteX5" fmla="*/ 6928 w 10053"/>
                  <a:gd name="connsiteY5" fmla="*/ 1496 h 10000"/>
                  <a:gd name="connsiteX6" fmla="*/ 7394 w 10053"/>
                  <a:gd name="connsiteY6" fmla="*/ 2075 h 10000"/>
                  <a:gd name="connsiteX7" fmla="*/ 7570 w 10053"/>
                  <a:gd name="connsiteY7" fmla="*/ 2614 h 10000"/>
                  <a:gd name="connsiteX8" fmla="*/ 6596 w 10053"/>
                  <a:gd name="connsiteY8" fmla="*/ 3649 h 10000"/>
                  <a:gd name="connsiteX9" fmla="*/ 7327 w 10053"/>
                  <a:gd name="connsiteY9" fmla="*/ 4230 h 10000"/>
                  <a:gd name="connsiteX10" fmla="*/ 7724 w 10053"/>
                  <a:gd name="connsiteY10" fmla="*/ 4727 h 10000"/>
                  <a:gd name="connsiteX11" fmla="*/ 8057 w 10053"/>
                  <a:gd name="connsiteY11" fmla="*/ 4787 h 10000"/>
                  <a:gd name="connsiteX12" fmla="*/ 8456 w 10053"/>
                  <a:gd name="connsiteY12" fmla="*/ 4727 h 10000"/>
                  <a:gd name="connsiteX13" fmla="*/ 8654 w 10053"/>
                  <a:gd name="connsiteY13" fmla="*/ 4816 h 10000"/>
                  <a:gd name="connsiteX14" fmla="*/ 8965 w 10053"/>
                  <a:gd name="connsiteY14" fmla="*/ 4852 h 10000"/>
                  <a:gd name="connsiteX15" fmla="*/ 9231 w 10053"/>
                  <a:gd name="connsiteY15" fmla="*/ 4603 h 10000"/>
                  <a:gd name="connsiteX16" fmla="*/ 9186 w 10053"/>
                  <a:gd name="connsiteY16" fmla="*/ 5100 h 10000"/>
                  <a:gd name="connsiteX17" fmla="*/ 8814 w 10053"/>
                  <a:gd name="connsiteY17" fmla="*/ 6274 h 10000"/>
                  <a:gd name="connsiteX18" fmla="*/ 9438 w 10053"/>
                  <a:gd name="connsiteY18" fmla="*/ 6506 h 10000"/>
                  <a:gd name="connsiteX19" fmla="*/ 9190 w 10053"/>
                  <a:gd name="connsiteY19" fmla="*/ 7163 h 10000"/>
                  <a:gd name="connsiteX20" fmla="*/ 10053 w 10053"/>
                  <a:gd name="connsiteY20" fmla="*/ 7620 h 10000"/>
                  <a:gd name="connsiteX21" fmla="*/ 9231 w 10053"/>
                  <a:gd name="connsiteY21" fmla="*/ 8042 h 10000"/>
                  <a:gd name="connsiteX22" fmla="*/ 8804 w 10053"/>
                  <a:gd name="connsiteY22" fmla="*/ 8315 h 10000"/>
                  <a:gd name="connsiteX23" fmla="*/ 7796 w 10053"/>
                  <a:gd name="connsiteY23" fmla="*/ 8621 h 10000"/>
                  <a:gd name="connsiteX24" fmla="*/ 7570 w 10053"/>
                  <a:gd name="connsiteY24" fmla="*/ 7649 h 10000"/>
                  <a:gd name="connsiteX25" fmla="*/ 7277 w 10053"/>
                  <a:gd name="connsiteY25" fmla="*/ 7297 h 10000"/>
                  <a:gd name="connsiteX26" fmla="*/ 7049 w 10053"/>
                  <a:gd name="connsiteY26" fmla="*/ 7076 h 10000"/>
                  <a:gd name="connsiteX27" fmla="*/ 6799 w 10053"/>
                  <a:gd name="connsiteY27" fmla="*/ 6937 h 10000"/>
                  <a:gd name="connsiteX28" fmla="*/ 6862 w 10053"/>
                  <a:gd name="connsiteY28" fmla="*/ 6798 h 10000"/>
                  <a:gd name="connsiteX29" fmla="*/ 6596 w 10053"/>
                  <a:gd name="connsiteY29" fmla="*/ 7047 h 10000"/>
                  <a:gd name="connsiteX30" fmla="*/ 6242 w 10053"/>
                  <a:gd name="connsiteY30" fmla="*/ 7420 h 10000"/>
                  <a:gd name="connsiteX31" fmla="*/ 6044 w 10053"/>
                  <a:gd name="connsiteY31" fmla="*/ 7213 h 10000"/>
                  <a:gd name="connsiteX32" fmla="*/ 5733 w 10053"/>
                  <a:gd name="connsiteY32" fmla="*/ 7461 h 10000"/>
                  <a:gd name="connsiteX33" fmla="*/ 5114 w 10053"/>
                  <a:gd name="connsiteY33" fmla="*/ 7959 h 10000"/>
                  <a:gd name="connsiteX34" fmla="*/ 4980 w 10053"/>
                  <a:gd name="connsiteY34" fmla="*/ 8497 h 10000"/>
                  <a:gd name="connsiteX35" fmla="*/ 4715 w 10053"/>
                  <a:gd name="connsiteY35" fmla="*/ 8539 h 10000"/>
                  <a:gd name="connsiteX36" fmla="*/ 4339 w 10053"/>
                  <a:gd name="connsiteY36" fmla="*/ 8829 h 10000"/>
                  <a:gd name="connsiteX37" fmla="*/ 4317 w 10053"/>
                  <a:gd name="connsiteY37" fmla="*/ 8954 h 10000"/>
                  <a:gd name="connsiteX38" fmla="*/ 3985 w 10053"/>
                  <a:gd name="connsiteY38" fmla="*/ 9657 h 10000"/>
                  <a:gd name="connsiteX39" fmla="*/ 1564 w 10053"/>
                  <a:gd name="connsiteY39" fmla="*/ 9983 h 10000"/>
                  <a:gd name="connsiteX40" fmla="*/ 851 w 10053"/>
                  <a:gd name="connsiteY40" fmla="*/ 9253 h 10000"/>
                  <a:gd name="connsiteX41" fmla="*/ 266 w 10053"/>
                  <a:gd name="connsiteY41" fmla="*/ 9606 h 10000"/>
                  <a:gd name="connsiteX42" fmla="*/ 27 w 10053"/>
                  <a:gd name="connsiteY42" fmla="*/ 8716 h 10000"/>
                  <a:gd name="connsiteX43" fmla="*/ 744 w 10053"/>
                  <a:gd name="connsiteY43" fmla="*/ 7817 h 10000"/>
                  <a:gd name="connsiteX44" fmla="*/ 1301 w 10053"/>
                  <a:gd name="connsiteY44" fmla="*/ 7467 h 10000"/>
                  <a:gd name="connsiteX45" fmla="*/ 1138 w 10053"/>
                  <a:gd name="connsiteY45" fmla="*/ 6860 h 10000"/>
                  <a:gd name="connsiteX46" fmla="*/ 1009 w 10053"/>
                  <a:gd name="connsiteY46" fmla="*/ 6566 h 10000"/>
                  <a:gd name="connsiteX47" fmla="*/ 79 w 10053"/>
                  <a:gd name="connsiteY47" fmla="*/ 6415 h 10000"/>
                  <a:gd name="connsiteX48" fmla="*/ 691 w 10053"/>
                  <a:gd name="connsiteY48" fmla="*/ 5256 h 10000"/>
                  <a:gd name="connsiteX49" fmla="*/ 1343 w 10053"/>
                  <a:gd name="connsiteY49" fmla="*/ 4434 h 10000"/>
                  <a:gd name="connsiteX50" fmla="*/ 1713 w 10053"/>
                  <a:gd name="connsiteY50" fmla="*/ 4103 h 10000"/>
                  <a:gd name="connsiteX51" fmla="*/ 1992 w 10053"/>
                  <a:gd name="connsiteY51" fmla="*/ 3816 h 10000"/>
                  <a:gd name="connsiteX52" fmla="*/ 2656 w 10053"/>
                  <a:gd name="connsiteY52" fmla="*/ 3319 h 10000"/>
                  <a:gd name="connsiteX53" fmla="*/ 3521 w 10053"/>
                  <a:gd name="connsiteY53" fmla="*/ 3029 h 10000"/>
                  <a:gd name="connsiteX54" fmla="*/ 2856 w 10053"/>
                  <a:gd name="connsiteY54" fmla="*/ 2862 h 10000"/>
                  <a:gd name="connsiteX55" fmla="*/ 2068 w 10053"/>
                  <a:gd name="connsiteY55" fmla="*/ 2453 h 10000"/>
                  <a:gd name="connsiteX56" fmla="*/ 3409 w 10053"/>
                  <a:gd name="connsiteY56" fmla="*/ 2697 h 10000"/>
                  <a:gd name="connsiteX57" fmla="*/ 4073 w 10053"/>
                  <a:gd name="connsiteY57" fmla="*/ 2614 h 10000"/>
                  <a:gd name="connsiteX58" fmla="*/ 4715 w 10053"/>
                  <a:gd name="connsiteY58" fmla="*/ 2034 h 10000"/>
                  <a:gd name="connsiteX59" fmla="*/ 4450 w 10053"/>
                  <a:gd name="connsiteY59" fmla="*/ 1785 h 10000"/>
                  <a:gd name="connsiteX60" fmla="*/ 3980 w 10053"/>
                  <a:gd name="connsiteY60" fmla="*/ 969 h 10000"/>
                  <a:gd name="connsiteX61" fmla="*/ 4450 w 10053"/>
                  <a:gd name="connsiteY61" fmla="*/ 749 h 10000"/>
                  <a:gd name="connsiteX62" fmla="*/ 4604 w 10053"/>
                  <a:gd name="connsiteY62" fmla="*/ 832 h 10000"/>
                  <a:gd name="connsiteX63" fmla="*/ 4737 w 10053"/>
                  <a:gd name="connsiteY63" fmla="*/ 749 h 10000"/>
                  <a:gd name="connsiteX64" fmla="*/ 5180 w 10053"/>
                  <a:gd name="connsiteY64" fmla="*/ 666 h 10000"/>
                  <a:gd name="connsiteX65" fmla="*/ 5446 w 10053"/>
                  <a:gd name="connsiteY65" fmla="*/ 335 h 10000"/>
                  <a:gd name="connsiteX66" fmla="*/ 6109 w 10053"/>
                  <a:gd name="connsiteY66" fmla="*/ 3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053" h="10000">
                    <a:moveTo>
                      <a:pt x="6109" y="3"/>
                    </a:moveTo>
                    <a:cubicBezTo>
                      <a:pt x="6286" y="-24"/>
                      <a:pt x="6109" y="169"/>
                      <a:pt x="6265" y="252"/>
                    </a:cubicBezTo>
                    <a:cubicBezTo>
                      <a:pt x="6419" y="335"/>
                      <a:pt x="6907" y="459"/>
                      <a:pt x="7061" y="541"/>
                    </a:cubicBezTo>
                    <a:cubicBezTo>
                      <a:pt x="7304" y="776"/>
                      <a:pt x="6995" y="390"/>
                      <a:pt x="7127" y="749"/>
                    </a:cubicBezTo>
                    <a:cubicBezTo>
                      <a:pt x="7172" y="832"/>
                      <a:pt x="7371" y="832"/>
                      <a:pt x="7371" y="832"/>
                    </a:cubicBezTo>
                    <a:cubicBezTo>
                      <a:pt x="6972" y="1080"/>
                      <a:pt x="6508" y="1315"/>
                      <a:pt x="6928" y="1496"/>
                    </a:cubicBezTo>
                    <a:cubicBezTo>
                      <a:pt x="6995" y="1633"/>
                      <a:pt x="7327" y="1937"/>
                      <a:pt x="7394" y="2075"/>
                    </a:cubicBezTo>
                    <a:cubicBezTo>
                      <a:pt x="7436" y="2365"/>
                      <a:pt x="7436" y="2352"/>
                      <a:pt x="7570" y="2614"/>
                    </a:cubicBezTo>
                    <a:cubicBezTo>
                      <a:pt x="7416" y="3070"/>
                      <a:pt x="7416" y="3525"/>
                      <a:pt x="6596" y="3649"/>
                    </a:cubicBezTo>
                    <a:cubicBezTo>
                      <a:pt x="6596" y="3897"/>
                      <a:pt x="7261" y="4022"/>
                      <a:pt x="7327" y="4230"/>
                    </a:cubicBezTo>
                    <a:cubicBezTo>
                      <a:pt x="7637" y="4519"/>
                      <a:pt x="7371" y="4658"/>
                      <a:pt x="7724" y="4727"/>
                    </a:cubicBezTo>
                    <a:cubicBezTo>
                      <a:pt x="7836" y="4810"/>
                      <a:pt x="7947" y="4787"/>
                      <a:pt x="8057" y="4787"/>
                    </a:cubicBezTo>
                    <a:cubicBezTo>
                      <a:pt x="8167" y="4787"/>
                      <a:pt x="8357" y="4722"/>
                      <a:pt x="8456" y="4727"/>
                    </a:cubicBezTo>
                    <a:cubicBezTo>
                      <a:pt x="8555" y="4732"/>
                      <a:pt x="8567" y="4789"/>
                      <a:pt x="8654" y="4816"/>
                    </a:cubicBezTo>
                    <a:cubicBezTo>
                      <a:pt x="8766" y="4899"/>
                      <a:pt x="8869" y="4887"/>
                      <a:pt x="8965" y="4852"/>
                    </a:cubicBezTo>
                    <a:cubicBezTo>
                      <a:pt x="9061" y="4817"/>
                      <a:pt x="9186" y="4561"/>
                      <a:pt x="9231" y="4603"/>
                    </a:cubicBezTo>
                    <a:cubicBezTo>
                      <a:pt x="9805" y="4671"/>
                      <a:pt x="9009" y="4686"/>
                      <a:pt x="9186" y="5100"/>
                    </a:cubicBezTo>
                    <a:cubicBezTo>
                      <a:pt x="9231" y="5211"/>
                      <a:pt x="8726" y="6176"/>
                      <a:pt x="8814" y="6274"/>
                    </a:cubicBezTo>
                    <a:cubicBezTo>
                      <a:pt x="8748" y="6646"/>
                      <a:pt x="9084" y="6174"/>
                      <a:pt x="9438" y="6506"/>
                    </a:cubicBezTo>
                    <a:cubicBezTo>
                      <a:pt x="9482" y="6727"/>
                      <a:pt x="9088" y="6977"/>
                      <a:pt x="9190" y="7163"/>
                    </a:cubicBezTo>
                    <a:cubicBezTo>
                      <a:pt x="9293" y="7349"/>
                      <a:pt x="10075" y="7468"/>
                      <a:pt x="10053" y="7620"/>
                    </a:cubicBezTo>
                    <a:cubicBezTo>
                      <a:pt x="9720" y="7938"/>
                      <a:pt x="9938" y="7959"/>
                      <a:pt x="9231" y="8042"/>
                    </a:cubicBezTo>
                    <a:cubicBezTo>
                      <a:pt x="8942" y="8166"/>
                      <a:pt x="9092" y="8205"/>
                      <a:pt x="8804" y="8315"/>
                    </a:cubicBezTo>
                    <a:cubicBezTo>
                      <a:pt x="8672" y="8578"/>
                      <a:pt x="7972" y="8731"/>
                      <a:pt x="7796" y="8621"/>
                    </a:cubicBezTo>
                    <a:cubicBezTo>
                      <a:pt x="7662" y="8276"/>
                      <a:pt x="7790" y="7966"/>
                      <a:pt x="7570" y="7649"/>
                    </a:cubicBezTo>
                    <a:cubicBezTo>
                      <a:pt x="7504" y="7565"/>
                      <a:pt x="7322" y="7380"/>
                      <a:pt x="7277" y="7297"/>
                    </a:cubicBezTo>
                    <a:cubicBezTo>
                      <a:pt x="7188" y="7158"/>
                      <a:pt x="7128" y="7136"/>
                      <a:pt x="7049" y="7076"/>
                    </a:cubicBezTo>
                    <a:cubicBezTo>
                      <a:pt x="6969" y="7016"/>
                      <a:pt x="6866" y="6951"/>
                      <a:pt x="6799" y="6937"/>
                    </a:cubicBezTo>
                    <a:cubicBezTo>
                      <a:pt x="6712" y="6910"/>
                      <a:pt x="6884" y="6702"/>
                      <a:pt x="6862" y="6798"/>
                    </a:cubicBezTo>
                    <a:cubicBezTo>
                      <a:pt x="6772" y="6882"/>
                      <a:pt x="6707" y="6950"/>
                      <a:pt x="6596" y="7047"/>
                    </a:cubicBezTo>
                    <a:cubicBezTo>
                      <a:pt x="6487" y="7144"/>
                      <a:pt x="6330" y="7393"/>
                      <a:pt x="6242" y="7420"/>
                    </a:cubicBezTo>
                    <a:cubicBezTo>
                      <a:pt x="6064" y="7489"/>
                      <a:pt x="6109" y="7172"/>
                      <a:pt x="6044" y="7213"/>
                    </a:cubicBezTo>
                    <a:cubicBezTo>
                      <a:pt x="5955" y="7213"/>
                      <a:pt x="5887" y="7337"/>
                      <a:pt x="5733" y="7461"/>
                    </a:cubicBezTo>
                    <a:cubicBezTo>
                      <a:pt x="5622" y="7669"/>
                      <a:pt x="5313" y="7780"/>
                      <a:pt x="5114" y="7959"/>
                    </a:cubicBezTo>
                    <a:cubicBezTo>
                      <a:pt x="5092" y="8097"/>
                      <a:pt x="5070" y="8373"/>
                      <a:pt x="4980" y="8497"/>
                    </a:cubicBezTo>
                    <a:cubicBezTo>
                      <a:pt x="4936" y="8553"/>
                      <a:pt x="4781" y="8511"/>
                      <a:pt x="4715" y="8539"/>
                    </a:cubicBezTo>
                    <a:cubicBezTo>
                      <a:pt x="4627" y="8608"/>
                      <a:pt x="4406" y="8760"/>
                      <a:pt x="4339" y="8829"/>
                    </a:cubicBezTo>
                    <a:cubicBezTo>
                      <a:pt x="4272" y="8898"/>
                      <a:pt x="4383" y="8815"/>
                      <a:pt x="4317" y="8954"/>
                    </a:cubicBezTo>
                    <a:cubicBezTo>
                      <a:pt x="4250" y="9644"/>
                      <a:pt x="4627" y="9382"/>
                      <a:pt x="3985" y="9657"/>
                    </a:cubicBezTo>
                    <a:cubicBezTo>
                      <a:pt x="3564" y="10058"/>
                      <a:pt x="2515" y="10010"/>
                      <a:pt x="1564" y="9983"/>
                    </a:cubicBezTo>
                    <a:cubicBezTo>
                      <a:pt x="1275" y="9721"/>
                      <a:pt x="1337" y="9350"/>
                      <a:pt x="851" y="9253"/>
                    </a:cubicBezTo>
                    <a:cubicBezTo>
                      <a:pt x="651" y="9267"/>
                      <a:pt x="465" y="9633"/>
                      <a:pt x="266" y="9606"/>
                    </a:cubicBezTo>
                    <a:cubicBezTo>
                      <a:pt x="-88" y="9565"/>
                      <a:pt x="5" y="8937"/>
                      <a:pt x="27" y="8716"/>
                    </a:cubicBezTo>
                    <a:cubicBezTo>
                      <a:pt x="93" y="8094"/>
                      <a:pt x="-30" y="7982"/>
                      <a:pt x="744" y="7817"/>
                    </a:cubicBezTo>
                    <a:cubicBezTo>
                      <a:pt x="966" y="7609"/>
                      <a:pt x="947" y="7536"/>
                      <a:pt x="1301" y="7467"/>
                    </a:cubicBezTo>
                    <a:cubicBezTo>
                      <a:pt x="1413" y="7232"/>
                      <a:pt x="1187" y="7010"/>
                      <a:pt x="1138" y="6860"/>
                    </a:cubicBezTo>
                    <a:cubicBezTo>
                      <a:pt x="1089" y="6709"/>
                      <a:pt x="1209" y="6594"/>
                      <a:pt x="1009" y="6566"/>
                    </a:cubicBezTo>
                    <a:cubicBezTo>
                      <a:pt x="633" y="6415"/>
                      <a:pt x="213" y="6650"/>
                      <a:pt x="79" y="6415"/>
                    </a:cubicBezTo>
                    <a:cubicBezTo>
                      <a:pt x="-186" y="5876"/>
                      <a:pt x="359" y="5518"/>
                      <a:pt x="691" y="5256"/>
                    </a:cubicBezTo>
                    <a:cubicBezTo>
                      <a:pt x="713" y="5007"/>
                      <a:pt x="1254" y="4697"/>
                      <a:pt x="1343" y="4434"/>
                    </a:cubicBezTo>
                    <a:cubicBezTo>
                      <a:pt x="1408" y="4227"/>
                      <a:pt x="1603" y="4206"/>
                      <a:pt x="1713" y="4103"/>
                    </a:cubicBezTo>
                    <a:cubicBezTo>
                      <a:pt x="1822" y="3999"/>
                      <a:pt x="1927" y="3954"/>
                      <a:pt x="1992" y="3816"/>
                    </a:cubicBezTo>
                    <a:cubicBezTo>
                      <a:pt x="2082" y="3581"/>
                      <a:pt x="2413" y="3456"/>
                      <a:pt x="2656" y="3319"/>
                    </a:cubicBezTo>
                    <a:cubicBezTo>
                      <a:pt x="2900" y="3180"/>
                      <a:pt x="3498" y="3097"/>
                      <a:pt x="3521" y="3029"/>
                    </a:cubicBezTo>
                    <a:cubicBezTo>
                      <a:pt x="3409" y="2821"/>
                      <a:pt x="3143" y="2972"/>
                      <a:pt x="2856" y="2862"/>
                    </a:cubicBezTo>
                    <a:cubicBezTo>
                      <a:pt x="2790" y="2793"/>
                      <a:pt x="1979" y="2481"/>
                      <a:pt x="2068" y="2453"/>
                    </a:cubicBezTo>
                    <a:cubicBezTo>
                      <a:pt x="2156" y="2426"/>
                      <a:pt x="3075" y="2670"/>
                      <a:pt x="3409" y="2697"/>
                    </a:cubicBezTo>
                    <a:cubicBezTo>
                      <a:pt x="3743" y="2724"/>
                      <a:pt x="3852" y="2724"/>
                      <a:pt x="4073" y="2614"/>
                    </a:cubicBezTo>
                    <a:cubicBezTo>
                      <a:pt x="4339" y="2558"/>
                      <a:pt x="4650" y="2172"/>
                      <a:pt x="4715" y="2034"/>
                    </a:cubicBezTo>
                    <a:cubicBezTo>
                      <a:pt x="4781" y="1895"/>
                      <a:pt x="4572" y="1962"/>
                      <a:pt x="4450" y="1785"/>
                    </a:cubicBezTo>
                    <a:cubicBezTo>
                      <a:pt x="4328" y="1608"/>
                      <a:pt x="3980" y="1135"/>
                      <a:pt x="3980" y="969"/>
                    </a:cubicBezTo>
                    <a:cubicBezTo>
                      <a:pt x="4002" y="818"/>
                      <a:pt x="4361" y="818"/>
                      <a:pt x="4450" y="749"/>
                    </a:cubicBezTo>
                    <a:cubicBezTo>
                      <a:pt x="4515" y="693"/>
                      <a:pt x="4560" y="832"/>
                      <a:pt x="4604" y="832"/>
                    </a:cubicBezTo>
                    <a:cubicBezTo>
                      <a:pt x="4650" y="832"/>
                      <a:pt x="4650" y="776"/>
                      <a:pt x="4737" y="749"/>
                    </a:cubicBezTo>
                    <a:cubicBezTo>
                      <a:pt x="4826" y="722"/>
                      <a:pt x="5070" y="735"/>
                      <a:pt x="5180" y="666"/>
                    </a:cubicBezTo>
                    <a:cubicBezTo>
                      <a:pt x="5290" y="598"/>
                      <a:pt x="5290" y="445"/>
                      <a:pt x="5446" y="335"/>
                    </a:cubicBezTo>
                    <a:cubicBezTo>
                      <a:pt x="5667" y="128"/>
                      <a:pt x="6109" y="293"/>
                      <a:pt x="6109" y="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3" name="Freeform 48"/>
              <p:cNvSpPr/>
              <p:nvPr/>
            </p:nvSpPr>
            <p:spPr bwMode="auto">
              <a:xfrm>
                <a:off x="2683188" y="795940"/>
                <a:ext cx="1339224" cy="1986474"/>
              </a:xfrm>
              <a:custGeom>
                <a:gdLst>
                  <a:gd name="T0" fmla="*/ 2147483647 w 671"/>
                  <a:gd name="T1" fmla="*/ 2147483647 h 981"/>
                  <a:gd name="T2" fmla="*/ 2147483647 w 671"/>
                  <a:gd name="T3" fmla="*/ 2147483647 h 981"/>
                  <a:gd name="T4" fmla="*/ 2147483647 w 671"/>
                  <a:gd name="T5" fmla="*/ 2147483647 h 981"/>
                  <a:gd name="T6" fmla="*/ 2147483647 w 671"/>
                  <a:gd name="T7" fmla="*/ 2147483647 h 981"/>
                  <a:gd name="T8" fmla="*/ 2147483647 w 671"/>
                  <a:gd name="T9" fmla="*/ 2147483647 h 981"/>
                  <a:gd name="T10" fmla="*/ 2147483647 w 671"/>
                  <a:gd name="T11" fmla="*/ 2147483647 h 981"/>
                  <a:gd name="T12" fmla="*/ 2147483647 w 671"/>
                  <a:gd name="T13" fmla="*/ 2147483647 h 981"/>
                  <a:gd name="T14" fmla="*/ 2147483647 w 671"/>
                  <a:gd name="T15" fmla="*/ 2147483647 h 981"/>
                  <a:gd name="T16" fmla="*/ 2147483647 w 671"/>
                  <a:gd name="T17" fmla="*/ 2147483647 h 981"/>
                  <a:gd name="T18" fmla="*/ 2147483647 w 671"/>
                  <a:gd name="T19" fmla="*/ 2147483647 h 981"/>
                  <a:gd name="T20" fmla="*/ 2147483647 w 671"/>
                  <a:gd name="T21" fmla="*/ 2147483647 h 981"/>
                  <a:gd name="T22" fmla="*/ 2147483647 w 671"/>
                  <a:gd name="T23" fmla="*/ 2147483647 h 981"/>
                  <a:gd name="T24" fmla="*/ 2147483647 w 671"/>
                  <a:gd name="T25" fmla="*/ 2147483647 h 981"/>
                  <a:gd name="T26" fmla="*/ 2147483647 w 671"/>
                  <a:gd name="T27" fmla="*/ 2147483647 h 981"/>
                  <a:gd name="T28" fmla="*/ 2147483647 w 671"/>
                  <a:gd name="T29" fmla="*/ 2147483647 h 981"/>
                  <a:gd name="T30" fmla="*/ 2147483647 w 671"/>
                  <a:gd name="T31" fmla="*/ 2147483647 h 981"/>
                  <a:gd name="T32" fmla="*/ 2147483647 w 671"/>
                  <a:gd name="T33" fmla="*/ 2147483647 h 981"/>
                  <a:gd name="T34" fmla="*/ 2147483647 w 671"/>
                  <a:gd name="T35" fmla="*/ 2147483647 h 981"/>
                  <a:gd name="T36" fmla="*/ 2147483647 w 671"/>
                  <a:gd name="T37" fmla="*/ 2147483647 h 981"/>
                  <a:gd name="T38" fmla="*/ 2147483647 w 671"/>
                  <a:gd name="T39" fmla="*/ 2147483647 h 981"/>
                  <a:gd name="T40" fmla="*/ 2147483647 w 671"/>
                  <a:gd name="T41" fmla="*/ 2147483647 h 981"/>
                  <a:gd name="T42" fmla="*/ 2147483647 w 671"/>
                  <a:gd name="T43" fmla="*/ 2147483647 h 981"/>
                  <a:gd name="T44" fmla="*/ 2147483647 w 671"/>
                  <a:gd name="T45" fmla="*/ 2147483647 h 981"/>
                  <a:gd name="T46" fmla="*/ 2147483647 w 671"/>
                  <a:gd name="T47" fmla="*/ 2147483647 h 981"/>
                  <a:gd name="T48" fmla="*/ 2147483647 w 671"/>
                  <a:gd name="T49" fmla="*/ 2147483647 h 981"/>
                  <a:gd name="T50" fmla="*/ 2147483647 w 671"/>
                  <a:gd name="T51" fmla="*/ 2147483647 h 981"/>
                  <a:gd name="T52" fmla="*/ 2147483647 w 671"/>
                  <a:gd name="T53" fmla="*/ 2147483647 h 981"/>
                  <a:gd name="T54" fmla="*/ 2147483647 w 671"/>
                  <a:gd name="T55" fmla="*/ 2147483647 h 981"/>
                  <a:gd name="T56" fmla="*/ 2147483647 w 671"/>
                  <a:gd name="T57" fmla="*/ 2147483647 h 981"/>
                  <a:gd name="T58" fmla="*/ 2147483647 w 671"/>
                  <a:gd name="T59" fmla="*/ 2147483647 h 981"/>
                  <a:gd name="T60" fmla="*/ 2147483647 w 671"/>
                  <a:gd name="T61" fmla="*/ 2147483647 h 981"/>
                  <a:gd name="T62" fmla="*/ 2147483647 w 671"/>
                  <a:gd name="T63" fmla="*/ 2147483647 h 981"/>
                  <a:gd name="T64" fmla="*/ 2147483647 w 671"/>
                  <a:gd name="T65" fmla="*/ 2147483647 h 981"/>
                  <a:gd name="T66" fmla="*/ 2147483647 w 671"/>
                  <a:gd name="T67" fmla="*/ 2147483647 h 981"/>
                  <a:gd name="T68" fmla="*/ 2147483647 w 671"/>
                  <a:gd name="T69" fmla="*/ 2147483647 h 981"/>
                  <a:gd name="T70" fmla="*/ 2147483647 w 671"/>
                  <a:gd name="T71" fmla="*/ 2147483647 h 98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1"/>
                  <a:gd name="T109" fmla="*/ 0 h 981"/>
                  <a:gd name="T110" fmla="*/ 671 w 671"/>
                  <a:gd name="T111" fmla="*/ 981 h 981"/>
                  <a:gd name="connsiteX0" fmla="*/ 9873 w 10455"/>
                  <a:gd name="connsiteY0" fmla="*/ 3750 h 10702"/>
                  <a:gd name="connsiteX1" fmla="*/ 9642 w 10455"/>
                  <a:gd name="connsiteY1" fmla="*/ 3501 h 10702"/>
                  <a:gd name="connsiteX2" fmla="*/ 9315 w 10455"/>
                  <a:gd name="connsiteY2" fmla="*/ 3371 h 10702"/>
                  <a:gd name="connsiteX3" fmla="*/ 8601 w 10455"/>
                  <a:gd name="connsiteY3" fmla="*/ 3463 h 10702"/>
                  <a:gd name="connsiteX4" fmla="*/ 7089 w 10455"/>
                  <a:gd name="connsiteY4" fmla="*/ 3493 h 10702"/>
                  <a:gd name="connsiteX5" fmla="*/ 6711 w 10455"/>
                  <a:gd name="connsiteY5" fmla="*/ 3554 h 10702"/>
                  <a:gd name="connsiteX6" fmla="*/ 4796 w 10455"/>
                  <a:gd name="connsiteY6" fmla="*/ 3606 h 10702"/>
                  <a:gd name="connsiteX7" fmla="*/ 4860 w 10455"/>
                  <a:gd name="connsiteY7" fmla="*/ 1777 h 10702"/>
                  <a:gd name="connsiteX8" fmla="*/ 5188 w 10455"/>
                  <a:gd name="connsiteY8" fmla="*/ 1234 h 10702"/>
                  <a:gd name="connsiteX9" fmla="*/ 5049 w 10455"/>
                  <a:gd name="connsiteY9" fmla="*/ 1136 h 10702"/>
                  <a:gd name="connsiteX10" fmla="*/ 4967 w 10455"/>
                  <a:gd name="connsiteY10" fmla="*/ 1077 h 10702"/>
                  <a:gd name="connsiteX11" fmla="*/ 4885 w 10455"/>
                  <a:gd name="connsiteY11" fmla="*/ 1119 h 10702"/>
                  <a:gd name="connsiteX12" fmla="*/ 4839 w 10455"/>
                  <a:gd name="connsiteY12" fmla="*/ 920 h 10702"/>
                  <a:gd name="connsiteX13" fmla="*/ 4933 w 10455"/>
                  <a:gd name="connsiteY13" fmla="*/ 1046 h 10702"/>
                  <a:gd name="connsiteX14" fmla="*/ 4739 w 10455"/>
                  <a:gd name="connsiteY14" fmla="*/ 887 h 10702"/>
                  <a:gd name="connsiteX15" fmla="*/ 4465 w 10455"/>
                  <a:gd name="connsiteY15" fmla="*/ 875 h 10702"/>
                  <a:gd name="connsiteX16" fmla="*/ 4244 w 10455"/>
                  <a:gd name="connsiteY16" fmla="*/ 716 h 10702"/>
                  <a:gd name="connsiteX17" fmla="*/ 3953 w 10455"/>
                  <a:gd name="connsiteY17" fmla="*/ 449 h 10702"/>
                  <a:gd name="connsiteX18" fmla="*/ 3005 w 10455"/>
                  <a:gd name="connsiteY18" fmla="*/ 18 h 10702"/>
                  <a:gd name="connsiteX19" fmla="*/ 2553 w 10455"/>
                  <a:gd name="connsiteY19" fmla="*/ 100 h 10702"/>
                  <a:gd name="connsiteX20" fmla="*/ 2066 w 10455"/>
                  <a:gd name="connsiteY20" fmla="*/ 688 h 10702"/>
                  <a:gd name="connsiteX21" fmla="*/ 1822 w 10455"/>
                  <a:gd name="connsiteY21" fmla="*/ 1177 h 10702"/>
                  <a:gd name="connsiteX22" fmla="*/ 1688 w 10455"/>
                  <a:gd name="connsiteY22" fmla="*/ 1726 h 10702"/>
                  <a:gd name="connsiteX23" fmla="*/ 1308 w 10455"/>
                  <a:gd name="connsiteY23" fmla="*/ 2522 h 10702"/>
                  <a:gd name="connsiteX24" fmla="*/ 722 w 10455"/>
                  <a:gd name="connsiteY24" fmla="*/ 3739 h 10702"/>
                  <a:gd name="connsiteX25" fmla="*/ 493 w 10455"/>
                  <a:gd name="connsiteY25" fmla="*/ 4497 h 10702"/>
                  <a:gd name="connsiteX26" fmla="*/ 30 w 10455"/>
                  <a:gd name="connsiteY26" fmla="*/ 5048 h 10702"/>
                  <a:gd name="connsiteX27" fmla="*/ 74 w 10455"/>
                  <a:gd name="connsiteY27" fmla="*/ 5775 h 10702"/>
                  <a:gd name="connsiteX28" fmla="*/ 474 w 10455"/>
                  <a:gd name="connsiteY28" fmla="*/ 6465 h 10702"/>
                  <a:gd name="connsiteX29" fmla="*/ 919 w 10455"/>
                  <a:gd name="connsiteY29" fmla="*/ 6659 h 10702"/>
                  <a:gd name="connsiteX30" fmla="*/ 843 w 10455"/>
                  <a:gd name="connsiteY30" fmla="*/ 6803 h 10702"/>
                  <a:gd name="connsiteX31" fmla="*/ 940 w 10455"/>
                  <a:gd name="connsiteY31" fmla="*/ 7309 h 10702"/>
                  <a:gd name="connsiteX32" fmla="*/ 1584 w 10455"/>
                  <a:gd name="connsiteY32" fmla="*/ 7688 h 10702"/>
                  <a:gd name="connsiteX33" fmla="*/ 1631 w 10455"/>
                  <a:gd name="connsiteY33" fmla="*/ 7998 h 10702"/>
                  <a:gd name="connsiteX34" fmla="*/ 1377 w 10455"/>
                  <a:gd name="connsiteY34" fmla="*/ 8155 h 10702"/>
                  <a:gd name="connsiteX35" fmla="*/ 1440 w 10455"/>
                  <a:gd name="connsiteY35" fmla="*/ 8330 h 10702"/>
                  <a:gd name="connsiteX36" fmla="*/ 896 w 10455"/>
                  <a:gd name="connsiteY36" fmla="*/ 8501 h 10702"/>
                  <a:gd name="connsiteX37" fmla="*/ 306 w 10455"/>
                  <a:gd name="connsiteY37" fmla="*/ 9074 h 10702"/>
                  <a:gd name="connsiteX38" fmla="*/ 540 w 10455"/>
                  <a:gd name="connsiteY38" fmla="*/ 9678 h 10702"/>
                  <a:gd name="connsiteX39" fmla="*/ 1168 w 10455"/>
                  <a:gd name="connsiteY39" fmla="*/ 10201 h 10702"/>
                  <a:gd name="connsiteX40" fmla="*/ 1672 w 10455"/>
                  <a:gd name="connsiteY40" fmla="*/ 10701 h 10702"/>
                  <a:gd name="connsiteX41" fmla="*/ 2553 w 10455"/>
                  <a:gd name="connsiteY41" fmla="*/ 9670 h 10702"/>
                  <a:gd name="connsiteX42" fmla="*/ 2847 w 10455"/>
                  <a:gd name="connsiteY42" fmla="*/ 9885 h 10702"/>
                  <a:gd name="connsiteX43" fmla="*/ 3645 w 10455"/>
                  <a:gd name="connsiteY43" fmla="*/ 9855 h 10702"/>
                  <a:gd name="connsiteX44" fmla="*/ 3897 w 10455"/>
                  <a:gd name="connsiteY44" fmla="*/ 9978 h 10702"/>
                  <a:gd name="connsiteX45" fmla="*/ 3645 w 10455"/>
                  <a:gd name="connsiteY45" fmla="*/ 9548 h 10702"/>
                  <a:gd name="connsiteX46" fmla="*/ 4292 w 10455"/>
                  <a:gd name="connsiteY46" fmla="*/ 10104 h 10702"/>
                  <a:gd name="connsiteX47" fmla="*/ 4375 w 10455"/>
                  <a:gd name="connsiteY47" fmla="*/ 10600 h 10702"/>
                  <a:gd name="connsiteX48" fmla="*/ 4636 w 10455"/>
                  <a:gd name="connsiteY48" fmla="*/ 10460 h 10702"/>
                  <a:gd name="connsiteX49" fmla="*/ 5613 w 10455"/>
                  <a:gd name="connsiteY49" fmla="*/ 9620 h 10702"/>
                  <a:gd name="connsiteX50" fmla="*/ 6165 w 10455"/>
                  <a:gd name="connsiteY50" fmla="*/ 9517 h 10702"/>
                  <a:gd name="connsiteX51" fmla="*/ 6207 w 10455"/>
                  <a:gd name="connsiteY51" fmla="*/ 9333 h 10702"/>
                  <a:gd name="connsiteX52" fmla="*/ 6333 w 10455"/>
                  <a:gd name="connsiteY52" fmla="*/ 9179 h 10702"/>
                  <a:gd name="connsiteX53" fmla="*/ 6607 w 10455"/>
                  <a:gd name="connsiteY53" fmla="*/ 9021 h 10702"/>
                  <a:gd name="connsiteX54" fmla="*/ 7496 w 10455"/>
                  <a:gd name="connsiteY54" fmla="*/ 9139 h 10702"/>
                  <a:gd name="connsiteX55" fmla="*/ 8013 w 10455"/>
                  <a:gd name="connsiteY55" fmla="*/ 8903 h 10702"/>
                  <a:gd name="connsiteX56" fmla="*/ 7887 w 10455"/>
                  <a:gd name="connsiteY56" fmla="*/ 8595 h 10702"/>
                  <a:gd name="connsiteX57" fmla="*/ 8108 w 10455"/>
                  <a:gd name="connsiteY57" fmla="*/ 8149 h 10702"/>
                  <a:gd name="connsiteX58" fmla="*/ 8265 w 10455"/>
                  <a:gd name="connsiteY58" fmla="*/ 7704 h 10702"/>
                  <a:gd name="connsiteX59" fmla="*/ 8172 w 10455"/>
                  <a:gd name="connsiteY59" fmla="*/ 6804 h 10702"/>
                  <a:gd name="connsiteX60" fmla="*/ 8685 w 10455"/>
                  <a:gd name="connsiteY60" fmla="*/ 6629 h 10702"/>
                  <a:gd name="connsiteX61" fmla="*/ 8912 w 10455"/>
                  <a:gd name="connsiteY61" fmla="*/ 6865 h 10702"/>
                  <a:gd name="connsiteX62" fmla="*/ 9147 w 10455"/>
                  <a:gd name="connsiteY62" fmla="*/ 6844 h 10702"/>
                  <a:gd name="connsiteX63" fmla="*/ 9105 w 10455"/>
                  <a:gd name="connsiteY63" fmla="*/ 7051 h 10702"/>
                  <a:gd name="connsiteX64" fmla="*/ 9357 w 10455"/>
                  <a:gd name="connsiteY64" fmla="*/ 6935 h 10702"/>
                  <a:gd name="connsiteX65" fmla="*/ 9384 w 10455"/>
                  <a:gd name="connsiteY65" fmla="*/ 6705 h 10702"/>
                  <a:gd name="connsiteX66" fmla="*/ 9426 w 10455"/>
                  <a:gd name="connsiteY66" fmla="*/ 6182 h 10702"/>
                  <a:gd name="connsiteX67" fmla="*/ 9269 w 10455"/>
                  <a:gd name="connsiteY67" fmla="*/ 5607 h 10702"/>
                  <a:gd name="connsiteX68" fmla="*/ 9558 w 10455"/>
                  <a:gd name="connsiteY68" fmla="*/ 5219 h 10702"/>
                  <a:gd name="connsiteX69" fmla="*/ 9723 w 10455"/>
                  <a:gd name="connsiteY69" fmla="*/ 4817 h 10702"/>
                  <a:gd name="connsiteX70" fmla="*/ 10155 w 10455"/>
                  <a:gd name="connsiteY70" fmla="*/ 4138 h 10702"/>
                  <a:gd name="connsiteX71" fmla="*/ 10449 w 10455"/>
                  <a:gd name="connsiteY71" fmla="*/ 3893 h 10702"/>
                  <a:gd name="connsiteX72" fmla="*/ 9979 w 10455"/>
                  <a:gd name="connsiteY72" fmla="*/ 3971 h 10702"/>
                  <a:gd name="connsiteX73" fmla="*/ 9870 w 10455"/>
                  <a:gd name="connsiteY73" fmla="*/ 3827 h 10702"/>
                  <a:gd name="connsiteX74" fmla="*/ 9873 w 10455"/>
                  <a:gd name="connsiteY74" fmla="*/ 3750 h 1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455" h="10702">
                    <a:moveTo>
                      <a:pt x="9873" y="3750"/>
                    </a:moveTo>
                    <a:cubicBezTo>
                      <a:pt x="9775" y="3330"/>
                      <a:pt x="10235" y="3898"/>
                      <a:pt x="9642" y="3501"/>
                    </a:cubicBezTo>
                    <a:cubicBezTo>
                      <a:pt x="9446" y="3533"/>
                      <a:pt x="9483" y="3329"/>
                      <a:pt x="9315" y="3371"/>
                    </a:cubicBezTo>
                    <a:cubicBezTo>
                      <a:pt x="9105" y="3412"/>
                      <a:pt x="8965" y="3442"/>
                      <a:pt x="8601" y="3463"/>
                    </a:cubicBezTo>
                    <a:cubicBezTo>
                      <a:pt x="8237" y="3483"/>
                      <a:pt x="7397" y="3483"/>
                      <a:pt x="7089" y="3493"/>
                    </a:cubicBezTo>
                    <a:cubicBezTo>
                      <a:pt x="6781" y="3503"/>
                      <a:pt x="6809" y="3708"/>
                      <a:pt x="6711" y="3554"/>
                    </a:cubicBezTo>
                    <a:cubicBezTo>
                      <a:pt x="6543" y="3401"/>
                      <a:pt x="4782" y="3902"/>
                      <a:pt x="4796" y="3606"/>
                    </a:cubicBezTo>
                    <a:cubicBezTo>
                      <a:pt x="4796" y="3298"/>
                      <a:pt x="4776" y="1961"/>
                      <a:pt x="4860" y="1777"/>
                    </a:cubicBezTo>
                    <a:cubicBezTo>
                      <a:pt x="4958" y="1664"/>
                      <a:pt x="5132" y="1367"/>
                      <a:pt x="5188" y="1234"/>
                    </a:cubicBezTo>
                    <a:cubicBezTo>
                      <a:pt x="5132" y="834"/>
                      <a:pt x="5357" y="1290"/>
                      <a:pt x="5049" y="1136"/>
                    </a:cubicBezTo>
                    <a:cubicBezTo>
                      <a:pt x="5021" y="1085"/>
                      <a:pt x="4994" y="1080"/>
                      <a:pt x="4967" y="1077"/>
                    </a:cubicBezTo>
                    <a:cubicBezTo>
                      <a:pt x="4940" y="1074"/>
                      <a:pt x="4906" y="1145"/>
                      <a:pt x="4885" y="1119"/>
                    </a:cubicBezTo>
                    <a:cubicBezTo>
                      <a:pt x="4864" y="1093"/>
                      <a:pt x="4895" y="993"/>
                      <a:pt x="4839" y="920"/>
                    </a:cubicBezTo>
                    <a:cubicBezTo>
                      <a:pt x="4825" y="900"/>
                      <a:pt x="4961" y="1077"/>
                      <a:pt x="4933" y="1046"/>
                    </a:cubicBezTo>
                    <a:cubicBezTo>
                      <a:pt x="4723" y="851"/>
                      <a:pt x="5061" y="969"/>
                      <a:pt x="4739" y="887"/>
                    </a:cubicBezTo>
                    <a:cubicBezTo>
                      <a:pt x="4529" y="897"/>
                      <a:pt x="4675" y="845"/>
                      <a:pt x="4465" y="875"/>
                    </a:cubicBezTo>
                    <a:cubicBezTo>
                      <a:pt x="4283" y="906"/>
                      <a:pt x="4328" y="614"/>
                      <a:pt x="4244" y="716"/>
                    </a:cubicBezTo>
                    <a:cubicBezTo>
                      <a:pt x="4174" y="808"/>
                      <a:pt x="3995" y="346"/>
                      <a:pt x="3953" y="449"/>
                    </a:cubicBezTo>
                    <a:cubicBezTo>
                      <a:pt x="3855" y="592"/>
                      <a:pt x="3238" y="76"/>
                      <a:pt x="3005" y="18"/>
                    </a:cubicBezTo>
                    <a:cubicBezTo>
                      <a:pt x="2772" y="-40"/>
                      <a:pt x="2595" y="59"/>
                      <a:pt x="2553" y="100"/>
                    </a:cubicBezTo>
                    <a:cubicBezTo>
                      <a:pt x="2497" y="243"/>
                      <a:pt x="2220" y="524"/>
                      <a:pt x="2066" y="688"/>
                    </a:cubicBezTo>
                    <a:cubicBezTo>
                      <a:pt x="2040" y="760"/>
                      <a:pt x="1885" y="1004"/>
                      <a:pt x="1822" y="1177"/>
                    </a:cubicBezTo>
                    <a:cubicBezTo>
                      <a:pt x="1759" y="1350"/>
                      <a:pt x="2073" y="1612"/>
                      <a:pt x="1688" y="1726"/>
                    </a:cubicBezTo>
                    <a:cubicBezTo>
                      <a:pt x="1422" y="2024"/>
                      <a:pt x="1420" y="2174"/>
                      <a:pt x="1308" y="2522"/>
                    </a:cubicBezTo>
                    <a:cubicBezTo>
                      <a:pt x="1280" y="2604"/>
                      <a:pt x="820" y="3698"/>
                      <a:pt x="722" y="3739"/>
                    </a:cubicBezTo>
                    <a:cubicBezTo>
                      <a:pt x="512" y="3842"/>
                      <a:pt x="577" y="4303"/>
                      <a:pt x="493" y="4497"/>
                    </a:cubicBezTo>
                    <a:cubicBezTo>
                      <a:pt x="465" y="4558"/>
                      <a:pt x="100" y="4835"/>
                      <a:pt x="30" y="5048"/>
                    </a:cubicBezTo>
                    <a:cubicBezTo>
                      <a:pt x="-40" y="5261"/>
                      <a:pt x="32" y="5569"/>
                      <a:pt x="74" y="5775"/>
                    </a:cubicBezTo>
                    <a:cubicBezTo>
                      <a:pt x="144" y="5980"/>
                      <a:pt x="333" y="6318"/>
                      <a:pt x="474" y="6465"/>
                    </a:cubicBezTo>
                    <a:cubicBezTo>
                      <a:pt x="615" y="6612"/>
                      <a:pt x="793" y="6527"/>
                      <a:pt x="919" y="6659"/>
                    </a:cubicBezTo>
                    <a:cubicBezTo>
                      <a:pt x="947" y="6691"/>
                      <a:pt x="840" y="6695"/>
                      <a:pt x="843" y="6803"/>
                    </a:cubicBezTo>
                    <a:cubicBezTo>
                      <a:pt x="847" y="6911"/>
                      <a:pt x="885" y="7196"/>
                      <a:pt x="940" y="7309"/>
                    </a:cubicBezTo>
                    <a:cubicBezTo>
                      <a:pt x="1039" y="7421"/>
                      <a:pt x="1529" y="7545"/>
                      <a:pt x="1584" y="7688"/>
                    </a:cubicBezTo>
                    <a:cubicBezTo>
                      <a:pt x="1627" y="7800"/>
                      <a:pt x="1666" y="7920"/>
                      <a:pt x="1631" y="7998"/>
                    </a:cubicBezTo>
                    <a:cubicBezTo>
                      <a:pt x="1596" y="8076"/>
                      <a:pt x="1475" y="8063"/>
                      <a:pt x="1377" y="8155"/>
                    </a:cubicBezTo>
                    <a:cubicBezTo>
                      <a:pt x="1349" y="8217"/>
                      <a:pt x="1524" y="8310"/>
                      <a:pt x="1440" y="8330"/>
                    </a:cubicBezTo>
                    <a:cubicBezTo>
                      <a:pt x="1342" y="8350"/>
                      <a:pt x="1085" y="8377"/>
                      <a:pt x="896" y="8501"/>
                    </a:cubicBezTo>
                    <a:cubicBezTo>
                      <a:pt x="707" y="8625"/>
                      <a:pt x="446" y="8767"/>
                      <a:pt x="306" y="9074"/>
                    </a:cubicBezTo>
                    <a:cubicBezTo>
                      <a:pt x="348" y="9443"/>
                      <a:pt x="92" y="9627"/>
                      <a:pt x="540" y="9678"/>
                    </a:cubicBezTo>
                    <a:cubicBezTo>
                      <a:pt x="708" y="9709"/>
                      <a:pt x="748" y="10120"/>
                      <a:pt x="1168" y="10201"/>
                    </a:cubicBezTo>
                    <a:cubicBezTo>
                      <a:pt x="1196" y="10232"/>
                      <a:pt x="1658" y="10669"/>
                      <a:pt x="1672" y="10701"/>
                    </a:cubicBezTo>
                    <a:cubicBezTo>
                      <a:pt x="1700" y="10752"/>
                      <a:pt x="2525" y="9619"/>
                      <a:pt x="2553" y="9670"/>
                    </a:cubicBezTo>
                    <a:cubicBezTo>
                      <a:pt x="2637" y="9793"/>
                      <a:pt x="2679" y="9804"/>
                      <a:pt x="2847" y="9885"/>
                    </a:cubicBezTo>
                    <a:cubicBezTo>
                      <a:pt x="3127" y="9875"/>
                      <a:pt x="3365" y="9875"/>
                      <a:pt x="3645" y="9855"/>
                    </a:cubicBezTo>
                    <a:cubicBezTo>
                      <a:pt x="3729" y="9855"/>
                      <a:pt x="3883" y="10039"/>
                      <a:pt x="3897" y="9978"/>
                    </a:cubicBezTo>
                    <a:cubicBezTo>
                      <a:pt x="3939" y="9906"/>
                      <a:pt x="3533" y="9732"/>
                      <a:pt x="3645" y="9548"/>
                    </a:cubicBezTo>
                    <a:cubicBezTo>
                      <a:pt x="3617" y="9363"/>
                      <a:pt x="4170" y="9929"/>
                      <a:pt x="4292" y="10104"/>
                    </a:cubicBezTo>
                    <a:cubicBezTo>
                      <a:pt x="4414" y="10279"/>
                      <a:pt x="4151" y="10600"/>
                      <a:pt x="4375" y="10600"/>
                    </a:cubicBezTo>
                    <a:cubicBezTo>
                      <a:pt x="4207" y="10754"/>
                      <a:pt x="4430" y="10623"/>
                      <a:pt x="4636" y="10460"/>
                    </a:cubicBezTo>
                    <a:cubicBezTo>
                      <a:pt x="4842" y="10297"/>
                      <a:pt x="5305" y="9600"/>
                      <a:pt x="5613" y="9620"/>
                    </a:cubicBezTo>
                    <a:cubicBezTo>
                      <a:pt x="5753" y="9651"/>
                      <a:pt x="6066" y="9565"/>
                      <a:pt x="6165" y="9517"/>
                    </a:cubicBezTo>
                    <a:cubicBezTo>
                      <a:pt x="6264" y="9469"/>
                      <a:pt x="6165" y="9384"/>
                      <a:pt x="6207" y="9333"/>
                    </a:cubicBezTo>
                    <a:cubicBezTo>
                      <a:pt x="6249" y="9270"/>
                      <a:pt x="6249" y="9220"/>
                      <a:pt x="6333" y="9179"/>
                    </a:cubicBezTo>
                    <a:cubicBezTo>
                      <a:pt x="6417" y="9148"/>
                      <a:pt x="6467" y="9052"/>
                      <a:pt x="6607" y="9021"/>
                    </a:cubicBezTo>
                    <a:cubicBezTo>
                      <a:pt x="6719" y="8980"/>
                      <a:pt x="7262" y="9159"/>
                      <a:pt x="7496" y="9139"/>
                    </a:cubicBezTo>
                    <a:cubicBezTo>
                      <a:pt x="7730" y="9119"/>
                      <a:pt x="7948" y="8994"/>
                      <a:pt x="8013" y="8903"/>
                    </a:cubicBezTo>
                    <a:cubicBezTo>
                      <a:pt x="8078" y="8812"/>
                      <a:pt x="7871" y="8721"/>
                      <a:pt x="7887" y="8595"/>
                    </a:cubicBezTo>
                    <a:cubicBezTo>
                      <a:pt x="7903" y="8469"/>
                      <a:pt x="8052" y="8293"/>
                      <a:pt x="8108" y="8149"/>
                    </a:cubicBezTo>
                    <a:cubicBezTo>
                      <a:pt x="8066" y="7954"/>
                      <a:pt x="8181" y="7888"/>
                      <a:pt x="8265" y="7704"/>
                    </a:cubicBezTo>
                    <a:cubicBezTo>
                      <a:pt x="8279" y="7509"/>
                      <a:pt x="8102" y="6978"/>
                      <a:pt x="8172" y="6804"/>
                    </a:cubicBezTo>
                    <a:cubicBezTo>
                      <a:pt x="8242" y="6630"/>
                      <a:pt x="8573" y="6679"/>
                      <a:pt x="8685" y="6629"/>
                    </a:cubicBezTo>
                    <a:cubicBezTo>
                      <a:pt x="8783" y="6639"/>
                      <a:pt x="8828" y="6835"/>
                      <a:pt x="8912" y="6865"/>
                    </a:cubicBezTo>
                    <a:cubicBezTo>
                      <a:pt x="8968" y="6885"/>
                      <a:pt x="9119" y="6802"/>
                      <a:pt x="9147" y="6844"/>
                    </a:cubicBezTo>
                    <a:cubicBezTo>
                      <a:pt x="9161" y="6874"/>
                      <a:pt x="9063" y="7031"/>
                      <a:pt x="9105" y="7051"/>
                    </a:cubicBezTo>
                    <a:cubicBezTo>
                      <a:pt x="9175" y="7092"/>
                      <a:pt x="9311" y="6993"/>
                      <a:pt x="9357" y="6935"/>
                    </a:cubicBezTo>
                    <a:cubicBezTo>
                      <a:pt x="9403" y="6877"/>
                      <a:pt x="9286" y="6818"/>
                      <a:pt x="9384" y="6705"/>
                    </a:cubicBezTo>
                    <a:cubicBezTo>
                      <a:pt x="9412" y="6572"/>
                      <a:pt x="9454" y="6336"/>
                      <a:pt x="9426" y="6182"/>
                    </a:cubicBezTo>
                    <a:cubicBezTo>
                      <a:pt x="9440" y="6029"/>
                      <a:pt x="9247" y="5767"/>
                      <a:pt x="9269" y="5607"/>
                    </a:cubicBezTo>
                    <a:cubicBezTo>
                      <a:pt x="9291" y="5447"/>
                      <a:pt x="9516" y="5372"/>
                      <a:pt x="9558" y="5219"/>
                    </a:cubicBezTo>
                    <a:cubicBezTo>
                      <a:pt x="9628" y="4696"/>
                      <a:pt x="9583" y="5134"/>
                      <a:pt x="9723" y="4817"/>
                    </a:cubicBezTo>
                    <a:cubicBezTo>
                      <a:pt x="9751" y="4427"/>
                      <a:pt x="9791" y="4313"/>
                      <a:pt x="10155" y="4138"/>
                    </a:cubicBezTo>
                    <a:cubicBezTo>
                      <a:pt x="10211" y="4016"/>
                      <a:pt x="10323" y="3986"/>
                      <a:pt x="10449" y="3893"/>
                    </a:cubicBezTo>
                    <a:cubicBezTo>
                      <a:pt x="10521" y="3772"/>
                      <a:pt x="9937" y="4058"/>
                      <a:pt x="9979" y="3971"/>
                    </a:cubicBezTo>
                    <a:cubicBezTo>
                      <a:pt x="10021" y="3884"/>
                      <a:pt x="9989" y="3771"/>
                      <a:pt x="9870" y="3827"/>
                    </a:cubicBezTo>
                    <a:cubicBezTo>
                      <a:pt x="9828" y="3724"/>
                      <a:pt x="9873" y="3689"/>
                      <a:pt x="9873" y="375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4" name="Freeform 49"/>
              <p:cNvSpPr/>
              <p:nvPr/>
            </p:nvSpPr>
            <p:spPr bwMode="auto">
              <a:xfrm>
                <a:off x="3260671" y="2449979"/>
                <a:ext cx="1762895" cy="1322254"/>
              </a:xfrm>
              <a:custGeom>
                <a:gdLst>
                  <a:gd name="T0" fmla="*/ 2147483647 w 948"/>
                  <a:gd name="T1" fmla="*/ 2147483647 h 697"/>
                  <a:gd name="T2" fmla="*/ 2147483647 w 948"/>
                  <a:gd name="T3" fmla="*/ 2147483647 h 697"/>
                  <a:gd name="T4" fmla="*/ 2147483647 w 948"/>
                  <a:gd name="T5" fmla="*/ 2147483647 h 697"/>
                  <a:gd name="T6" fmla="*/ 2147483647 w 948"/>
                  <a:gd name="T7" fmla="*/ 2147483647 h 697"/>
                  <a:gd name="T8" fmla="*/ 2147483647 w 948"/>
                  <a:gd name="T9" fmla="*/ 2147483647 h 697"/>
                  <a:gd name="T10" fmla="*/ 2147483647 w 948"/>
                  <a:gd name="T11" fmla="*/ 2147483647 h 697"/>
                  <a:gd name="T12" fmla="*/ 2147483647 w 948"/>
                  <a:gd name="T13" fmla="*/ 2147483647 h 697"/>
                  <a:gd name="T14" fmla="*/ 2147483647 w 948"/>
                  <a:gd name="T15" fmla="*/ 2147483647 h 697"/>
                  <a:gd name="T16" fmla="*/ 2147483647 w 948"/>
                  <a:gd name="T17" fmla="*/ 2147483647 h 697"/>
                  <a:gd name="T18" fmla="*/ 2147483647 w 948"/>
                  <a:gd name="T19" fmla="*/ 2147483647 h 697"/>
                  <a:gd name="T20" fmla="*/ 2147483647 w 948"/>
                  <a:gd name="T21" fmla="*/ 2147483647 h 697"/>
                  <a:gd name="T22" fmla="*/ 2147483647 w 948"/>
                  <a:gd name="T23" fmla="*/ 2147483647 h 697"/>
                  <a:gd name="T24" fmla="*/ 2147483647 w 948"/>
                  <a:gd name="T25" fmla="*/ 2147483647 h 697"/>
                  <a:gd name="T26" fmla="*/ 2147483647 w 948"/>
                  <a:gd name="T27" fmla="*/ 2147483647 h 697"/>
                  <a:gd name="T28" fmla="*/ 2147483647 w 948"/>
                  <a:gd name="T29" fmla="*/ 2147483647 h 697"/>
                  <a:gd name="T30" fmla="*/ 2147483647 w 948"/>
                  <a:gd name="T31" fmla="*/ 2147483647 h 697"/>
                  <a:gd name="T32" fmla="*/ 2147483647 w 948"/>
                  <a:gd name="T33" fmla="*/ 2147483647 h 697"/>
                  <a:gd name="T34" fmla="*/ 2147483647 w 948"/>
                  <a:gd name="T35" fmla="*/ 2147483647 h 697"/>
                  <a:gd name="T36" fmla="*/ 2147483647 w 948"/>
                  <a:gd name="T37" fmla="*/ 2147483647 h 697"/>
                  <a:gd name="T38" fmla="*/ 2147483647 w 948"/>
                  <a:gd name="T39" fmla="*/ 2147483647 h 697"/>
                  <a:gd name="T40" fmla="*/ 2147483647 w 948"/>
                  <a:gd name="T41" fmla="*/ 2147483647 h 697"/>
                  <a:gd name="T42" fmla="*/ 2147483647 w 948"/>
                  <a:gd name="T43" fmla="*/ 2147483647 h 697"/>
                  <a:gd name="T44" fmla="*/ 2147483647 w 948"/>
                  <a:gd name="T45" fmla="*/ 2147483647 h 697"/>
                  <a:gd name="T46" fmla="*/ 2147483647 w 948"/>
                  <a:gd name="T47" fmla="*/ 2147483647 h 697"/>
                  <a:gd name="T48" fmla="*/ 2147483647 w 948"/>
                  <a:gd name="T49" fmla="*/ 2147483647 h 697"/>
                  <a:gd name="T50" fmla="*/ 2147483647 w 948"/>
                  <a:gd name="T51" fmla="*/ 2147483647 h 697"/>
                  <a:gd name="T52" fmla="*/ 2147483647 w 948"/>
                  <a:gd name="T53" fmla="*/ 2147483647 h 697"/>
                  <a:gd name="T54" fmla="*/ 2147483647 w 948"/>
                  <a:gd name="T55" fmla="*/ 2147483647 h 697"/>
                  <a:gd name="T56" fmla="*/ 2147483647 w 948"/>
                  <a:gd name="T57" fmla="*/ 2147483647 h 697"/>
                  <a:gd name="T58" fmla="*/ 2147483647 w 948"/>
                  <a:gd name="T59" fmla="*/ 2147483647 h 697"/>
                  <a:gd name="T60" fmla="*/ 2147483647 w 948"/>
                  <a:gd name="T61" fmla="*/ 2147483647 h 697"/>
                  <a:gd name="T62" fmla="*/ 2147483647 w 948"/>
                  <a:gd name="T63" fmla="*/ 2147483647 h 6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48"/>
                  <a:gd name="T97" fmla="*/ 0 h 697"/>
                  <a:gd name="T98" fmla="*/ 948 w 948"/>
                  <a:gd name="T99" fmla="*/ 697 h 697"/>
                  <a:gd name="connsiteX0" fmla="*/ 519 w 10000"/>
                  <a:gd name="connsiteY0" fmla="*/ 1165 h 10000"/>
                  <a:gd name="connsiteX1" fmla="*/ 1130 w 10000"/>
                  <a:gd name="connsiteY1" fmla="*/ 992 h 10000"/>
                  <a:gd name="connsiteX2" fmla="*/ 1314 w 10000"/>
                  <a:gd name="connsiteY2" fmla="*/ 390 h 10000"/>
                  <a:gd name="connsiteX3" fmla="*/ 1741 w 10000"/>
                  <a:gd name="connsiteY3" fmla="*/ 130 h 10000"/>
                  <a:gd name="connsiteX4" fmla="*/ 2047 w 10000"/>
                  <a:gd name="connsiteY4" fmla="*/ 346 h 10000"/>
                  <a:gd name="connsiteX5" fmla="*/ 2322 w 10000"/>
                  <a:gd name="connsiteY5" fmla="*/ 260 h 10000"/>
                  <a:gd name="connsiteX6" fmla="*/ 2505 w 10000"/>
                  <a:gd name="connsiteY6" fmla="*/ 87 h 10000"/>
                  <a:gd name="connsiteX7" fmla="*/ 2688 w 10000"/>
                  <a:gd name="connsiteY7" fmla="*/ 1 h 10000"/>
                  <a:gd name="connsiteX8" fmla="*/ 3513 w 10000"/>
                  <a:gd name="connsiteY8" fmla="*/ 174 h 10000"/>
                  <a:gd name="connsiteX9" fmla="*/ 4704 w 10000"/>
                  <a:gd name="connsiteY9" fmla="*/ 87 h 10000"/>
                  <a:gd name="connsiteX10" fmla="*/ 5010 w 10000"/>
                  <a:gd name="connsiteY10" fmla="*/ 260 h 10000"/>
                  <a:gd name="connsiteX11" fmla="*/ 5926 w 10000"/>
                  <a:gd name="connsiteY11" fmla="*/ 562 h 10000"/>
                  <a:gd name="connsiteX12" fmla="*/ 6385 w 10000"/>
                  <a:gd name="connsiteY12" fmla="*/ 992 h 10000"/>
                  <a:gd name="connsiteX13" fmla="*/ 6782 w 10000"/>
                  <a:gd name="connsiteY13" fmla="*/ 1209 h 10000"/>
                  <a:gd name="connsiteX14" fmla="*/ 7332 w 10000"/>
                  <a:gd name="connsiteY14" fmla="*/ 949 h 10000"/>
                  <a:gd name="connsiteX15" fmla="*/ 9257 w 10000"/>
                  <a:gd name="connsiteY15" fmla="*/ 1078 h 10000"/>
                  <a:gd name="connsiteX16" fmla="*/ 9103 w 10000"/>
                  <a:gd name="connsiteY16" fmla="*/ 1639 h 10000"/>
                  <a:gd name="connsiteX17" fmla="*/ 8890 w 10000"/>
                  <a:gd name="connsiteY17" fmla="*/ 2889 h 10000"/>
                  <a:gd name="connsiteX18" fmla="*/ 9195 w 10000"/>
                  <a:gd name="connsiteY18" fmla="*/ 2846 h 10000"/>
                  <a:gd name="connsiteX19" fmla="*/ 9287 w 10000"/>
                  <a:gd name="connsiteY19" fmla="*/ 2803 h 10000"/>
                  <a:gd name="connsiteX20" fmla="*/ 9378 w 10000"/>
                  <a:gd name="connsiteY20" fmla="*/ 3018 h 10000"/>
                  <a:gd name="connsiteX21" fmla="*/ 9501 w 10000"/>
                  <a:gd name="connsiteY21" fmla="*/ 3665 h 10000"/>
                  <a:gd name="connsiteX22" fmla="*/ 9226 w 10000"/>
                  <a:gd name="connsiteY22" fmla="*/ 4224 h 10000"/>
                  <a:gd name="connsiteX23" fmla="*/ 8859 w 10000"/>
                  <a:gd name="connsiteY23" fmla="*/ 4914 h 10000"/>
                  <a:gd name="connsiteX24" fmla="*/ 8890 w 10000"/>
                  <a:gd name="connsiteY24" fmla="*/ 5690 h 10000"/>
                  <a:gd name="connsiteX25" fmla="*/ 8982 w 10000"/>
                  <a:gd name="connsiteY25" fmla="*/ 6121 h 10000"/>
                  <a:gd name="connsiteX26" fmla="*/ 9226 w 10000"/>
                  <a:gd name="connsiteY26" fmla="*/ 6164 h 10000"/>
                  <a:gd name="connsiteX27" fmla="*/ 9257 w 10000"/>
                  <a:gd name="connsiteY27" fmla="*/ 5863 h 10000"/>
                  <a:gd name="connsiteX28" fmla="*/ 9440 w 10000"/>
                  <a:gd name="connsiteY28" fmla="*/ 5777 h 10000"/>
                  <a:gd name="connsiteX29" fmla="*/ 9593 w 10000"/>
                  <a:gd name="connsiteY29" fmla="*/ 6466 h 10000"/>
                  <a:gd name="connsiteX30" fmla="*/ 9776 w 10000"/>
                  <a:gd name="connsiteY30" fmla="*/ 6596 h 10000"/>
                  <a:gd name="connsiteX31" fmla="*/ 9806 w 10000"/>
                  <a:gd name="connsiteY31" fmla="*/ 6983 h 10000"/>
                  <a:gd name="connsiteX32" fmla="*/ 9593 w 10000"/>
                  <a:gd name="connsiteY32" fmla="*/ 7328 h 10000"/>
                  <a:gd name="connsiteX33" fmla="*/ 9348 w 10000"/>
                  <a:gd name="connsiteY33" fmla="*/ 7673 h 10000"/>
                  <a:gd name="connsiteX34" fmla="*/ 8982 w 10000"/>
                  <a:gd name="connsiteY34" fmla="*/ 7716 h 10000"/>
                  <a:gd name="connsiteX35" fmla="*/ 8492 w 10000"/>
                  <a:gd name="connsiteY35" fmla="*/ 8362 h 10000"/>
                  <a:gd name="connsiteX36" fmla="*/ 8004 w 10000"/>
                  <a:gd name="connsiteY36" fmla="*/ 8319 h 10000"/>
                  <a:gd name="connsiteX37" fmla="*/ 7699 w 10000"/>
                  <a:gd name="connsiteY37" fmla="*/ 9224 h 10000"/>
                  <a:gd name="connsiteX38" fmla="*/ 7332 w 10000"/>
                  <a:gd name="connsiteY38" fmla="*/ 9310 h 10000"/>
                  <a:gd name="connsiteX39" fmla="*/ 6232 w 10000"/>
                  <a:gd name="connsiteY39" fmla="*/ 10000 h 10000"/>
                  <a:gd name="connsiteX40" fmla="*/ 6049 w 10000"/>
                  <a:gd name="connsiteY40" fmla="*/ 9785 h 10000"/>
                  <a:gd name="connsiteX41" fmla="*/ 6079 w 10000"/>
                  <a:gd name="connsiteY41" fmla="*/ 9656 h 10000"/>
                  <a:gd name="connsiteX42" fmla="*/ 5560 w 10000"/>
                  <a:gd name="connsiteY42" fmla="*/ 9439 h 10000"/>
                  <a:gd name="connsiteX43" fmla="*/ 5132 w 10000"/>
                  <a:gd name="connsiteY43" fmla="*/ 8664 h 10000"/>
                  <a:gd name="connsiteX44" fmla="*/ 4704 w 10000"/>
                  <a:gd name="connsiteY44" fmla="*/ 8319 h 10000"/>
                  <a:gd name="connsiteX45" fmla="*/ 4313 w 10000"/>
                  <a:gd name="connsiteY45" fmla="*/ 8143 h 10000"/>
                  <a:gd name="connsiteX46" fmla="*/ 4063 w 10000"/>
                  <a:gd name="connsiteY46" fmla="*/ 8017 h 10000"/>
                  <a:gd name="connsiteX47" fmla="*/ 3452 w 10000"/>
                  <a:gd name="connsiteY47" fmla="*/ 8233 h 10000"/>
                  <a:gd name="connsiteX48" fmla="*/ 2872 w 10000"/>
                  <a:gd name="connsiteY48" fmla="*/ 8621 h 10000"/>
                  <a:gd name="connsiteX49" fmla="*/ 2780 w 10000"/>
                  <a:gd name="connsiteY49" fmla="*/ 8707 h 10000"/>
                  <a:gd name="connsiteX50" fmla="*/ 2352 w 10000"/>
                  <a:gd name="connsiteY50" fmla="*/ 7955 h 10000"/>
                  <a:gd name="connsiteX51" fmla="*/ 2261 w 10000"/>
                  <a:gd name="connsiteY51" fmla="*/ 7371 h 10000"/>
                  <a:gd name="connsiteX52" fmla="*/ 2063 w 10000"/>
                  <a:gd name="connsiteY52" fmla="*/ 6876 h 10000"/>
                  <a:gd name="connsiteX53" fmla="*/ 1990 w 10000"/>
                  <a:gd name="connsiteY53" fmla="*/ 6522 h 10000"/>
                  <a:gd name="connsiteX54" fmla="*/ 2051 w 10000"/>
                  <a:gd name="connsiteY54" fmla="*/ 6212 h 10000"/>
                  <a:gd name="connsiteX55" fmla="*/ 2197 w 10000"/>
                  <a:gd name="connsiteY55" fmla="*/ 6049 h 10000"/>
                  <a:gd name="connsiteX56" fmla="*/ 1977 w 10000"/>
                  <a:gd name="connsiteY56" fmla="*/ 5576 h 10000"/>
                  <a:gd name="connsiteX57" fmla="*/ 1788 w 10000"/>
                  <a:gd name="connsiteY57" fmla="*/ 4858 h 10000"/>
                  <a:gd name="connsiteX58" fmla="*/ 1319 w 10000"/>
                  <a:gd name="connsiteY58" fmla="*/ 4358 h 10000"/>
                  <a:gd name="connsiteX59" fmla="*/ 1092 w 10000"/>
                  <a:gd name="connsiteY59" fmla="*/ 3896 h 10000"/>
                  <a:gd name="connsiteX60" fmla="*/ 601 w 10000"/>
                  <a:gd name="connsiteY60" fmla="*/ 3553 h 10000"/>
                  <a:gd name="connsiteX61" fmla="*/ 293 w 10000"/>
                  <a:gd name="connsiteY61" fmla="*/ 2863 h 10000"/>
                  <a:gd name="connsiteX62" fmla="*/ 0 w 10000"/>
                  <a:gd name="connsiteY62" fmla="*/ 2273 h 10000"/>
                  <a:gd name="connsiteX63" fmla="*/ 611 w 10000"/>
                  <a:gd name="connsiteY63" fmla="*/ 1381 h 10000"/>
                  <a:gd name="connsiteX64" fmla="*/ 519 w 10000"/>
                  <a:gd name="connsiteY64" fmla="*/ 1165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000" h="10000">
                    <a:moveTo>
                      <a:pt x="519" y="1165"/>
                    </a:moveTo>
                    <a:cubicBezTo>
                      <a:pt x="774" y="1050"/>
                      <a:pt x="835" y="1035"/>
                      <a:pt x="1130" y="992"/>
                    </a:cubicBezTo>
                    <a:cubicBezTo>
                      <a:pt x="1232" y="806"/>
                      <a:pt x="1222" y="548"/>
                      <a:pt x="1314" y="390"/>
                    </a:cubicBezTo>
                    <a:cubicBezTo>
                      <a:pt x="1395" y="245"/>
                      <a:pt x="1630" y="159"/>
                      <a:pt x="1741" y="130"/>
                    </a:cubicBezTo>
                    <a:cubicBezTo>
                      <a:pt x="1884" y="116"/>
                      <a:pt x="1955" y="331"/>
                      <a:pt x="2047" y="346"/>
                    </a:cubicBezTo>
                    <a:cubicBezTo>
                      <a:pt x="2138" y="360"/>
                      <a:pt x="2250" y="303"/>
                      <a:pt x="2322" y="260"/>
                    </a:cubicBezTo>
                    <a:cubicBezTo>
                      <a:pt x="2382" y="202"/>
                      <a:pt x="2434" y="116"/>
                      <a:pt x="2505" y="87"/>
                    </a:cubicBezTo>
                    <a:lnTo>
                      <a:pt x="2688" y="1"/>
                    </a:lnTo>
                    <a:cubicBezTo>
                      <a:pt x="2841" y="-13"/>
                      <a:pt x="3177" y="159"/>
                      <a:pt x="3513" y="174"/>
                    </a:cubicBezTo>
                    <a:cubicBezTo>
                      <a:pt x="3849" y="188"/>
                      <a:pt x="4460" y="73"/>
                      <a:pt x="4704" y="87"/>
                    </a:cubicBezTo>
                    <a:cubicBezTo>
                      <a:pt x="4816" y="102"/>
                      <a:pt x="4898" y="231"/>
                      <a:pt x="5010" y="260"/>
                    </a:cubicBezTo>
                    <a:cubicBezTo>
                      <a:pt x="5223" y="390"/>
                      <a:pt x="5662" y="188"/>
                      <a:pt x="5926" y="562"/>
                    </a:cubicBezTo>
                    <a:cubicBezTo>
                      <a:pt x="6018" y="949"/>
                      <a:pt x="6089" y="949"/>
                      <a:pt x="6385" y="992"/>
                    </a:cubicBezTo>
                    <a:cubicBezTo>
                      <a:pt x="6528" y="1064"/>
                      <a:pt x="6649" y="1150"/>
                      <a:pt x="6782" y="1209"/>
                    </a:cubicBezTo>
                    <a:cubicBezTo>
                      <a:pt x="7036" y="1165"/>
                      <a:pt x="7117" y="1093"/>
                      <a:pt x="7332" y="949"/>
                    </a:cubicBezTo>
                    <a:cubicBezTo>
                      <a:pt x="7668" y="964"/>
                      <a:pt x="8849" y="892"/>
                      <a:pt x="9257" y="1078"/>
                    </a:cubicBezTo>
                    <a:cubicBezTo>
                      <a:pt x="9226" y="1639"/>
                      <a:pt x="9399" y="1495"/>
                      <a:pt x="9103" y="1639"/>
                    </a:cubicBezTo>
                    <a:cubicBezTo>
                      <a:pt x="9022" y="1984"/>
                      <a:pt x="8971" y="2544"/>
                      <a:pt x="8890" y="2889"/>
                    </a:cubicBezTo>
                    <a:cubicBezTo>
                      <a:pt x="9073" y="2961"/>
                      <a:pt x="8971" y="2947"/>
                      <a:pt x="9195" y="2846"/>
                    </a:cubicBezTo>
                    <a:cubicBezTo>
                      <a:pt x="9226" y="2832"/>
                      <a:pt x="9287" y="2803"/>
                      <a:pt x="9287" y="2803"/>
                    </a:cubicBezTo>
                    <a:cubicBezTo>
                      <a:pt x="9317" y="2875"/>
                      <a:pt x="9348" y="2946"/>
                      <a:pt x="9378" y="3018"/>
                    </a:cubicBezTo>
                    <a:cubicBezTo>
                      <a:pt x="9409" y="3320"/>
                      <a:pt x="9450" y="3406"/>
                      <a:pt x="9501" y="3665"/>
                    </a:cubicBezTo>
                    <a:cubicBezTo>
                      <a:pt x="9470" y="4196"/>
                      <a:pt x="9501" y="4124"/>
                      <a:pt x="9226" y="4224"/>
                    </a:cubicBezTo>
                    <a:cubicBezTo>
                      <a:pt x="8921" y="4268"/>
                      <a:pt x="8971" y="4670"/>
                      <a:pt x="8859" y="4914"/>
                    </a:cubicBezTo>
                    <a:cubicBezTo>
                      <a:pt x="8910" y="5259"/>
                      <a:pt x="8921" y="5288"/>
                      <a:pt x="8890" y="5690"/>
                    </a:cubicBezTo>
                    <a:cubicBezTo>
                      <a:pt x="9011" y="6222"/>
                      <a:pt x="8767" y="5920"/>
                      <a:pt x="8982" y="6121"/>
                    </a:cubicBezTo>
                    <a:cubicBezTo>
                      <a:pt x="9257" y="6380"/>
                      <a:pt x="8930" y="6021"/>
                      <a:pt x="9226" y="6164"/>
                    </a:cubicBezTo>
                    <a:cubicBezTo>
                      <a:pt x="9236" y="6064"/>
                      <a:pt x="9215" y="5949"/>
                      <a:pt x="9257" y="5863"/>
                    </a:cubicBezTo>
                    <a:cubicBezTo>
                      <a:pt x="9297" y="5791"/>
                      <a:pt x="9440" y="5777"/>
                      <a:pt x="9440" y="5777"/>
                    </a:cubicBezTo>
                    <a:cubicBezTo>
                      <a:pt x="9470" y="5920"/>
                      <a:pt x="9541" y="6336"/>
                      <a:pt x="9593" y="6466"/>
                    </a:cubicBezTo>
                    <a:cubicBezTo>
                      <a:pt x="9643" y="6596"/>
                      <a:pt x="9745" y="6509"/>
                      <a:pt x="9776" y="6596"/>
                    </a:cubicBezTo>
                    <a:cubicBezTo>
                      <a:pt x="9938" y="6754"/>
                      <a:pt x="10173" y="6883"/>
                      <a:pt x="9806" y="6983"/>
                    </a:cubicBezTo>
                    <a:cubicBezTo>
                      <a:pt x="9664" y="7284"/>
                      <a:pt x="9745" y="7184"/>
                      <a:pt x="9593" y="7328"/>
                    </a:cubicBezTo>
                    <a:cubicBezTo>
                      <a:pt x="9521" y="7472"/>
                      <a:pt x="9450" y="7572"/>
                      <a:pt x="9348" y="7673"/>
                    </a:cubicBezTo>
                    <a:cubicBezTo>
                      <a:pt x="9318" y="7788"/>
                      <a:pt x="9022" y="7615"/>
                      <a:pt x="8982" y="7716"/>
                    </a:cubicBezTo>
                    <a:cubicBezTo>
                      <a:pt x="8890" y="7917"/>
                      <a:pt x="8676" y="8276"/>
                      <a:pt x="8492" y="8362"/>
                    </a:cubicBezTo>
                    <a:cubicBezTo>
                      <a:pt x="8401" y="8492"/>
                      <a:pt x="8126" y="8262"/>
                      <a:pt x="8004" y="8319"/>
                    </a:cubicBezTo>
                    <a:cubicBezTo>
                      <a:pt x="7841" y="8549"/>
                      <a:pt x="7892" y="9052"/>
                      <a:pt x="7699" y="9224"/>
                    </a:cubicBezTo>
                    <a:cubicBezTo>
                      <a:pt x="7607" y="9727"/>
                      <a:pt x="7668" y="9382"/>
                      <a:pt x="7332" y="9310"/>
                    </a:cubicBezTo>
                    <a:cubicBezTo>
                      <a:pt x="6864" y="9396"/>
                      <a:pt x="6640" y="9885"/>
                      <a:pt x="6232" y="10000"/>
                    </a:cubicBezTo>
                    <a:cubicBezTo>
                      <a:pt x="6170" y="9943"/>
                      <a:pt x="6110" y="9842"/>
                      <a:pt x="6049" y="9785"/>
                    </a:cubicBezTo>
                    <a:cubicBezTo>
                      <a:pt x="5998" y="9727"/>
                      <a:pt x="6161" y="9713"/>
                      <a:pt x="6079" y="9656"/>
                    </a:cubicBezTo>
                    <a:cubicBezTo>
                      <a:pt x="5998" y="9597"/>
                      <a:pt x="5713" y="9597"/>
                      <a:pt x="5560" y="9439"/>
                    </a:cubicBezTo>
                    <a:cubicBezTo>
                      <a:pt x="5458" y="8995"/>
                      <a:pt x="5509" y="8750"/>
                      <a:pt x="5132" y="8664"/>
                    </a:cubicBezTo>
                    <a:cubicBezTo>
                      <a:pt x="5000" y="8463"/>
                      <a:pt x="4841" y="8406"/>
                      <a:pt x="4704" y="8319"/>
                    </a:cubicBezTo>
                    <a:cubicBezTo>
                      <a:pt x="4568" y="8232"/>
                      <a:pt x="4414" y="8186"/>
                      <a:pt x="4313" y="8143"/>
                    </a:cubicBezTo>
                    <a:cubicBezTo>
                      <a:pt x="4212" y="8085"/>
                      <a:pt x="4206" y="8002"/>
                      <a:pt x="4063" y="8017"/>
                    </a:cubicBezTo>
                    <a:cubicBezTo>
                      <a:pt x="3920" y="8032"/>
                      <a:pt x="3645" y="8133"/>
                      <a:pt x="3452" y="8233"/>
                    </a:cubicBezTo>
                    <a:cubicBezTo>
                      <a:pt x="3300" y="8449"/>
                      <a:pt x="3085" y="8549"/>
                      <a:pt x="2872" y="8621"/>
                    </a:cubicBezTo>
                    <a:cubicBezTo>
                      <a:pt x="2841" y="8649"/>
                      <a:pt x="2810" y="8735"/>
                      <a:pt x="2780" y="8707"/>
                    </a:cubicBezTo>
                    <a:cubicBezTo>
                      <a:pt x="2617" y="8578"/>
                      <a:pt x="2413" y="8171"/>
                      <a:pt x="2352" y="7955"/>
                    </a:cubicBezTo>
                    <a:cubicBezTo>
                      <a:pt x="2281" y="7740"/>
                      <a:pt x="2382" y="7544"/>
                      <a:pt x="2261" y="7371"/>
                    </a:cubicBezTo>
                    <a:cubicBezTo>
                      <a:pt x="2230" y="7170"/>
                      <a:pt x="1992" y="7048"/>
                      <a:pt x="2063" y="6876"/>
                    </a:cubicBezTo>
                    <a:cubicBezTo>
                      <a:pt x="2083" y="6704"/>
                      <a:pt x="1970" y="6609"/>
                      <a:pt x="1990" y="6522"/>
                    </a:cubicBezTo>
                    <a:cubicBezTo>
                      <a:pt x="2011" y="6436"/>
                      <a:pt x="1969" y="6241"/>
                      <a:pt x="2051" y="6212"/>
                    </a:cubicBezTo>
                    <a:cubicBezTo>
                      <a:pt x="2133" y="5997"/>
                      <a:pt x="2209" y="6155"/>
                      <a:pt x="2197" y="6049"/>
                    </a:cubicBezTo>
                    <a:cubicBezTo>
                      <a:pt x="2185" y="5943"/>
                      <a:pt x="2058" y="5906"/>
                      <a:pt x="1977" y="5576"/>
                    </a:cubicBezTo>
                    <a:cubicBezTo>
                      <a:pt x="2079" y="5130"/>
                      <a:pt x="2054" y="5103"/>
                      <a:pt x="1788" y="4858"/>
                    </a:cubicBezTo>
                    <a:cubicBezTo>
                      <a:pt x="1595" y="4457"/>
                      <a:pt x="1635" y="4574"/>
                      <a:pt x="1319" y="4358"/>
                    </a:cubicBezTo>
                    <a:cubicBezTo>
                      <a:pt x="1145" y="3984"/>
                      <a:pt x="1212" y="4030"/>
                      <a:pt x="1092" y="3896"/>
                    </a:cubicBezTo>
                    <a:cubicBezTo>
                      <a:pt x="972" y="3762"/>
                      <a:pt x="693" y="3696"/>
                      <a:pt x="601" y="3553"/>
                    </a:cubicBezTo>
                    <a:cubicBezTo>
                      <a:pt x="540" y="3438"/>
                      <a:pt x="405" y="3008"/>
                      <a:pt x="293" y="2863"/>
                    </a:cubicBezTo>
                    <a:cubicBezTo>
                      <a:pt x="202" y="2691"/>
                      <a:pt x="81" y="2345"/>
                      <a:pt x="0" y="2273"/>
                    </a:cubicBezTo>
                    <a:cubicBezTo>
                      <a:pt x="-20" y="2187"/>
                      <a:pt x="591" y="1467"/>
                      <a:pt x="611" y="1381"/>
                    </a:cubicBezTo>
                    <a:cubicBezTo>
                      <a:pt x="621" y="1323"/>
                      <a:pt x="580" y="1165"/>
                      <a:pt x="519" y="11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5" name="Freeform 50"/>
              <p:cNvSpPr/>
              <p:nvPr/>
            </p:nvSpPr>
            <p:spPr bwMode="auto">
              <a:xfrm>
                <a:off x="2975391" y="3374375"/>
                <a:ext cx="1248421" cy="1352046"/>
              </a:xfrm>
              <a:custGeom>
                <a:gdLst>
                  <a:gd name="T0" fmla="*/ 2147483647 w 650"/>
                  <a:gd name="T1" fmla="*/ 2147483647 h 728"/>
                  <a:gd name="T2" fmla="*/ 2147483647 w 650"/>
                  <a:gd name="T3" fmla="*/ 2147483647 h 728"/>
                  <a:gd name="T4" fmla="*/ 2147483647 w 650"/>
                  <a:gd name="T5" fmla="*/ 2147483647 h 728"/>
                  <a:gd name="T6" fmla="*/ 2147483647 w 650"/>
                  <a:gd name="T7" fmla="*/ 2147483647 h 728"/>
                  <a:gd name="T8" fmla="*/ 2147483647 w 650"/>
                  <a:gd name="T9" fmla="*/ 2147483647 h 728"/>
                  <a:gd name="T10" fmla="*/ 2147483647 w 650"/>
                  <a:gd name="T11" fmla="*/ 2147483647 h 728"/>
                  <a:gd name="T12" fmla="*/ 2147483647 w 650"/>
                  <a:gd name="T13" fmla="*/ 2147483647 h 728"/>
                  <a:gd name="T14" fmla="*/ 2147483647 w 650"/>
                  <a:gd name="T15" fmla="*/ 2147483647 h 728"/>
                  <a:gd name="T16" fmla="*/ 2147483647 w 650"/>
                  <a:gd name="T17" fmla="*/ 2147483647 h 728"/>
                  <a:gd name="T18" fmla="*/ 2147483647 w 650"/>
                  <a:gd name="T19" fmla="*/ 2147483647 h 728"/>
                  <a:gd name="T20" fmla="*/ 2147483647 w 650"/>
                  <a:gd name="T21" fmla="*/ 2147483647 h 728"/>
                  <a:gd name="T22" fmla="*/ 2147483647 w 650"/>
                  <a:gd name="T23" fmla="*/ 2147483647 h 728"/>
                  <a:gd name="T24" fmla="*/ 2147483647 w 650"/>
                  <a:gd name="T25" fmla="*/ 2147483647 h 728"/>
                  <a:gd name="T26" fmla="*/ 2147483647 w 650"/>
                  <a:gd name="T27" fmla="*/ 2147483647 h 728"/>
                  <a:gd name="T28" fmla="*/ 2147483647 w 650"/>
                  <a:gd name="T29" fmla="*/ 2147483647 h 728"/>
                  <a:gd name="T30" fmla="*/ 2147483647 w 650"/>
                  <a:gd name="T31" fmla="*/ 2147483647 h 728"/>
                  <a:gd name="T32" fmla="*/ 2147483647 w 650"/>
                  <a:gd name="T33" fmla="*/ 2147483647 h 728"/>
                  <a:gd name="T34" fmla="*/ 2147483647 w 650"/>
                  <a:gd name="T35" fmla="*/ 2147483647 h 728"/>
                  <a:gd name="T36" fmla="*/ 2147483647 w 650"/>
                  <a:gd name="T37" fmla="*/ 2147483647 h 728"/>
                  <a:gd name="T38" fmla="*/ 2147483647 w 650"/>
                  <a:gd name="T39" fmla="*/ 2147483647 h 728"/>
                  <a:gd name="T40" fmla="*/ 2147483647 w 650"/>
                  <a:gd name="T41" fmla="*/ 2147483647 h 728"/>
                  <a:gd name="T42" fmla="*/ 2147483647 w 650"/>
                  <a:gd name="T43" fmla="*/ 2147483647 h 728"/>
                  <a:gd name="T44" fmla="*/ 2147483647 w 650"/>
                  <a:gd name="T45" fmla="*/ 2147483647 h 728"/>
                  <a:gd name="T46" fmla="*/ 2147483647 w 650"/>
                  <a:gd name="T47" fmla="*/ 2147483647 h 728"/>
                  <a:gd name="T48" fmla="*/ 0 w 650"/>
                  <a:gd name="T49" fmla="*/ 2147483647 h 728"/>
                  <a:gd name="T50" fmla="*/ 2147483647 w 650"/>
                  <a:gd name="T51" fmla="*/ 2147483647 h 728"/>
                  <a:gd name="T52" fmla="*/ 2147483647 w 650"/>
                  <a:gd name="T53" fmla="*/ 2147483647 h 728"/>
                  <a:gd name="T54" fmla="*/ 2147483647 w 650"/>
                  <a:gd name="T55" fmla="*/ 2147483647 h 728"/>
                  <a:gd name="T56" fmla="*/ 2147483647 w 650"/>
                  <a:gd name="T57" fmla="*/ 2147483647 h 728"/>
                  <a:gd name="T58" fmla="*/ 2147483647 w 650"/>
                  <a:gd name="T59" fmla="*/ 2147483647 h 728"/>
                  <a:gd name="T60" fmla="*/ 2147483647 w 650"/>
                  <a:gd name="T61" fmla="*/ 2147483647 h 728"/>
                  <a:gd name="T62" fmla="*/ 2147483647 w 650"/>
                  <a:gd name="T63" fmla="*/ 2147483647 h 728"/>
                  <a:gd name="T64" fmla="*/ 2147483647 w 650"/>
                  <a:gd name="T65" fmla="*/ 2147483647 h 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50"/>
                  <a:gd name="T100" fmla="*/ 0 h 728"/>
                  <a:gd name="T101" fmla="*/ 650 w 650"/>
                  <a:gd name="T102" fmla="*/ 728 h 728"/>
                  <a:gd name="connsiteX0" fmla="*/ 5788 w 10743"/>
                  <a:gd name="connsiteY0" fmla="*/ 84 h 10000"/>
                  <a:gd name="connsiteX1" fmla="*/ 5972 w 10743"/>
                  <a:gd name="connsiteY1" fmla="*/ 464 h 10000"/>
                  <a:gd name="connsiteX2" fmla="*/ 6204 w 10743"/>
                  <a:gd name="connsiteY2" fmla="*/ 1139 h 10000"/>
                  <a:gd name="connsiteX3" fmla="*/ 6805 w 10743"/>
                  <a:gd name="connsiteY3" fmla="*/ 1729 h 10000"/>
                  <a:gd name="connsiteX4" fmla="*/ 8194 w 10743"/>
                  <a:gd name="connsiteY4" fmla="*/ 1307 h 10000"/>
                  <a:gd name="connsiteX5" fmla="*/ 8750 w 10743"/>
                  <a:gd name="connsiteY5" fmla="*/ 1055 h 10000"/>
                  <a:gd name="connsiteX6" fmla="*/ 9953 w 10743"/>
                  <a:gd name="connsiteY6" fmla="*/ 1561 h 10000"/>
                  <a:gd name="connsiteX7" fmla="*/ 10601 w 10743"/>
                  <a:gd name="connsiteY7" fmla="*/ 1983 h 10000"/>
                  <a:gd name="connsiteX8" fmla="*/ 10739 w 10743"/>
                  <a:gd name="connsiteY8" fmla="*/ 2236 h 10000"/>
                  <a:gd name="connsiteX9" fmla="*/ 10601 w 10743"/>
                  <a:gd name="connsiteY9" fmla="*/ 2278 h 10000"/>
                  <a:gd name="connsiteX10" fmla="*/ 9767 w 10743"/>
                  <a:gd name="connsiteY10" fmla="*/ 2405 h 10000"/>
                  <a:gd name="connsiteX11" fmla="*/ 9490 w 10743"/>
                  <a:gd name="connsiteY11" fmla="*/ 2785 h 10000"/>
                  <a:gd name="connsiteX12" fmla="*/ 8750 w 10743"/>
                  <a:gd name="connsiteY12" fmla="*/ 3249 h 10000"/>
                  <a:gd name="connsiteX13" fmla="*/ 8702 w 10743"/>
                  <a:gd name="connsiteY13" fmla="*/ 3460 h 10000"/>
                  <a:gd name="connsiteX14" fmla="*/ 8610 w 10743"/>
                  <a:gd name="connsiteY14" fmla="*/ 3629 h 10000"/>
                  <a:gd name="connsiteX15" fmla="*/ 8796 w 10743"/>
                  <a:gd name="connsiteY15" fmla="*/ 3671 h 10000"/>
                  <a:gd name="connsiteX16" fmla="*/ 9073 w 10743"/>
                  <a:gd name="connsiteY16" fmla="*/ 3797 h 10000"/>
                  <a:gd name="connsiteX17" fmla="*/ 9304 w 10743"/>
                  <a:gd name="connsiteY17" fmla="*/ 4514 h 10000"/>
                  <a:gd name="connsiteX18" fmla="*/ 9536 w 10743"/>
                  <a:gd name="connsiteY18" fmla="*/ 4978 h 10000"/>
                  <a:gd name="connsiteX19" fmla="*/ 9027 w 10743"/>
                  <a:gd name="connsiteY19" fmla="*/ 5823 h 10000"/>
                  <a:gd name="connsiteX20" fmla="*/ 8564 w 10743"/>
                  <a:gd name="connsiteY20" fmla="*/ 6539 h 10000"/>
                  <a:gd name="connsiteX21" fmla="*/ 8286 w 10743"/>
                  <a:gd name="connsiteY21" fmla="*/ 6877 h 10000"/>
                  <a:gd name="connsiteX22" fmla="*/ 7499 w 10743"/>
                  <a:gd name="connsiteY22" fmla="*/ 6835 h 10000"/>
                  <a:gd name="connsiteX23" fmla="*/ 7175 w 10743"/>
                  <a:gd name="connsiteY23" fmla="*/ 7215 h 10000"/>
                  <a:gd name="connsiteX24" fmla="*/ 6851 w 10743"/>
                  <a:gd name="connsiteY24" fmla="*/ 7848 h 10000"/>
                  <a:gd name="connsiteX25" fmla="*/ 7269 w 10743"/>
                  <a:gd name="connsiteY25" fmla="*/ 8059 h 10000"/>
                  <a:gd name="connsiteX26" fmla="*/ 7639 w 10743"/>
                  <a:gd name="connsiteY26" fmla="*/ 8312 h 10000"/>
                  <a:gd name="connsiteX27" fmla="*/ 7499 w 10743"/>
                  <a:gd name="connsiteY27" fmla="*/ 9408 h 10000"/>
                  <a:gd name="connsiteX28" fmla="*/ 7222 w 10743"/>
                  <a:gd name="connsiteY28" fmla="*/ 9240 h 10000"/>
                  <a:gd name="connsiteX29" fmla="*/ 7083 w 10743"/>
                  <a:gd name="connsiteY29" fmla="*/ 9155 h 10000"/>
                  <a:gd name="connsiteX30" fmla="*/ 6851 w 10743"/>
                  <a:gd name="connsiteY30" fmla="*/ 9957 h 10000"/>
                  <a:gd name="connsiteX31" fmla="*/ 6389 w 10743"/>
                  <a:gd name="connsiteY31" fmla="*/ 9915 h 10000"/>
                  <a:gd name="connsiteX32" fmla="*/ 6019 w 10743"/>
                  <a:gd name="connsiteY32" fmla="*/ 9155 h 10000"/>
                  <a:gd name="connsiteX33" fmla="*/ 5510 w 10743"/>
                  <a:gd name="connsiteY33" fmla="*/ 9282 h 10000"/>
                  <a:gd name="connsiteX34" fmla="*/ 4954 w 10743"/>
                  <a:gd name="connsiteY34" fmla="*/ 9071 h 10000"/>
                  <a:gd name="connsiteX35" fmla="*/ 4816 w 10743"/>
                  <a:gd name="connsiteY35" fmla="*/ 8565 h 10000"/>
                  <a:gd name="connsiteX36" fmla="*/ 4322 w 10743"/>
                  <a:gd name="connsiteY36" fmla="*/ 8116 h 10000"/>
                  <a:gd name="connsiteX37" fmla="*/ 4075 w 10743"/>
                  <a:gd name="connsiteY37" fmla="*/ 7805 h 10000"/>
                  <a:gd name="connsiteX38" fmla="*/ 3613 w 10743"/>
                  <a:gd name="connsiteY38" fmla="*/ 7594 h 10000"/>
                  <a:gd name="connsiteX39" fmla="*/ 2826 w 10743"/>
                  <a:gd name="connsiteY39" fmla="*/ 7468 h 10000"/>
                  <a:gd name="connsiteX40" fmla="*/ 2316 w 10743"/>
                  <a:gd name="connsiteY40" fmla="*/ 7383 h 10000"/>
                  <a:gd name="connsiteX41" fmla="*/ 2038 w 10743"/>
                  <a:gd name="connsiteY41" fmla="*/ 7299 h 10000"/>
                  <a:gd name="connsiteX42" fmla="*/ 1298 w 10743"/>
                  <a:gd name="connsiteY42" fmla="*/ 7257 h 10000"/>
                  <a:gd name="connsiteX43" fmla="*/ 439 w 10743"/>
                  <a:gd name="connsiteY43" fmla="*/ 6968 h 10000"/>
                  <a:gd name="connsiteX44" fmla="*/ 143 w 10743"/>
                  <a:gd name="connsiteY44" fmla="*/ 6519 h 10000"/>
                  <a:gd name="connsiteX45" fmla="*/ 3 w 10743"/>
                  <a:gd name="connsiteY45" fmla="*/ 5288 h 10000"/>
                  <a:gd name="connsiteX46" fmla="*/ 1159 w 10743"/>
                  <a:gd name="connsiteY46" fmla="*/ 4978 h 10000"/>
                  <a:gd name="connsiteX47" fmla="*/ 881 w 10743"/>
                  <a:gd name="connsiteY47" fmla="*/ 4725 h 10000"/>
                  <a:gd name="connsiteX48" fmla="*/ 743 w 10743"/>
                  <a:gd name="connsiteY48" fmla="*/ 4599 h 10000"/>
                  <a:gd name="connsiteX49" fmla="*/ 975 w 10743"/>
                  <a:gd name="connsiteY49" fmla="*/ 4134 h 10000"/>
                  <a:gd name="connsiteX50" fmla="*/ 1298 w 10743"/>
                  <a:gd name="connsiteY50" fmla="*/ 4092 h 10000"/>
                  <a:gd name="connsiteX51" fmla="*/ 276 w 10743"/>
                  <a:gd name="connsiteY51" fmla="*/ 3509 h 10000"/>
                  <a:gd name="connsiteX52" fmla="*/ 1483 w 10743"/>
                  <a:gd name="connsiteY52" fmla="*/ 2574 h 10000"/>
                  <a:gd name="connsiteX53" fmla="*/ 929 w 10743"/>
                  <a:gd name="connsiteY53" fmla="*/ 2616 h 10000"/>
                  <a:gd name="connsiteX54" fmla="*/ 1900 w 10743"/>
                  <a:gd name="connsiteY54" fmla="*/ 2067 h 10000"/>
                  <a:gd name="connsiteX55" fmla="*/ 1958 w 10743"/>
                  <a:gd name="connsiteY55" fmla="*/ 1785 h 10000"/>
                  <a:gd name="connsiteX56" fmla="*/ 1743 w 10743"/>
                  <a:gd name="connsiteY56" fmla="*/ 940 h 10000"/>
                  <a:gd name="connsiteX57" fmla="*/ 3473 w 10743"/>
                  <a:gd name="connsiteY57" fmla="*/ 1097 h 10000"/>
                  <a:gd name="connsiteX58" fmla="*/ 3701 w 10743"/>
                  <a:gd name="connsiteY58" fmla="*/ 1050 h 10000"/>
                  <a:gd name="connsiteX59" fmla="*/ 3763 w 10743"/>
                  <a:gd name="connsiteY59" fmla="*/ 924 h 10000"/>
                  <a:gd name="connsiteX60" fmla="*/ 3843 w 10743"/>
                  <a:gd name="connsiteY60" fmla="*/ 253 h 10000"/>
                  <a:gd name="connsiteX61" fmla="*/ 4816 w 10743"/>
                  <a:gd name="connsiteY61" fmla="*/ 464 h 10000"/>
                  <a:gd name="connsiteX62" fmla="*/ 4908 w 10743"/>
                  <a:gd name="connsiteY62" fmla="*/ 295 h 10000"/>
                  <a:gd name="connsiteX63" fmla="*/ 5324 w 10743"/>
                  <a:gd name="connsiteY63" fmla="*/ 84 h 10000"/>
                  <a:gd name="connsiteX64" fmla="*/ 5464 w 10743"/>
                  <a:gd name="connsiteY64" fmla="*/ 0 h 10000"/>
                  <a:gd name="connsiteX65" fmla="*/ 5788 w 10743"/>
                  <a:gd name="connsiteY65" fmla="*/ 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0743" h="10000">
                    <a:moveTo>
                      <a:pt x="5788" y="84"/>
                    </a:moveTo>
                    <a:cubicBezTo>
                      <a:pt x="5865" y="197"/>
                      <a:pt x="5972" y="464"/>
                      <a:pt x="5972" y="464"/>
                    </a:cubicBezTo>
                    <a:cubicBezTo>
                      <a:pt x="6003" y="703"/>
                      <a:pt x="5911" y="1055"/>
                      <a:pt x="6204" y="1139"/>
                    </a:cubicBezTo>
                    <a:cubicBezTo>
                      <a:pt x="6266" y="1322"/>
                      <a:pt x="6590" y="1660"/>
                      <a:pt x="6805" y="1729"/>
                    </a:cubicBezTo>
                    <a:cubicBezTo>
                      <a:pt x="7284" y="1434"/>
                      <a:pt x="7608" y="1364"/>
                      <a:pt x="8194" y="1307"/>
                    </a:cubicBezTo>
                    <a:cubicBezTo>
                      <a:pt x="8379" y="1251"/>
                      <a:pt x="8579" y="1153"/>
                      <a:pt x="8750" y="1055"/>
                    </a:cubicBezTo>
                    <a:cubicBezTo>
                      <a:pt x="9351" y="1125"/>
                      <a:pt x="9459" y="1406"/>
                      <a:pt x="9953" y="1561"/>
                    </a:cubicBezTo>
                    <a:cubicBezTo>
                      <a:pt x="10106" y="1772"/>
                      <a:pt x="10369" y="1842"/>
                      <a:pt x="10601" y="1983"/>
                    </a:cubicBezTo>
                    <a:cubicBezTo>
                      <a:pt x="10632" y="2067"/>
                      <a:pt x="10770" y="2138"/>
                      <a:pt x="10739" y="2236"/>
                    </a:cubicBezTo>
                    <a:cubicBezTo>
                      <a:pt x="10724" y="2278"/>
                      <a:pt x="10647" y="2264"/>
                      <a:pt x="10601" y="2278"/>
                    </a:cubicBezTo>
                    <a:cubicBezTo>
                      <a:pt x="10153" y="2391"/>
                      <a:pt x="10277" y="2363"/>
                      <a:pt x="9767" y="2405"/>
                    </a:cubicBezTo>
                    <a:cubicBezTo>
                      <a:pt x="9644" y="2574"/>
                      <a:pt x="9705" y="2714"/>
                      <a:pt x="9490" y="2785"/>
                    </a:cubicBezTo>
                    <a:cubicBezTo>
                      <a:pt x="9274" y="3080"/>
                      <a:pt x="9135" y="3192"/>
                      <a:pt x="8750" y="3249"/>
                    </a:cubicBezTo>
                    <a:cubicBezTo>
                      <a:pt x="8734" y="3319"/>
                      <a:pt x="8734" y="3389"/>
                      <a:pt x="8702" y="3460"/>
                    </a:cubicBezTo>
                    <a:cubicBezTo>
                      <a:pt x="8687" y="3516"/>
                      <a:pt x="8579" y="3572"/>
                      <a:pt x="8610" y="3629"/>
                    </a:cubicBezTo>
                    <a:cubicBezTo>
                      <a:pt x="8641" y="3685"/>
                      <a:pt x="8734" y="3656"/>
                      <a:pt x="8796" y="3671"/>
                    </a:cubicBezTo>
                    <a:cubicBezTo>
                      <a:pt x="8965" y="3713"/>
                      <a:pt x="8919" y="3698"/>
                      <a:pt x="9073" y="3797"/>
                    </a:cubicBezTo>
                    <a:cubicBezTo>
                      <a:pt x="9166" y="4050"/>
                      <a:pt x="9135" y="4289"/>
                      <a:pt x="9304" y="4514"/>
                    </a:cubicBezTo>
                    <a:cubicBezTo>
                      <a:pt x="9366" y="4880"/>
                      <a:pt x="9428" y="4697"/>
                      <a:pt x="9536" y="4978"/>
                    </a:cubicBezTo>
                    <a:cubicBezTo>
                      <a:pt x="9490" y="5414"/>
                      <a:pt x="9505" y="5681"/>
                      <a:pt x="9027" y="5823"/>
                    </a:cubicBezTo>
                    <a:cubicBezTo>
                      <a:pt x="8796" y="6034"/>
                      <a:pt x="8811" y="6314"/>
                      <a:pt x="8564" y="6539"/>
                    </a:cubicBezTo>
                    <a:cubicBezTo>
                      <a:pt x="8502" y="6708"/>
                      <a:pt x="8441" y="6779"/>
                      <a:pt x="8286" y="6877"/>
                    </a:cubicBezTo>
                    <a:cubicBezTo>
                      <a:pt x="7931" y="6821"/>
                      <a:pt x="7870" y="6792"/>
                      <a:pt x="7499" y="6835"/>
                    </a:cubicBezTo>
                    <a:cubicBezTo>
                      <a:pt x="7346" y="6976"/>
                      <a:pt x="7361" y="7102"/>
                      <a:pt x="7175" y="7215"/>
                    </a:cubicBezTo>
                    <a:cubicBezTo>
                      <a:pt x="7098" y="7439"/>
                      <a:pt x="6929" y="7623"/>
                      <a:pt x="6851" y="7848"/>
                    </a:cubicBezTo>
                    <a:cubicBezTo>
                      <a:pt x="7175" y="8044"/>
                      <a:pt x="7022" y="7988"/>
                      <a:pt x="7269" y="8059"/>
                    </a:cubicBezTo>
                    <a:cubicBezTo>
                      <a:pt x="7346" y="8255"/>
                      <a:pt x="7423" y="8270"/>
                      <a:pt x="7639" y="8312"/>
                    </a:cubicBezTo>
                    <a:cubicBezTo>
                      <a:pt x="7608" y="8706"/>
                      <a:pt x="7576" y="9029"/>
                      <a:pt x="7499" y="9408"/>
                    </a:cubicBezTo>
                    <a:lnTo>
                      <a:pt x="7222" y="9240"/>
                    </a:lnTo>
                    <a:lnTo>
                      <a:pt x="7083" y="9155"/>
                    </a:lnTo>
                    <a:cubicBezTo>
                      <a:pt x="6559" y="9310"/>
                      <a:pt x="7639" y="8944"/>
                      <a:pt x="6851" y="9957"/>
                    </a:cubicBezTo>
                    <a:cubicBezTo>
                      <a:pt x="6759" y="10070"/>
                      <a:pt x="6544" y="9929"/>
                      <a:pt x="6389" y="9915"/>
                    </a:cubicBezTo>
                    <a:cubicBezTo>
                      <a:pt x="6296" y="9648"/>
                      <a:pt x="6281" y="9310"/>
                      <a:pt x="6019" y="9155"/>
                    </a:cubicBezTo>
                    <a:cubicBezTo>
                      <a:pt x="5849" y="9212"/>
                      <a:pt x="5679" y="9226"/>
                      <a:pt x="5510" y="9282"/>
                    </a:cubicBezTo>
                    <a:cubicBezTo>
                      <a:pt x="5217" y="9240"/>
                      <a:pt x="5201" y="9141"/>
                      <a:pt x="4954" y="9071"/>
                    </a:cubicBezTo>
                    <a:cubicBezTo>
                      <a:pt x="4723" y="8748"/>
                      <a:pt x="4754" y="8917"/>
                      <a:pt x="4816" y="8565"/>
                    </a:cubicBezTo>
                    <a:cubicBezTo>
                      <a:pt x="4785" y="8072"/>
                      <a:pt x="4831" y="8271"/>
                      <a:pt x="4322" y="8116"/>
                    </a:cubicBezTo>
                    <a:cubicBezTo>
                      <a:pt x="4153" y="8172"/>
                      <a:pt x="4229" y="7707"/>
                      <a:pt x="4075" y="7805"/>
                    </a:cubicBezTo>
                    <a:cubicBezTo>
                      <a:pt x="3782" y="7735"/>
                      <a:pt x="3937" y="7792"/>
                      <a:pt x="3613" y="7594"/>
                    </a:cubicBezTo>
                    <a:cubicBezTo>
                      <a:pt x="3335" y="7510"/>
                      <a:pt x="3118" y="7510"/>
                      <a:pt x="2826" y="7468"/>
                    </a:cubicBezTo>
                    <a:cubicBezTo>
                      <a:pt x="2656" y="7454"/>
                      <a:pt x="2486" y="7426"/>
                      <a:pt x="2316" y="7383"/>
                    </a:cubicBezTo>
                    <a:lnTo>
                      <a:pt x="2038" y="7299"/>
                    </a:lnTo>
                    <a:cubicBezTo>
                      <a:pt x="1792" y="7313"/>
                      <a:pt x="1564" y="7312"/>
                      <a:pt x="1298" y="7257"/>
                    </a:cubicBezTo>
                    <a:cubicBezTo>
                      <a:pt x="1032" y="7202"/>
                      <a:pt x="632" y="7091"/>
                      <a:pt x="439" y="6968"/>
                    </a:cubicBezTo>
                    <a:cubicBezTo>
                      <a:pt x="246" y="6845"/>
                      <a:pt x="216" y="6799"/>
                      <a:pt x="143" y="6519"/>
                    </a:cubicBezTo>
                    <a:cubicBezTo>
                      <a:pt x="70" y="6239"/>
                      <a:pt x="126" y="5457"/>
                      <a:pt x="3" y="5288"/>
                    </a:cubicBezTo>
                    <a:cubicBezTo>
                      <a:pt x="-74" y="5218"/>
                      <a:pt x="1013" y="5072"/>
                      <a:pt x="1159" y="4978"/>
                    </a:cubicBezTo>
                    <a:cubicBezTo>
                      <a:pt x="1305" y="4884"/>
                      <a:pt x="974" y="4809"/>
                      <a:pt x="881" y="4725"/>
                    </a:cubicBezTo>
                    <a:lnTo>
                      <a:pt x="743" y="4599"/>
                    </a:lnTo>
                    <a:cubicBezTo>
                      <a:pt x="805" y="4233"/>
                      <a:pt x="866" y="4416"/>
                      <a:pt x="975" y="4134"/>
                    </a:cubicBezTo>
                    <a:cubicBezTo>
                      <a:pt x="1021" y="3825"/>
                      <a:pt x="1415" y="4196"/>
                      <a:pt x="1298" y="4092"/>
                    </a:cubicBezTo>
                    <a:cubicBezTo>
                      <a:pt x="1182" y="3988"/>
                      <a:pt x="276" y="3509"/>
                      <a:pt x="276" y="3509"/>
                    </a:cubicBezTo>
                    <a:cubicBezTo>
                      <a:pt x="261" y="3354"/>
                      <a:pt x="1374" y="2723"/>
                      <a:pt x="1483" y="2574"/>
                    </a:cubicBezTo>
                    <a:cubicBezTo>
                      <a:pt x="1592" y="2425"/>
                      <a:pt x="851" y="2700"/>
                      <a:pt x="929" y="2616"/>
                    </a:cubicBezTo>
                    <a:cubicBezTo>
                      <a:pt x="959" y="2334"/>
                      <a:pt x="1653" y="2207"/>
                      <a:pt x="1900" y="2067"/>
                    </a:cubicBezTo>
                    <a:cubicBezTo>
                      <a:pt x="2147" y="1983"/>
                      <a:pt x="1834" y="1814"/>
                      <a:pt x="1958" y="1785"/>
                    </a:cubicBezTo>
                    <a:cubicBezTo>
                      <a:pt x="2189" y="1378"/>
                      <a:pt x="1466" y="1151"/>
                      <a:pt x="1743" y="940"/>
                    </a:cubicBezTo>
                    <a:cubicBezTo>
                      <a:pt x="1868" y="856"/>
                      <a:pt x="3442" y="1224"/>
                      <a:pt x="3473" y="1097"/>
                    </a:cubicBezTo>
                    <a:cubicBezTo>
                      <a:pt x="3381" y="604"/>
                      <a:pt x="3840" y="1443"/>
                      <a:pt x="3701" y="1050"/>
                    </a:cubicBezTo>
                    <a:cubicBezTo>
                      <a:pt x="3824" y="726"/>
                      <a:pt x="3469" y="1107"/>
                      <a:pt x="3763" y="924"/>
                    </a:cubicBezTo>
                    <a:cubicBezTo>
                      <a:pt x="4288" y="951"/>
                      <a:pt x="3381" y="113"/>
                      <a:pt x="3843" y="253"/>
                    </a:cubicBezTo>
                    <a:cubicBezTo>
                      <a:pt x="4183" y="324"/>
                      <a:pt x="4646" y="464"/>
                      <a:pt x="4816" y="464"/>
                    </a:cubicBezTo>
                    <a:cubicBezTo>
                      <a:pt x="4985" y="464"/>
                      <a:pt x="4831" y="351"/>
                      <a:pt x="4908" y="295"/>
                    </a:cubicBezTo>
                    <a:cubicBezTo>
                      <a:pt x="5155" y="225"/>
                      <a:pt x="5000" y="282"/>
                      <a:pt x="5324" y="84"/>
                    </a:cubicBezTo>
                    <a:lnTo>
                      <a:pt x="5464" y="0"/>
                    </a:lnTo>
                    <a:cubicBezTo>
                      <a:pt x="5541" y="14"/>
                      <a:pt x="5788" y="140"/>
                      <a:pt x="5788" y="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6" name="Freeform 51"/>
              <p:cNvSpPr/>
              <p:nvPr/>
            </p:nvSpPr>
            <p:spPr bwMode="auto">
              <a:xfrm>
                <a:off x="3782559" y="3684631"/>
                <a:ext cx="1131762" cy="1410892"/>
              </a:xfrm>
              <a:custGeom>
                <a:gdLst>
                  <a:gd name="T0" fmla="*/ 2147483647 w 633"/>
                  <a:gd name="T1" fmla="*/ 2147483647 h 750"/>
                  <a:gd name="T2" fmla="*/ 2147483647 w 633"/>
                  <a:gd name="T3" fmla="*/ 2147483647 h 750"/>
                  <a:gd name="T4" fmla="*/ 2147483647 w 633"/>
                  <a:gd name="T5" fmla="*/ 2147483647 h 750"/>
                  <a:gd name="T6" fmla="*/ 2147483647 w 633"/>
                  <a:gd name="T7" fmla="*/ 2147483647 h 750"/>
                  <a:gd name="T8" fmla="*/ 2147483647 w 633"/>
                  <a:gd name="T9" fmla="*/ 2147483647 h 750"/>
                  <a:gd name="T10" fmla="*/ 2147483647 w 633"/>
                  <a:gd name="T11" fmla="*/ 2147483647 h 750"/>
                  <a:gd name="T12" fmla="*/ 2147483647 w 633"/>
                  <a:gd name="T13" fmla="*/ 2147483647 h 750"/>
                  <a:gd name="T14" fmla="*/ 2147483647 w 633"/>
                  <a:gd name="T15" fmla="*/ 2147483647 h 750"/>
                  <a:gd name="T16" fmla="*/ 2147483647 w 633"/>
                  <a:gd name="T17" fmla="*/ 2147483647 h 750"/>
                  <a:gd name="T18" fmla="*/ 2147483647 w 633"/>
                  <a:gd name="T19" fmla="*/ 2147483647 h 750"/>
                  <a:gd name="T20" fmla="*/ 2147483647 w 633"/>
                  <a:gd name="T21" fmla="*/ 2147483647 h 750"/>
                  <a:gd name="T22" fmla="*/ 2147483647 w 633"/>
                  <a:gd name="T23" fmla="*/ 2147483647 h 750"/>
                  <a:gd name="T24" fmla="*/ 2147483647 w 633"/>
                  <a:gd name="T25" fmla="*/ 2147483647 h 750"/>
                  <a:gd name="T26" fmla="*/ 2147483647 w 633"/>
                  <a:gd name="T27" fmla="*/ 2147483647 h 750"/>
                  <a:gd name="T28" fmla="*/ 2147483647 w 633"/>
                  <a:gd name="T29" fmla="*/ 2147483647 h 750"/>
                  <a:gd name="T30" fmla="*/ 2147483647 w 633"/>
                  <a:gd name="T31" fmla="*/ 2147483647 h 750"/>
                  <a:gd name="T32" fmla="*/ 2147483647 w 633"/>
                  <a:gd name="T33" fmla="*/ 2147483647 h 750"/>
                  <a:gd name="T34" fmla="*/ 2147483647 w 633"/>
                  <a:gd name="T35" fmla="*/ 2147483647 h 750"/>
                  <a:gd name="T36" fmla="*/ 2147483647 w 633"/>
                  <a:gd name="T37" fmla="*/ 2147483647 h 750"/>
                  <a:gd name="T38" fmla="*/ 2147483647 w 633"/>
                  <a:gd name="T39" fmla="*/ 2147483647 h 750"/>
                  <a:gd name="T40" fmla="*/ 2147483647 w 633"/>
                  <a:gd name="T41" fmla="*/ 2147483647 h 750"/>
                  <a:gd name="T42" fmla="*/ 2147483647 w 633"/>
                  <a:gd name="T43" fmla="*/ 2147483647 h 750"/>
                  <a:gd name="T44" fmla="*/ 2147483647 w 633"/>
                  <a:gd name="T45" fmla="*/ 2147483647 h 750"/>
                  <a:gd name="T46" fmla="*/ 2147483647 w 633"/>
                  <a:gd name="T47" fmla="*/ 2147483647 h 750"/>
                  <a:gd name="T48" fmla="*/ 2147483647 w 633"/>
                  <a:gd name="T49" fmla="*/ 2147483647 h 750"/>
                  <a:gd name="T50" fmla="*/ 2147483647 w 633"/>
                  <a:gd name="T51" fmla="*/ 2147483647 h 750"/>
                  <a:gd name="T52" fmla="*/ 2147483647 w 633"/>
                  <a:gd name="T53" fmla="*/ 2147483647 h 750"/>
                  <a:gd name="T54" fmla="*/ 2147483647 w 633"/>
                  <a:gd name="T55" fmla="*/ 2147483647 h 750"/>
                  <a:gd name="T56" fmla="*/ 2147483647 w 633"/>
                  <a:gd name="T57" fmla="*/ 2147483647 h 750"/>
                  <a:gd name="T58" fmla="*/ 2147483647 w 633"/>
                  <a:gd name="T59" fmla="*/ 2147483647 h 750"/>
                  <a:gd name="T60" fmla="*/ 2147483647 w 633"/>
                  <a:gd name="T61" fmla="*/ 2147483647 h 750"/>
                  <a:gd name="T62" fmla="*/ 2147483647 w 633"/>
                  <a:gd name="T63" fmla="*/ 2147483647 h 750"/>
                  <a:gd name="T64" fmla="*/ 2147483647 w 633"/>
                  <a:gd name="T65" fmla="*/ 2147483647 h 750"/>
                  <a:gd name="T66" fmla="*/ 2147483647 w 633"/>
                  <a:gd name="T67" fmla="*/ 2147483647 h 750"/>
                  <a:gd name="T68" fmla="*/ 2147483647 w 633"/>
                  <a:gd name="T69" fmla="*/ 2147483647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33"/>
                  <a:gd name="T106" fmla="*/ 0 h 750"/>
                  <a:gd name="T107" fmla="*/ 633 w 633"/>
                  <a:gd name="T108" fmla="*/ 750 h 750"/>
                  <a:gd name="connsiteX0" fmla="*/ 1 w 10000"/>
                  <a:gd name="connsiteY0" fmla="*/ 7454 h 10000"/>
                  <a:gd name="connsiteX1" fmla="*/ 191 w 10000"/>
                  <a:gd name="connsiteY1" fmla="*/ 6888 h 10000"/>
                  <a:gd name="connsiteX2" fmla="*/ 96 w 10000"/>
                  <a:gd name="connsiteY2" fmla="*/ 6403 h 10000"/>
                  <a:gd name="connsiteX3" fmla="*/ 477 w 10000"/>
                  <a:gd name="connsiteY3" fmla="*/ 6807 h 10000"/>
                  <a:gd name="connsiteX4" fmla="*/ 590 w 10000"/>
                  <a:gd name="connsiteY4" fmla="*/ 6751 h 10000"/>
                  <a:gd name="connsiteX5" fmla="*/ 809 w 10000"/>
                  <a:gd name="connsiteY5" fmla="*/ 6201 h 10000"/>
                  <a:gd name="connsiteX6" fmla="*/ 1000 w 10000"/>
                  <a:gd name="connsiteY6" fmla="*/ 6160 h 10000"/>
                  <a:gd name="connsiteX7" fmla="*/ 429 w 10000"/>
                  <a:gd name="connsiteY7" fmla="*/ 5837 h 10000"/>
                  <a:gd name="connsiteX8" fmla="*/ 191 w 10000"/>
                  <a:gd name="connsiteY8" fmla="*/ 5595 h 10000"/>
                  <a:gd name="connsiteX9" fmla="*/ 29 w 10000"/>
                  <a:gd name="connsiteY9" fmla="*/ 5187 h 10000"/>
                  <a:gd name="connsiteX10" fmla="*/ 554 w 10000"/>
                  <a:gd name="connsiteY10" fmla="*/ 4456 h 10000"/>
                  <a:gd name="connsiteX11" fmla="*/ 1762 w 10000"/>
                  <a:gd name="connsiteY11" fmla="*/ 4423 h 10000"/>
                  <a:gd name="connsiteX12" fmla="*/ 1810 w 10000"/>
                  <a:gd name="connsiteY12" fmla="*/ 4180 h 10000"/>
                  <a:gd name="connsiteX13" fmla="*/ 1905 w 10000"/>
                  <a:gd name="connsiteY13" fmla="*/ 4059 h 10000"/>
                  <a:gd name="connsiteX14" fmla="*/ 2380 w 10000"/>
                  <a:gd name="connsiteY14" fmla="*/ 3331 h 10000"/>
                  <a:gd name="connsiteX15" fmla="*/ 2618 w 10000"/>
                  <a:gd name="connsiteY15" fmla="*/ 2765 h 10000"/>
                  <a:gd name="connsiteX16" fmla="*/ 2524 w 10000"/>
                  <a:gd name="connsiteY16" fmla="*/ 2442 h 10000"/>
                  <a:gd name="connsiteX17" fmla="*/ 2304 w 10000"/>
                  <a:gd name="connsiteY17" fmla="*/ 1704 h 10000"/>
                  <a:gd name="connsiteX18" fmla="*/ 2115 w 10000"/>
                  <a:gd name="connsiteY18" fmla="*/ 1369 h 10000"/>
                  <a:gd name="connsiteX19" fmla="*/ 1762 w 10000"/>
                  <a:gd name="connsiteY19" fmla="*/ 1472 h 10000"/>
                  <a:gd name="connsiteX20" fmla="*/ 1524 w 10000"/>
                  <a:gd name="connsiteY20" fmla="*/ 1189 h 10000"/>
                  <a:gd name="connsiteX21" fmla="*/ 2000 w 10000"/>
                  <a:gd name="connsiteY21" fmla="*/ 1068 h 10000"/>
                  <a:gd name="connsiteX22" fmla="*/ 2238 w 10000"/>
                  <a:gd name="connsiteY22" fmla="*/ 785 h 10000"/>
                  <a:gd name="connsiteX23" fmla="*/ 2286 w 10000"/>
                  <a:gd name="connsiteY23" fmla="*/ 664 h 10000"/>
                  <a:gd name="connsiteX24" fmla="*/ 2571 w 10000"/>
                  <a:gd name="connsiteY24" fmla="*/ 583 h 10000"/>
                  <a:gd name="connsiteX25" fmla="*/ 2904 w 10000"/>
                  <a:gd name="connsiteY25" fmla="*/ 341 h 10000"/>
                  <a:gd name="connsiteX26" fmla="*/ 2904 w 10000"/>
                  <a:gd name="connsiteY26" fmla="*/ 300 h 10000"/>
                  <a:gd name="connsiteX27" fmla="*/ 3761 w 10000"/>
                  <a:gd name="connsiteY27" fmla="*/ 17 h 10000"/>
                  <a:gd name="connsiteX28" fmla="*/ 5237 w 10000"/>
                  <a:gd name="connsiteY28" fmla="*/ 544 h 10000"/>
                  <a:gd name="connsiteX29" fmla="*/ 5741 w 10000"/>
                  <a:gd name="connsiteY29" fmla="*/ 449 h 10000"/>
                  <a:gd name="connsiteX30" fmla="*/ 6788 w 10000"/>
                  <a:gd name="connsiteY30" fmla="*/ 16 h 10000"/>
                  <a:gd name="connsiteX31" fmla="*/ 7331 w 10000"/>
                  <a:gd name="connsiteY31" fmla="*/ 1028 h 10000"/>
                  <a:gd name="connsiteX32" fmla="*/ 7188 w 10000"/>
                  <a:gd name="connsiteY32" fmla="*/ 1876 h 10000"/>
                  <a:gd name="connsiteX33" fmla="*/ 7474 w 10000"/>
                  <a:gd name="connsiteY33" fmla="*/ 3210 h 10000"/>
                  <a:gd name="connsiteX34" fmla="*/ 7092 w 10000"/>
                  <a:gd name="connsiteY34" fmla="*/ 3412 h 10000"/>
                  <a:gd name="connsiteX35" fmla="*/ 6665 w 10000"/>
                  <a:gd name="connsiteY35" fmla="*/ 3574 h 10000"/>
                  <a:gd name="connsiteX36" fmla="*/ 6712 w 10000"/>
                  <a:gd name="connsiteY36" fmla="*/ 3978 h 10000"/>
                  <a:gd name="connsiteX37" fmla="*/ 7521 w 10000"/>
                  <a:gd name="connsiteY37" fmla="*/ 3978 h 10000"/>
                  <a:gd name="connsiteX38" fmla="*/ 8378 w 10000"/>
                  <a:gd name="connsiteY38" fmla="*/ 4180 h 10000"/>
                  <a:gd name="connsiteX39" fmla="*/ 9283 w 10000"/>
                  <a:gd name="connsiteY39" fmla="*/ 4018 h 10000"/>
                  <a:gd name="connsiteX40" fmla="*/ 9806 w 10000"/>
                  <a:gd name="connsiteY40" fmla="*/ 3897 h 10000"/>
                  <a:gd name="connsiteX41" fmla="*/ 9853 w 10000"/>
                  <a:gd name="connsiteY41" fmla="*/ 4018 h 10000"/>
                  <a:gd name="connsiteX42" fmla="*/ 9996 w 10000"/>
                  <a:gd name="connsiteY42" fmla="*/ 4099 h 10000"/>
                  <a:gd name="connsiteX43" fmla="*/ 9283 w 10000"/>
                  <a:gd name="connsiteY43" fmla="*/ 4301 h 10000"/>
                  <a:gd name="connsiteX44" fmla="*/ 9045 w 10000"/>
                  <a:gd name="connsiteY44" fmla="*/ 4746 h 10000"/>
                  <a:gd name="connsiteX45" fmla="*/ 8759 w 10000"/>
                  <a:gd name="connsiteY45" fmla="*/ 4908 h 10000"/>
                  <a:gd name="connsiteX46" fmla="*/ 8331 w 10000"/>
                  <a:gd name="connsiteY46" fmla="*/ 5433 h 10000"/>
                  <a:gd name="connsiteX47" fmla="*/ 7712 w 10000"/>
                  <a:gd name="connsiteY47" fmla="*/ 5393 h 10000"/>
                  <a:gd name="connsiteX48" fmla="*/ 7474 w 10000"/>
                  <a:gd name="connsiteY48" fmla="*/ 6120 h 10000"/>
                  <a:gd name="connsiteX49" fmla="*/ 7474 w 10000"/>
                  <a:gd name="connsiteY49" fmla="*/ 6645 h 10000"/>
                  <a:gd name="connsiteX50" fmla="*/ 7521 w 10000"/>
                  <a:gd name="connsiteY50" fmla="*/ 6524 h 10000"/>
                  <a:gd name="connsiteX51" fmla="*/ 7949 w 10000"/>
                  <a:gd name="connsiteY51" fmla="*/ 6767 h 10000"/>
                  <a:gd name="connsiteX52" fmla="*/ 8045 w 10000"/>
                  <a:gd name="connsiteY52" fmla="*/ 7009 h 10000"/>
                  <a:gd name="connsiteX53" fmla="*/ 7379 w 10000"/>
                  <a:gd name="connsiteY53" fmla="*/ 7696 h 10000"/>
                  <a:gd name="connsiteX54" fmla="*/ 7045 w 10000"/>
                  <a:gd name="connsiteY54" fmla="*/ 8020 h 10000"/>
                  <a:gd name="connsiteX55" fmla="*/ 6854 w 10000"/>
                  <a:gd name="connsiteY55" fmla="*/ 8424 h 10000"/>
                  <a:gd name="connsiteX56" fmla="*/ 6331 w 10000"/>
                  <a:gd name="connsiteY56" fmla="*/ 9232 h 10000"/>
                  <a:gd name="connsiteX57" fmla="*/ 5665 w 10000"/>
                  <a:gd name="connsiteY57" fmla="*/ 8868 h 10000"/>
                  <a:gd name="connsiteX58" fmla="*/ 4998 w 10000"/>
                  <a:gd name="connsiteY58" fmla="*/ 8747 h 10000"/>
                  <a:gd name="connsiteX59" fmla="*/ 4427 w 10000"/>
                  <a:gd name="connsiteY59" fmla="*/ 8788 h 10000"/>
                  <a:gd name="connsiteX60" fmla="*/ 4284 w 10000"/>
                  <a:gd name="connsiteY60" fmla="*/ 8828 h 10000"/>
                  <a:gd name="connsiteX61" fmla="*/ 3999 w 10000"/>
                  <a:gd name="connsiteY61" fmla="*/ 9273 h 10000"/>
                  <a:gd name="connsiteX62" fmla="*/ 3857 w 10000"/>
                  <a:gd name="connsiteY62" fmla="*/ 9555 h 10000"/>
                  <a:gd name="connsiteX63" fmla="*/ 3285 w 10000"/>
                  <a:gd name="connsiteY63" fmla="*/ 9717 h 10000"/>
                  <a:gd name="connsiteX64" fmla="*/ 2714 w 10000"/>
                  <a:gd name="connsiteY64" fmla="*/ 10000 h 10000"/>
                  <a:gd name="connsiteX65" fmla="*/ 1714 w 10000"/>
                  <a:gd name="connsiteY65" fmla="*/ 9879 h 10000"/>
                  <a:gd name="connsiteX66" fmla="*/ 1238 w 10000"/>
                  <a:gd name="connsiteY66" fmla="*/ 9434 h 10000"/>
                  <a:gd name="connsiteX67" fmla="*/ 1105 w 10000"/>
                  <a:gd name="connsiteY67" fmla="*/ 9055 h 10000"/>
                  <a:gd name="connsiteX68" fmla="*/ 1096 w 10000"/>
                  <a:gd name="connsiteY68" fmla="*/ 8641 h 10000"/>
                  <a:gd name="connsiteX69" fmla="*/ 953 w 10000"/>
                  <a:gd name="connsiteY69" fmla="*/ 8343 h 10000"/>
                  <a:gd name="connsiteX70" fmla="*/ 286 w 10000"/>
                  <a:gd name="connsiteY70" fmla="*/ 7454 h 10000"/>
                  <a:gd name="connsiteX71" fmla="*/ 1 w 10000"/>
                  <a:gd name="connsiteY71" fmla="*/ 745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000" h="10000">
                    <a:moveTo>
                      <a:pt x="1" y="7454"/>
                    </a:moveTo>
                    <a:cubicBezTo>
                      <a:pt x="-15" y="7373"/>
                      <a:pt x="176" y="7064"/>
                      <a:pt x="191" y="6888"/>
                    </a:cubicBezTo>
                    <a:cubicBezTo>
                      <a:pt x="207" y="6713"/>
                      <a:pt x="48" y="6417"/>
                      <a:pt x="96" y="6403"/>
                    </a:cubicBezTo>
                    <a:cubicBezTo>
                      <a:pt x="255" y="6605"/>
                      <a:pt x="207" y="6673"/>
                      <a:pt x="477" y="6807"/>
                    </a:cubicBezTo>
                    <a:lnTo>
                      <a:pt x="590" y="6751"/>
                    </a:lnTo>
                    <a:cubicBezTo>
                      <a:pt x="606" y="6495"/>
                      <a:pt x="730" y="6443"/>
                      <a:pt x="809" y="6201"/>
                    </a:cubicBezTo>
                    <a:cubicBezTo>
                      <a:pt x="826" y="6147"/>
                      <a:pt x="968" y="6215"/>
                      <a:pt x="1000" y="6160"/>
                    </a:cubicBezTo>
                    <a:cubicBezTo>
                      <a:pt x="1080" y="6039"/>
                      <a:pt x="508" y="5864"/>
                      <a:pt x="429" y="5837"/>
                    </a:cubicBezTo>
                    <a:cubicBezTo>
                      <a:pt x="318" y="5703"/>
                      <a:pt x="334" y="5716"/>
                      <a:pt x="191" y="5595"/>
                    </a:cubicBezTo>
                    <a:cubicBezTo>
                      <a:pt x="128" y="5488"/>
                      <a:pt x="-31" y="5377"/>
                      <a:pt x="29" y="5187"/>
                    </a:cubicBezTo>
                    <a:cubicBezTo>
                      <a:pt x="90" y="4997"/>
                      <a:pt x="300" y="4591"/>
                      <a:pt x="554" y="4456"/>
                    </a:cubicBezTo>
                    <a:cubicBezTo>
                      <a:pt x="1014" y="4200"/>
                      <a:pt x="1206" y="4450"/>
                      <a:pt x="1762" y="4423"/>
                    </a:cubicBezTo>
                    <a:cubicBezTo>
                      <a:pt x="1778" y="4342"/>
                      <a:pt x="1778" y="4261"/>
                      <a:pt x="1810" y="4180"/>
                    </a:cubicBezTo>
                    <a:cubicBezTo>
                      <a:pt x="1826" y="4140"/>
                      <a:pt x="1889" y="4113"/>
                      <a:pt x="1905" y="4059"/>
                    </a:cubicBezTo>
                    <a:cubicBezTo>
                      <a:pt x="2000" y="3709"/>
                      <a:pt x="2000" y="3548"/>
                      <a:pt x="2380" y="3331"/>
                    </a:cubicBezTo>
                    <a:cubicBezTo>
                      <a:pt x="2476" y="3116"/>
                      <a:pt x="2587" y="2914"/>
                      <a:pt x="2618" y="2765"/>
                    </a:cubicBezTo>
                    <a:cubicBezTo>
                      <a:pt x="2650" y="2618"/>
                      <a:pt x="2555" y="2658"/>
                      <a:pt x="2524" y="2442"/>
                    </a:cubicBezTo>
                    <a:cubicBezTo>
                      <a:pt x="2492" y="2254"/>
                      <a:pt x="2372" y="1883"/>
                      <a:pt x="2304" y="1704"/>
                    </a:cubicBezTo>
                    <a:cubicBezTo>
                      <a:pt x="2236" y="1525"/>
                      <a:pt x="2205" y="1408"/>
                      <a:pt x="2115" y="1369"/>
                    </a:cubicBezTo>
                    <a:cubicBezTo>
                      <a:pt x="2025" y="1330"/>
                      <a:pt x="1861" y="1502"/>
                      <a:pt x="1762" y="1472"/>
                    </a:cubicBezTo>
                    <a:cubicBezTo>
                      <a:pt x="1664" y="1442"/>
                      <a:pt x="1476" y="1257"/>
                      <a:pt x="1524" y="1189"/>
                    </a:cubicBezTo>
                    <a:cubicBezTo>
                      <a:pt x="1572" y="1123"/>
                      <a:pt x="1889" y="1136"/>
                      <a:pt x="2000" y="1068"/>
                    </a:cubicBezTo>
                    <a:cubicBezTo>
                      <a:pt x="2111" y="785"/>
                      <a:pt x="2000" y="853"/>
                      <a:pt x="2238" y="785"/>
                    </a:cubicBezTo>
                    <a:cubicBezTo>
                      <a:pt x="2254" y="745"/>
                      <a:pt x="2238" y="691"/>
                      <a:pt x="2286" y="664"/>
                    </a:cubicBezTo>
                    <a:cubicBezTo>
                      <a:pt x="2365" y="610"/>
                      <a:pt x="2571" y="583"/>
                      <a:pt x="2571" y="583"/>
                    </a:cubicBezTo>
                    <a:cubicBezTo>
                      <a:pt x="2634" y="421"/>
                      <a:pt x="2714" y="395"/>
                      <a:pt x="2904" y="341"/>
                    </a:cubicBezTo>
                    <a:cubicBezTo>
                      <a:pt x="2968" y="274"/>
                      <a:pt x="2762" y="355"/>
                      <a:pt x="2904" y="300"/>
                    </a:cubicBezTo>
                    <a:cubicBezTo>
                      <a:pt x="3047" y="247"/>
                      <a:pt x="3364" y="-77"/>
                      <a:pt x="3761" y="17"/>
                    </a:cubicBezTo>
                    <a:cubicBezTo>
                      <a:pt x="4253" y="72"/>
                      <a:pt x="4824" y="315"/>
                      <a:pt x="5237" y="544"/>
                    </a:cubicBezTo>
                    <a:cubicBezTo>
                      <a:pt x="5411" y="773"/>
                      <a:pt x="5456" y="530"/>
                      <a:pt x="5741" y="449"/>
                    </a:cubicBezTo>
                    <a:cubicBezTo>
                      <a:pt x="6027" y="73"/>
                      <a:pt x="6265" y="84"/>
                      <a:pt x="6788" y="16"/>
                    </a:cubicBezTo>
                    <a:cubicBezTo>
                      <a:pt x="7708" y="71"/>
                      <a:pt x="7569" y="193"/>
                      <a:pt x="7331" y="1028"/>
                    </a:cubicBezTo>
                    <a:cubicBezTo>
                      <a:pt x="7426" y="1310"/>
                      <a:pt x="7157" y="1513"/>
                      <a:pt x="7188" y="1876"/>
                    </a:cubicBezTo>
                    <a:cubicBezTo>
                      <a:pt x="7220" y="2240"/>
                      <a:pt x="7489" y="2954"/>
                      <a:pt x="7474" y="3210"/>
                    </a:cubicBezTo>
                    <a:cubicBezTo>
                      <a:pt x="7458" y="3467"/>
                      <a:pt x="7220" y="3359"/>
                      <a:pt x="7092" y="3412"/>
                    </a:cubicBezTo>
                    <a:cubicBezTo>
                      <a:pt x="7077" y="3520"/>
                      <a:pt x="6775" y="3533"/>
                      <a:pt x="6665" y="3574"/>
                    </a:cubicBezTo>
                    <a:cubicBezTo>
                      <a:pt x="6616" y="3588"/>
                      <a:pt x="6728" y="3938"/>
                      <a:pt x="6712" y="3978"/>
                    </a:cubicBezTo>
                    <a:cubicBezTo>
                      <a:pt x="6934" y="4113"/>
                      <a:pt x="7251" y="3924"/>
                      <a:pt x="7521" y="3978"/>
                    </a:cubicBezTo>
                    <a:cubicBezTo>
                      <a:pt x="7664" y="4099"/>
                      <a:pt x="8187" y="4127"/>
                      <a:pt x="8378" y="4180"/>
                    </a:cubicBezTo>
                    <a:cubicBezTo>
                      <a:pt x="8822" y="4059"/>
                      <a:pt x="8822" y="4059"/>
                      <a:pt x="9283" y="4018"/>
                    </a:cubicBezTo>
                    <a:cubicBezTo>
                      <a:pt x="9441" y="3830"/>
                      <a:pt x="9552" y="3857"/>
                      <a:pt x="9806" y="3897"/>
                    </a:cubicBezTo>
                    <a:cubicBezTo>
                      <a:pt x="9822" y="3938"/>
                      <a:pt x="9822" y="3992"/>
                      <a:pt x="9853" y="4018"/>
                    </a:cubicBezTo>
                    <a:cubicBezTo>
                      <a:pt x="9886" y="4059"/>
                      <a:pt x="10028" y="4059"/>
                      <a:pt x="9996" y="4099"/>
                    </a:cubicBezTo>
                    <a:cubicBezTo>
                      <a:pt x="9869" y="4301"/>
                      <a:pt x="9473" y="4288"/>
                      <a:pt x="9283" y="4301"/>
                    </a:cubicBezTo>
                    <a:cubicBezTo>
                      <a:pt x="9204" y="4450"/>
                      <a:pt x="9188" y="4625"/>
                      <a:pt x="9045" y="4746"/>
                    </a:cubicBezTo>
                    <a:cubicBezTo>
                      <a:pt x="8966" y="4814"/>
                      <a:pt x="8759" y="4908"/>
                      <a:pt x="8759" y="4908"/>
                    </a:cubicBezTo>
                    <a:cubicBezTo>
                      <a:pt x="8584" y="5043"/>
                      <a:pt x="8505" y="5312"/>
                      <a:pt x="8331" y="5433"/>
                    </a:cubicBezTo>
                    <a:cubicBezTo>
                      <a:pt x="8156" y="5514"/>
                      <a:pt x="7855" y="5285"/>
                      <a:pt x="7712" y="5393"/>
                    </a:cubicBezTo>
                    <a:cubicBezTo>
                      <a:pt x="7569" y="5568"/>
                      <a:pt x="7633" y="5945"/>
                      <a:pt x="7474" y="6120"/>
                    </a:cubicBezTo>
                    <a:cubicBezTo>
                      <a:pt x="7458" y="6269"/>
                      <a:pt x="7379" y="6605"/>
                      <a:pt x="7474" y="6645"/>
                    </a:cubicBezTo>
                    <a:cubicBezTo>
                      <a:pt x="7521" y="6660"/>
                      <a:pt x="7505" y="6565"/>
                      <a:pt x="7521" y="6524"/>
                    </a:cubicBezTo>
                    <a:cubicBezTo>
                      <a:pt x="7712" y="6565"/>
                      <a:pt x="7855" y="6605"/>
                      <a:pt x="7949" y="6767"/>
                    </a:cubicBezTo>
                    <a:cubicBezTo>
                      <a:pt x="7997" y="6848"/>
                      <a:pt x="8045" y="7009"/>
                      <a:pt x="8045" y="7009"/>
                    </a:cubicBezTo>
                    <a:cubicBezTo>
                      <a:pt x="7981" y="7630"/>
                      <a:pt x="8061" y="7630"/>
                      <a:pt x="7379" y="7696"/>
                    </a:cubicBezTo>
                    <a:cubicBezTo>
                      <a:pt x="7236" y="7818"/>
                      <a:pt x="7220" y="7926"/>
                      <a:pt x="7045" y="8020"/>
                    </a:cubicBezTo>
                    <a:cubicBezTo>
                      <a:pt x="6934" y="8155"/>
                      <a:pt x="6903" y="8262"/>
                      <a:pt x="6854" y="8424"/>
                    </a:cubicBezTo>
                    <a:cubicBezTo>
                      <a:pt x="6807" y="8963"/>
                      <a:pt x="6887" y="9111"/>
                      <a:pt x="6331" y="9232"/>
                    </a:cubicBezTo>
                    <a:cubicBezTo>
                      <a:pt x="5839" y="9165"/>
                      <a:pt x="6014" y="9017"/>
                      <a:pt x="5665" y="8868"/>
                    </a:cubicBezTo>
                    <a:cubicBezTo>
                      <a:pt x="5475" y="8788"/>
                      <a:pt x="5204" y="8774"/>
                      <a:pt x="4998" y="8747"/>
                    </a:cubicBezTo>
                    <a:cubicBezTo>
                      <a:pt x="4809" y="8761"/>
                      <a:pt x="4618" y="8761"/>
                      <a:pt x="4427" y="8788"/>
                    </a:cubicBezTo>
                    <a:cubicBezTo>
                      <a:pt x="4380" y="8788"/>
                      <a:pt x="4300" y="8788"/>
                      <a:pt x="4284" y="8828"/>
                    </a:cubicBezTo>
                    <a:cubicBezTo>
                      <a:pt x="4237" y="8923"/>
                      <a:pt x="4079" y="9151"/>
                      <a:pt x="3999" y="9273"/>
                    </a:cubicBezTo>
                    <a:cubicBezTo>
                      <a:pt x="3920" y="9394"/>
                      <a:pt x="3967" y="9489"/>
                      <a:pt x="3857" y="9555"/>
                    </a:cubicBezTo>
                    <a:cubicBezTo>
                      <a:pt x="3650" y="9664"/>
                      <a:pt x="3539" y="9677"/>
                      <a:pt x="3285" y="9717"/>
                    </a:cubicBezTo>
                    <a:cubicBezTo>
                      <a:pt x="3126" y="9852"/>
                      <a:pt x="2888" y="9906"/>
                      <a:pt x="2714" y="10000"/>
                    </a:cubicBezTo>
                    <a:cubicBezTo>
                      <a:pt x="2317" y="9933"/>
                      <a:pt x="2064" y="10027"/>
                      <a:pt x="1714" y="9879"/>
                    </a:cubicBezTo>
                    <a:cubicBezTo>
                      <a:pt x="1588" y="9717"/>
                      <a:pt x="1397" y="9570"/>
                      <a:pt x="1238" y="9434"/>
                    </a:cubicBezTo>
                    <a:cubicBezTo>
                      <a:pt x="1159" y="9287"/>
                      <a:pt x="1129" y="9187"/>
                      <a:pt x="1105" y="9055"/>
                    </a:cubicBezTo>
                    <a:cubicBezTo>
                      <a:pt x="1081" y="8923"/>
                      <a:pt x="1159" y="8762"/>
                      <a:pt x="1096" y="8641"/>
                    </a:cubicBezTo>
                    <a:cubicBezTo>
                      <a:pt x="1080" y="8520"/>
                      <a:pt x="1048" y="8438"/>
                      <a:pt x="953" y="8343"/>
                    </a:cubicBezTo>
                    <a:cubicBezTo>
                      <a:pt x="746" y="8141"/>
                      <a:pt x="477" y="7589"/>
                      <a:pt x="286" y="7454"/>
                    </a:cubicBezTo>
                    <a:cubicBezTo>
                      <a:pt x="160" y="7360"/>
                      <a:pt x="1" y="7266"/>
                      <a:pt x="1" y="745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7" name="Freeform 52"/>
              <p:cNvSpPr/>
              <p:nvPr/>
            </p:nvSpPr>
            <p:spPr bwMode="auto">
              <a:xfrm>
                <a:off x="2640378" y="4369223"/>
                <a:ext cx="1364672" cy="1210035"/>
              </a:xfrm>
              <a:custGeom>
                <a:gdLst>
                  <a:gd name="T0" fmla="*/ 2147483647 w 681"/>
                  <a:gd name="T1" fmla="*/ 2147483647 h 601"/>
                  <a:gd name="T2" fmla="*/ 2147483647 w 681"/>
                  <a:gd name="T3" fmla="*/ 2147483647 h 601"/>
                  <a:gd name="T4" fmla="*/ 2147483647 w 681"/>
                  <a:gd name="T5" fmla="*/ 2147483647 h 601"/>
                  <a:gd name="T6" fmla="*/ 2147483647 w 681"/>
                  <a:gd name="T7" fmla="*/ 2147483647 h 601"/>
                  <a:gd name="T8" fmla="*/ 2147483647 w 681"/>
                  <a:gd name="T9" fmla="*/ 2147483647 h 601"/>
                  <a:gd name="T10" fmla="*/ 2147483647 w 681"/>
                  <a:gd name="T11" fmla="*/ 2147483647 h 601"/>
                  <a:gd name="T12" fmla="*/ 2147483647 w 681"/>
                  <a:gd name="T13" fmla="*/ 2147483647 h 601"/>
                  <a:gd name="T14" fmla="*/ 2147483647 w 681"/>
                  <a:gd name="T15" fmla="*/ 2147483647 h 601"/>
                  <a:gd name="T16" fmla="*/ 2147483647 w 681"/>
                  <a:gd name="T17" fmla="*/ 2147483647 h 601"/>
                  <a:gd name="T18" fmla="*/ 2147483647 w 681"/>
                  <a:gd name="T19" fmla="*/ 2147483647 h 601"/>
                  <a:gd name="T20" fmla="*/ 2147483647 w 681"/>
                  <a:gd name="T21" fmla="*/ 2147483647 h 601"/>
                  <a:gd name="T22" fmla="*/ 2147483647 w 681"/>
                  <a:gd name="T23" fmla="*/ 2147483647 h 601"/>
                  <a:gd name="T24" fmla="*/ 2147483647 w 681"/>
                  <a:gd name="T25" fmla="*/ 2147483647 h 601"/>
                  <a:gd name="T26" fmla="*/ 2147483647 w 681"/>
                  <a:gd name="T27" fmla="*/ 2147483647 h 601"/>
                  <a:gd name="T28" fmla="*/ 2147483647 w 681"/>
                  <a:gd name="T29" fmla="*/ 2147483647 h 601"/>
                  <a:gd name="T30" fmla="*/ 2147483647 w 681"/>
                  <a:gd name="T31" fmla="*/ 2147483647 h 601"/>
                  <a:gd name="T32" fmla="*/ 2147483647 w 681"/>
                  <a:gd name="T33" fmla="*/ 2147483647 h 601"/>
                  <a:gd name="T34" fmla="*/ 2147483647 w 681"/>
                  <a:gd name="T35" fmla="*/ 2147483647 h 601"/>
                  <a:gd name="T36" fmla="*/ 2147483647 w 681"/>
                  <a:gd name="T37" fmla="*/ 2147483647 h 601"/>
                  <a:gd name="T38" fmla="*/ 2147483647 w 681"/>
                  <a:gd name="T39" fmla="*/ 2147483647 h 601"/>
                  <a:gd name="T40" fmla="*/ 2147483647 w 681"/>
                  <a:gd name="T41" fmla="*/ 2147483647 h 601"/>
                  <a:gd name="T42" fmla="*/ 2147483647 w 681"/>
                  <a:gd name="T43" fmla="*/ 2147483647 h 601"/>
                  <a:gd name="T44" fmla="*/ 2147483647 w 681"/>
                  <a:gd name="T45" fmla="*/ 2147483647 h 601"/>
                  <a:gd name="T46" fmla="*/ 2147483647 w 681"/>
                  <a:gd name="T47" fmla="*/ 2147483647 h 601"/>
                  <a:gd name="T48" fmla="*/ 2147483647 w 681"/>
                  <a:gd name="T49" fmla="*/ 2147483647 h 601"/>
                  <a:gd name="T50" fmla="*/ 2147483647 w 681"/>
                  <a:gd name="T51" fmla="*/ 2147483647 h 601"/>
                  <a:gd name="T52" fmla="*/ 2147483647 w 681"/>
                  <a:gd name="T53" fmla="*/ 2147483647 h 601"/>
                  <a:gd name="T54" fmla="*/ 2147483647 w 681"/>
                  <a:gd name="T55" fmla="*/ 2147483647 h 601"/>
                  <a:gd name="T56" fmla="*/ 2147483647 w 681"/>
                  <a:gd name="T57" fmla="*/ 2147483647 h 601"/>
                  <a:gd name="T58" fmla="*/ 2147483647 w 681"/>
                  <a:gd name="T59" fmla="*/ 2147483647 h 601"/>
                  <a:gd name="T60" fmla="*/ 2147483647 w 681"/>
                  <a:gd name="T61" fmla="*/ 2147483647 h 601"/>
                  <a:gd name="T62" fmla="*/ 2147483647 w 681"/>
                  <a:gd name="T63" fmla="*/ 2147483647 h 601"/>
                  <a:gd name="T64" fmla="*/ 2147483647 w 681"/>
                  <a:gd name="T65" fmla="*/ 2147483647 h 601"/>
                  <a:gd name="T66" fmla="*/ 2147483647 w 681"/>
                  <a:gd name="T67" fmla="*/ 2147483647 h 601"/>
                  <a:gd name="T68" fmla="*/ 2147483647 w 681"/>
                  <a:gd name="T69" fmla="*/ 2147483647 h 601"/>
                  <a:gd name="T70" fmla="*/ 2147483647 w 681"/>
                  <a:gd name="T71" fmla="*/ 2147483647 h 601"/>
                  <a:gd name="T72" fmla="*/ 2147483647 w 681"/>
                  <a:gd name="T73" fmla="*/ 2147483647 h 601"/>
                  <a:gd name="T74" fmla="*/ 2147483647 w 681"/>
                  <a:gd name="T75" fmla="*/ 2147483647 h 601"/>
                  <a:gd name="T76" fmla="*/ 2147483647 w 681"/>
                  <a:gd name="T77" fmla="*/ 2147483647 h 601"/>
                  <a:gd name="T78" fmla="*/ 2147483647 w 681"/>
                  <a:gd name="T79" fmla="*/ 2147483647 h 601"/>
                  <a:gd name="T80" fmla="*/ 2147483647 w 681"/>
                  <a:gd name="T81" fmla="*/ 2147483647 h 601"/>
                  <a:gd name="T82" fmla="*/ 2147483647 w 681"/>
                  <a:gd name="T83" fmla="*/ 2147483647 h 601"/>
                  <a:gd name="T84" fmla="*/ 2147483647 w 681"/>
                  <a:gd name="T85" fmla="*/ 2147483647 h 601"/>
                  <a:gd name="T86" fmla="*/ 2147483647 w 681"/>
                  <a:gd name="T87" fmla="*/ 2147483647 h 601"/>
                  <a:gd name="T88" fmla="*/ 2147483647 w 681"/>
                  <a:gd name="T89" fmla="*/ 2147483647 h 601"/>
                  <a:gd name="T90" fmla="*/ 2147483647 w 681"/>
                  <a:gd name="T91" fmla="*/ 2147483647 h 601"/>
                  <a:gd name="T92" fmla="*/ 2147483647 w 681"/>
                  <a:gd name="T93" fmla="*/ 2147483647 h 601"/>
                  <a:gd name="T94" fmla="*/ 2147483647 w 681"/>
                  <a:gd name="T95" fmla="*/ 2147483647 h 601"/>
                  <a:gd name="T96" fmla="*/ 2147483647 w 681"/>
                  <a:gd name="T97" fmla="*/ 2147483647 h 601"/>
                  <a:gd name="T98" fmla="*/ 2147483647 w 681"/>
                  <a:gd name="T99" fmla="*/ 2147483647 h 601"/>
                  <a:gd name="T100" fmla="*/ 2147483647 w 681"/>
                  <a:gd name="T101" fmla="*/ 2147483647 h 601"/>
                  <a:gd name="T102" fmla="*/ 2147483647 w 681"/>
                  <a:gd name="T103" fmla="*/ 2147483647 h 601"/>
                  <a:gd name="T104" fmla="*/ 2147483647 w 681"/>
                  <a:gd name="T105" fmla="*/ 2147483647 h 601"/>
                  <a:gd name="T106" fmla="*/ 2147483647 w 681"/>
                  <a:gd name="T107" fmla="*/ 2147483647 h 601"/>
                  <a:gd name="T108" fmla="*/ 2147483647 w 681"/>
                  <a:gd name="T109" fmla="*/ 2147483647 h 601"/>
                  <a:gd name="T110" fmla="*/ 2147483647 w 681"/>
                  <a:gd name="T111" fmla="*/ 2147483647 h 601"/>
                  <a:gd name="T112" fmla="*/ 2147483647 w 681"/>
                  <a:gd name="T113" fmla="*/ 2147483647 h 601"/>
                  <a:gd name="T114" fmla="*/ 2147483647 w 681"/>
                  <a:gd name="T115" fmla="*/ 2147483647 h 60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1"/>
                  <a:gd name="T175" fmla="*/ 0 h 601"/>
                  <a:gd name="T176" fmla="*/ 681 w 681"/>
                  <a:gd name="T177" fmla="*/ 601 h 601"/>
                  <a:gd name="connsiteX0" fmla="*/ 3929 w 11294"/>
                  <a:gd name="connsiteY0" fmla="*/ 328 h 10755"/>
                  <a:gd name="connsiteX1" fmla="*/ 4776 w 11294"/>
                  <a:gd name="connsiteY1" fmla="*/ 75 h 10755"/>
                  <a:gd name="connsiteX2" fmla="*/ 4865 w 11294"/>
                  <a:gd name="connsiteY2" fmla="*/ 226 h 10755"/>
                  <a:gd name="connsiteX3" fmla="*/ 5356 w 11294"/>
                  <a:gd name="connsiteY3" fmla="*/ 126 h 10755"/>
                  <a:gd name="connsiteX4" fmla="*/ 6068 w 11294"/>
                  <a:gd name="connsiteY4" fmla="*/ 378 h 10755"/>
                  <a:gd name="connsiteX5" fmla="*/ 6648 w 11294"/>
                  <a:gd name="connsiteY5" fmla="*/ 581 h 10755"/>
                  <a:gd name="connsiteX6" fmla="*/ 6786 w 11294"/>
                  <a:gd name="connsiteY6" fmla="*/ 753 h 10755"/>
                  <a:gd name="connsiteX7" fmla="*/ 7352 w 11294"/>
                  <a:gd name="connsiteY7" fmla="*/ 1116 h 10755"/>
                  <a:gd name="connsiteX8" fmla="*/ 7316 w 11294"/>
                  <a:gd name="connsiteY8" fmla="*/ 1847 h 10755"/>
                  <a:gd name="connsiteX9" fmla="*/ 7717 w 11294"/>
                  <a:gd name="connsiteY9" fmla="*/ 2151 h 10755"/>
                  <a:gd name="connsiteX10" fmla="*/ 8252 w 11294"/>
                  <a:gd name="connsiteY10" fmla="*/ 2455 h 10755"/>
                  <a:gd name="connsiteX11" fmla="*/ 8787 w 11294"/>
                  <a:gd name="connsiteY11" fmla="*/ 2354 h 10755"/>
                  <a:gd name="connsiteX12" fmla="*/ 8921 w 11294"/>
                  <a:gd name="connsiteY12" fmla="*/ 3215 h 10755"/>
                  <a:gd name="connsiteX13" fmla="*/ 9767 w 11294"/>
                  <a:gd name="connsiteY13" fmla="*/ 3215 h 10755"/>
                  <a:gd name="connsiteX14" fmla="*/ 10035 w 11294"/>
                  <a:gd name="connsiteY14" fmla="*/ 3823 h 10755"/>
                  <a:gd name="connsiteX15" fmla="*/ 10392 w 11294"/>
                  <a:gd name="connsiteY15" fmla="*/ 4430 h 10755"/>
                  <a:gd name="connsiteX16" fmla="*/ 10436 w 11294"/>
                  <a:gd name="connsiteY16" fmla="*/ 5544 h 10755"/>
                  <a:gd name="connsiteX17" fmla="*/ 10881 w 11294"/>
                  <a:gd name="connsiteY17" fmla="*/ 5949 h 10755"/>
                  <a:gd name="connsiteX18" fmla="*/ 11193 w 11294"/>
                  <a:gd name="connsiteY18" fmla="*/ 6303 h 10755"/>
                  <a:gd name="connsiteX19" fmla="*/ 11193 w 11294"/>
                  <a:gd name="connsiteY19" fmla="*/ 7469 h 10755"/>
                  <a:gd name="connsiteX20" fmla="*/ 10926 w 11294"/>
                  <a:gd name="connsiteY20" fmla="*/ 7924 h 10755"/>
                  <a:gd name="connsiteX21" fmla="*/ 10881 w 11294"/>
                  <a:gd name="connsiteY21" fmla="*/ 8431 h 10755"/>
                  <a:gd name="connsiteX22" fmla="*/ 10614 w 11294"/>
                  <a:gd name="connsiteY22" fmla="*/ 8583 h 10755"/>
                  <a:gd name="connsiteX23" fmla="*/ 10079 w 11294"/>
                  <a:gd name="connsiteY23" fmla="*/ 8886 h 10755"/>
                  <a:gd name="connsiteX24" fmla="*/ 9945 w 11294"/>
                  <a:gd name="connsiteY24" fmla="*/ 9190 h 10755"/>
                  <a:gd name="connsiteX25" fmla="*/ 9678 w 11294"/>
                  <a:gd name="connsiteY25" fmla="*/ 9342 h 10755"/>
                  <a:gd name="connsiteX26" fmla="*/ 9010 w 11294"/>
                  <a:gd name="connsiteY26" fmla="*/ 9342 h 10755"/>
                  <a:gd name="connsiteX27" fmla="*/ 8519 w 11294"/>
                  <a:gd name="connsiteY27" fmla="*/ 9292 h 10755"/>
                  <a:gd name="connsiteX28" fmla="*/ 8252 w 11294"/>
                  <a:gd name="connsiteY28" fmla="*/ 9190 h 10755"/>
                  <a:gd name="connsiteX29" fmla="*/ 7494 w 11294"/>
                  <a:gd name="connsiteY29" fmla="*/ 8785 h 10755"/>
                  <a:gd name="connsiteX30" fmla="*/ 7183 w 11294"/>
                  <a:gd name="connsiteY30" fmla="*/ 8380 h 10755"/>
                  <a:gd name="connsiteX31" fmla="*/ 6692 w 11294"/>
                  <a:gd name="connsiteY31" fmla="*/ 8684 h 10755"/>
                  <a:gd name="connsiteX32" fmla="*/ 5890 w 11294"/>
                  <a:gd name="connsiteY32" fmla="*/ 8684 h 10755"/>
                  <a:gd name="connsiteX33" fmla="*/ 5489 w 11294"/>
                  <a:gd name="connsiteY33" fmla="*/ 9392 h 10755"/>
                  <a:gd name="connsiteX34" fmla="*/ 5445 w 11294"/>
                  <a:gd name="connsiteY34" fmla="*/ 8835 h 10755"/>
                  <a:gd name="connsiteX35" fmla="*/ 4999 w 11294"/>
                  <a:gd name="connsiteY35" fmla="*/ 8734 h 10755"/>
                  <a:gd name="connsiteX36" fmla="*/ 4999 w 11294"/>
                  <a:gd name="connsiteY36" fmla="*/ 9849 h 10755"/>
                  <a:gd name="connsiteX37" fmla="*/ 4598 w 11294"/>
                  <a:gd name="connsiteY37" fmla="*/ 9595 h 10755"/>
                  <a:gd name="connsiteX38" fmla="*/ 4196 w 11294"/>
                  <a:gd name="connsiteY38" fmla="*/ 10000 h 10755"/>
                  <a:gd name="connsiteX39" fmla="*/ 3806 w 11294"/>
                  <a:gd name="connsiteY39" fmla="*/ 10264 h 10755"/>
                  <a:gd name="connsiteX40" fmla="*/ 3195 w 11294"/>
                  <a:gd name="connsiteY40" fmla="*/ 10715 h 10755"/>
                  <a:gd name="connsiteX41" fmla="*/ 2832 w 11294"/>
                  <a:gd name="connsiteY41" fmla="*/ 10514 h 10755"/>
                  <a:gd name="connsiteX42" fmla="*/ 2634 w 11294"/>
                  <a:gd name="connsiteY42" fmla="*/ 9861 h 10755"/>
                  <a:gd name="connsiteX43" fmla="*/ 2112 w 11294"/>
                  <a:gd name="connsiteY43" fmla="*/ 9676 h 10755"/>
                  <a:gd name="connsiteX44" fmla="*/ 1924 w 11294"/>
                  <a:gd name="connsiteY44" fmla="*/ 10134 h 10755"/>
                  <a:gd name="connsiteX45" fmla="*/ 981 w 11294"/>
                  <a:gd name="connsiteY45" fmla="*/ 10718 h 10755"/>
                  <a:gd name="connsiteX46" fmla="*/ 0 w 11294"/>
                  <a:gd name="connsiteY46" fmla="*/ 10538 h 10755"/>
                  <a:gd name="connsiteX47" fmla="*/ 903 w 11294"/>
                  <a:gd name="connsiteY47" fmla="*/ 7959 h 10755"/>
                  <a:gd name="connsiteX48" fmla="*/ 2246 w 11294"/>
                  <a:gd name="connsiteY48" fmla="*/ 7022 h 10755"/>
                  <a:gd name="connsiteX49" fmla="*/ 1923 w 11294"/>
                  <a:gd name="connsiteY49" fmla="*/ 5949 h 10755"/>
                  <a:gd name="connsiteX50" fmla="*/ 1699 w 11294"/>
                  <a:gd name="connsiteY50" fmla="*/ 5936 h 10755"/>
                  <a:gd name="connsiteX51" fmla="*/ 1144 w 11294"/>
                  <a:gd name="connsiteY51" fmla="*/ 5354 h 10755"/>
                  <a:gd name="connsiteX52" fmla="*/ 1206 w 11294"/>
                  <a:gd name="connsiteY52" fmla="*/ 4727 h 10755"/>
                  <a:gd name="connsiteX53" fmla="*/ 1048 w 11294"/>
                  <a:gd name="connsiteY53" fmla="*/ 2996 h 10755"/>
                  <a:gd name="connsiteX54" fmla="*/ 2510 w 11294"/>
                  <a:gd name="connsiteY54" fmla="*/ 2483 h 10755"/>
                  <a:gd name="connsiteX55" fmla="*/ 2558 w 11294"/>
                  <a:gd name="connsiteY55" fmla="*/ 1985 h 10755"/>
                  <a:gd name="connsiteX56" fmla="*/ 3029 w 11294"/>
                  <a:gd name="connsiteY56" fmla="*/ 1445 h 10755"/>
                  <a:gd name="connsiteX57" fmla="*/ 2815 w 11294"/>
                  <a:gd name="connsiteY57" fmla="*/ 632 h 10755"/>
                  <a:gd name="connsiteX58" fmla="*/ 3572 w 11294"/>
                  <a:gd name="connsiteY58" fmla="*/ 581 h 10755"/>
                  <a:gd name="connsiteX59" fmla="*/ 3929 w 11294"/>
                  <a:gd name="connsiteY59" fmla="*/ 328 h 107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294" h="10755">
                    <a:moveTo>
                      <a:pt x="3929" y="328"/>
                    </a:moveTo>
                    <a:cubicBezTo>
                      <a:pt x="4196" y="126"/>
                      <a:pt x="4330" y="-128"/>
                      <a:pt x="4776" y="75"/>
                    </a:cubicBezTo>
                    <a:cubicBezTo>
                      <a:pt x="4821" y="91"/>
                      <a:pt x="4821" y="177"/>
                      <a:pt x="4865" y="226"/>
                    </a:cubicBezTo>
                    <a:cubicBezTo>
                      <a:pt x="4954" y="277"/>
                      <a:pt x="5162" y="109"/>
                      <a:pt x="5356" y="126"/>
                    </a:cubicBezTo>
                    <a:cubicBezTo>
                      <a:pt x="5548" y="142"/>
                      <a:pt x="5861" y="311"/>
                      <a:pt x="6068" y="378"/>
                    </a:cubicBezTo>
                    <a:cubicBezTo>
                      <a:pt x="6247" y="683"/>
                      <a:pt x="6291" y="632"/>
                      <a:pt x="6648" y="581"/>
                    </a:cubicBezTo>
                    <a:cubicBezTo>
                      <a:pt x="6781" y="564"/>
                      <a:pt x="6669" y="664"/>
                      <a:pt x="6786" y="753"/>
                    </a:cubicBezTo>
                    <a:cubicBezTo>
                      <a:pt x="6903" y="842"/>
                      <a:pt x="7277" y="829"/>
                      <a:pt x="7352" y="1116"/>
                    </a:cubicBezTo>
                    <a:cubicBezTo>
                      <a:pt x="7441" y="1386"/>
                      <a:pt x="7255" y="1675"/>
                      <a:pt x="7316" y="1847"/>
                    </a:cubicBezTo>
                    <a:cubicBezTo>
                      <a:pt x="7377" y="2020"/>
                      <a:pt x="7569" y="2049"/>
                      <a:pt x="7717" y="2151"/>
                    </a:cubicBezTo>
                    <a:cubicBezTo>
                      <a:pt x="7881" y="2269"/>
                      <a:pt x="8074" y="2387"/>
                      <a:pt x="8252" y="2455"/>
                    </a:cubicBezTo>
                    <a:cubicBezTo>
                      <a:pt x="8341" y="2151"/>
                      <a:pt x="8564" y="2269"/>
                      <a:pt x="8787" y="2354"/>
                    </a:cubicBezTo>
                    <a:cubicBezTo>
                      <a:pt x="8846" y="2641"/>
                      <a:pt x="8876" y="2928"/>
                      <a:pt x="8921" y="3215"/>
                    </a:cubicBezTo>
                    <a:cubicBezTo>
                      <a:pt x="9010" y="3215"/>
                      <a:pt x="9723" y="3096"/>
                      <a:pt x="9767" y="3215"/>
                    </a:cubicBezTo>
                    <a:cubicBezTo>
                      <a:pt x="10064" y="3890"/>
                      <a:pt x="9619" y="3704"/>
                      <a:pt x="10035" y="3823"/>
                    </a:cubicBezTo>
                    <a:cubicBezTo>
                      <a:pt x="10168" y="4058"/>
                      <a:pt x="10168" y="4261"/>
                      <a:pt x="10392" y="4430"/>
                    </a:cubicBezTo>
                    <a:cubicBezTo>
                      <a:pt x="10465" y="4683"/>
                      <a:pt x="10361" y="5291"/>
                      <a:pt x="10436" y="5544"/>
                    </a:cubicBezTo>
                    <a:cubicBezTo>
                      <a:pt x="10510" y="5797"/>
                      <a:pt x="10763" y="5831"/>
                      <a:pt x="10881" y="5949"/>
                    </a:cubicBezTo>
                    <a:cubicBezTo>
                      <a:pt x="11090" y="6303"/>
                      <a:pt x="10956" y="6219"/>
                      <a:pt x="11193" y="6303"/>
                    </a:cubicBezTo>
                    <a:cubicBezTo>
                      <a:pt x="11297" y="6658"/>
                      <a:pt x="11357" y="7114"/>
                      <a:pt x="11193" y="7469"/>
                    </a:cubicBezTo>
                    <a:cubicBezTo>
                      <a:pt x="11119" y="7620"/>
                      <a:pt x="10926" y="7924"/>
                      <a:pt x="10926" y="7924"/>
                    </a:cubicBezTo>
                    <a:cubicBezTo>
                      <a:pt x="10911" y="8093"/>
                      <a:pt x="10926" y="8262"/>
                      <a:pt x="10881" y="8431"/>
                    </a:cubicBezTo>
                    <a:cubicBezTo>
                      <a:pt x="10852" y="8515"/>
                      <a:pt x="10674" y="8548"/>
                      <a:pt x="10614" y="8583"/>
                    </a:cubicBezTo>
                    <a:cubicBezTo>
                      <a:pt x="10436" y="8684"/>
                      <a:pt x="10272" y="8819"/>
                      <a:pt x="10079" y="8886"/>
                    </a:cubicBezTo>
                    <a:cubicBezTo>
                      <a:pt x="10019" y="8988"/>
                      <a:pt x="10019" y="9105"/>
                      <a:pt x="9945" y="9190"/>
                    </a:cubicBezTo>
                    <a:cubicBezTo>
                      <a:pt x="9872" y="9275"/>
                      <a:pt x="9767" y="9275"/>
                      <a:pt x="9678" y="9342"/>
                    </a:cubicBezTo>
                    <a:cubicBezTo>
                      <a:pt x="9455" y="9730"/>
                      <a:pt x="9366" y="9562"/>
                      <a:pt x="9010" y="9342"/>
                    </a:cubicBezTo>
                    <a:cubicBezTo>
                      <a:pt x="8921" y="9275"/>
                      <a:pt x="8623" y="9325"/>
                      <a:pt x="8519" y="9292"/>
                    </a:cubicBezTo>
                    <a:lnTo>
                      <a:pt x="8252" y="9190"/>
                    </a:lnTo>
                    <a:cubicBezTo>
                      <a:pt x="8118" y="8718"/>
                      <a:pt x="7940" y="8853"/>
                      <a:pt x="7494" y="8785"/>
                    </a:cubicBezTo>
                    <a:cubicBezTo>
                      <a:pt x="7346" y="8532"/>
                      <a:pt x="7465" y="8481"/>
                      <a:pt x="7183" y="8380"/>
                    </a:cubicBezTo>
                    <a:cubicBezTo>
                      <a:pt x="7094" y="8532"/>
                      <a:pt x="6692" y="8684"/>
                      <a:pt x="6692" y="8684"/>
                    </a:cubicBezTo>
                    <a:cubicBezTo>
                      <a:pt x="6425" y="8667"/>
                      <a:pt x="6112" y="8515"/>
                      <a:pt x="5890" y="8684"/>
                    </a:cubicBezTo>
                    <a:lnTo>
                      <a:pt x="5489" y="9392"/>
                    </a:lnTo>
                    <a:cubicBezTo>
                      <a:pt x="5385" y="9478"/>
                      <a:pt x="5519" y="8937"/>
                      <a:pt x="5445" y="8835"/>
                    </a:cubicBezTo>
                    <a:cubicBezTo>
                      <a:pt x="5370" y="8734"/>
                      <a:pt x="5073" y="8565"/>
                      <a:pt x="4999" y="8734"/>
                    </a:cubicBezTo>
                    <a:cubicBezTo>
                      <a:pt x="4850" y="8988"/>
                      <a:pt x="5118" y="9578"/>
                      <a:pt x="4999" y="9849"/>
                    </a:cubicBezTo>
                    <a:cubicBezTo>
                      <a:pt x="4939" y="10017"/>
                      <a:pt x="4732" y="9578"/>
                      <a:pt x="4598" y="9595"/>
                    </a:cubicBezTo>
                    <a:cubicBezTo>
                      <a:pt x="4463" y="9612"/>
                      <a:pt x="4316" y="9967"/>
                      <a:pt x="4196" y="10000"/>
                    </a:cubicBezTo>
                    <a:cubicBezTo>
                      <a:pt x="4167" y="9984"/>
                      <a:pt x="3835" y="10315"/>
                      <a:pt x="3806" y="10264"/>
                    </a:cubicBezTo>
                    <a:cubicBezTo>
                      <a:pt x="3657" y="9993"/>
                      <a:pt x="3357" y="10673"/>
                      <a:pt x="3195" y="10715"/>
                    </a:cubicBezTo>
                    <a:cubicBezTo>
                      <a:pt x="3033" y="10757"/>
                      <a:pt x="2907" y="10564"/>
                      <a:pt x="2832" y="10514"/>
                    </a:cubicBezTo>
                    <a:cubicBezTo>
                      <a:pt x="2788" y="10480"/>
                      <a:pt x="2754" y="10001"/>
                      <a:pt x="2634" y="9861"/>
                    </a:cubicBezTo>
                    <a:cubicBezTo>
                      <a:pt x="2514" y="9721"/>
                      <a:pt x="2230" y="9630"/>
                      <a:pt x="2112" y="9676"/>
                    </a:cubicBezTo>
                    <a:cubicBezTo>
                      <a:pt x="1994" y="9722"/>
                      <a:pt x="2112" y="9960"/>
                      <a:pt x="1924" y="10134"/>
                    </a:cubicBezTo>
                    <a:cubicBezTo>
                      <a:pt x="1736" y="10308"/>
                      <a:pt x="1123" y="10711"/>
                      <a:pt x="981" y="10718"/>
                    </a:cubicBezTo>
                    <a:cubicBezTo>
                      <a:pt x="839" y="10725"/>
                      <a:pt x="13" y="10870"/>
                      <a:pt x="0" y="10538"/>
                    </a:cubicBezTo>
                    <a:cubicBezTo>
                      <a:pt x="-13" y="10206"/>
                      <a:pt x="666" y="8436"/>
                      <a:pt x="903" y="7959"/>
                    </a:cubicBezTo>
                    <a:cubicBezTo>
                      <a:pt x="947" y="7654"/>
                      <a:pt x="2076" y="7357"/>
                      <a:pt x="2246" y="7022"/>
                    </a:cubicBezTo>
                    <a:cubicBezTo>
                      <a:pt x="2416" y="6687"/>
                      <a:pt x="1567" y="6270"/>
                      <a:pt x="1923" y="5949"/>
                    </a:cubicBezTo>
                    <a:cubicBezTo>
                      <a:pt x="2280" y="5341"/>
                      <a:pt x="897" y="7253"/>
                      <a:pt x="1699" y="5936"/>
                    </a:cubicBezTo>
                    <a:cubicBezTo>
                      <a:pt x="1848" y="5278"/>
                      <a:pt x="1694" y="5438"/>
                      <a:pt x="1144" y="5354"/>
                    </a:cubicBezTo>
                    <a:cubicBezTo>
                      <a:pt x="981" y="5236"/>
                      <a:pt x="1384" y="4795"/>
                      <a:pt x="1206" y="4727"/>
                    </a:cubicBezTo>
                    <a:cubicBezTo>
                      <a:pt x="1131" y="4373"/>
                      <a:pt x="944" y="3367"/>
                      <a:pt x="1048" y="2996"/>
                    </a:cubicBezTo>
                    <a:cubicBezTo>
                      <a:pt x="989" y="1645"/>
                      <a:pt x="2911" y="3090"/>
                      <a:pt x="2510" y="2483"/>
                    </a:cubicBezTo>
                    <a:cubicBezTo>
                      <a:pt x="2451" y="2281"/>
                      <a:pt x="2691" y="2137"/>
                      <a:pt x="2558" y="1985"/>
                    </a:cubicBezTo>
                    <a:cubicBezTo>
                      <a:pt x="2633" y="1141"/>
                      <a:pt x="2420" y="1783"/>
                      <a:pt x="3029" y="1445"/>
                    </a:cubicBezTo>
                    <a:cubicBezTo>
                      <a:pt x="3223" y="1462"/>
                      <a:pt x="2622" y="581"/>
                      <a:pt x="2815" y="632"/>
                    </a:cubicBezTo>
                    <a:cubicBezTo>
                      <a:pt x="3067" y="699"/>
                      <a:pt x="3320" y="513"/>
                      <a:pt x="3572" y="581"/>
                    </a:cubicBezTo>
                    <a:cubicBezTo>
                      <a:pt x="3914" y="446"/>
                      <a:pt x="4107" y="378"/>
                      <a:pt x="3929" y="3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8" name="Freeform 53"/>
              <p:cNvSpPr/>
              <p:nvPr/>
            </p:nvSpPr>
            <p:spPr bwMode="auto">
              <a:xfrm>
                <a:off x="3599890" y="5362894"/>
                <a:ext cx="574675" cy="1041400"/>
              </a:xfrm>
              <a:custGeom>
                <a:gdLst>
                  <a:gd name="T0" fmla="*/ 2147483647 w 319"/>
                  <a:gd name="T1" fmla="*/ 2147483647 h 548"/>
                  <a:gd name="T2" fmla="*/ 2147483647 w 319"/>
                  <a:gd name="T3" fmla="*/ 2147483647 h 548"/>
                  <a:gd name="T4" fmla="*/ 2147483647 w 319"/>
                  <a:gd name="T5" fmla="*/ 2147483647 h 548"/>
                  <a:gd name="T6" fmla="*/ 2147483647 w 319"/>
                  <a:gd name="T7" fmla="*/ 0 h 548"/>
                  <a:gd name="T8" fmla="*/ 2147483647 w 319"/>
                  <a:gd name="T9" fmla="*/ 2147483647 h 548"/>
                  <a:gd name="T10" fmla="*/ 2147483647 w 319"/>
                  <a:gd name="T11" fmla="*/ 2147483647 h 548"/>
                  <a:gd name="T12" fmla="*/ 2147483647 w 319"/>
                  <a:gd name="T13" fmla="*/ 2147483647 h 548"/>
                  <a:gd name="T14" fmla="*/ 2147483647 w 319"/>
                  <a:gd name="T15" fmla="*/ 2147483647 h 548"/>
                  <a:gd name="T16" fmla="*/ 2147483647 w 319"/>
                  <a:gd name="T17" fmla="*/ 2147483647 h 548"/>
                  <a:gd name="T18" fmla="*/ 2147483647 w 319"/>
                  <a:gd name="T19" fmla="*/ 2147483647 h 548"/>
                  <a:gd name="T20" fmla="*/ 2147483647 w 319"/>
                  <a:gd name="T21" fmla="*/ 2147483647 h 548"/>
                  <a:gd name="T22" fmla="*/ 2147483647 w 319"/>
                  <a:gd name="T23" fmla="*/ 2147483647 h 548"/>
                  <a:gd name="T24" fmla="*/ 2147483647 w 319"/>
                  <a:gd name="T25" fmla="*/ 2147483647 h 548"/>
                  <a:gd name="T26" fmla="*/ 2147483647 w 319"/>
                  <a:gd name="T27" fmla="*/ 2147483647 h 548"/>
                  <a:gd name="T28" fmla="*/ 2147483647 w 319"/>
                  <a:gd name="T29" fmla="*/ 2147483647 h 548"/>
                  <a:gd name="T30" fmla="*/ 2147483647 w 319"/>
                  <a:gd name="T31" fmla="*/ 2147483647 h 548"/>
                  <a:gd name="T32" fmla="*/ 2147483647 w 319"/>
                  <a:gd name="T33" fmla="*/ 2147483647 h 548"/>
                  <a:gd name="T34" fmla="*/ 2147483647 w 319"/>
                  <a:gd name="T35" fmla="*/ 2147483647 h 548"/>
                  <a:gd name="T36" fmla="*/ 2147483647 w 319"/>
                  <a:gd name="T37" fmla="*/ 2147483647 h 548"/>
                  <a:gd name="T38" fmla="*/ 2147483647 w 319"/>
                  <a:gd name="T39" fmla="*/ 2147483647 h 548"/>
                  <a:gd name="T40" fmla="*/ 2147483647 w 319"/>
                  <a:gd name="T41" fmla="*/ 2147483647 h 548"/>
                  <a:gd name="T42" fmla="*/ 2147483647 w 319"/>
                  <a:gd name="T43" fmla="*/ 2147483647 h 548"/>
                  <a:gd name="T44" fmla="*/ 2147483647 w 319"/>
                  <a:gd name="T45" fmla="*/ 2147483647 h 548"/>
                  <a:gd name="T46" fmla="*/ 2147483647 w 319"/>
                  <a:gd name="T47" fmla="*/ 2147483647 h 548"/>
                  <a:gd name="T48" fmla="*/ 2147483647 w 319"/>
                  <a:gd name="T49" fmla="*/ 2147483647 h 548"/>
                  <a:gd name="T50" fmla="*/ 2147483647 w 319"/>
                  <a:gd name="T51" fmla="*/ 2147483647 h 548"/>
                  <a:gd name="T52" fmla="*/ 2147483647 w 319"/>
                  <a:gd name="T53" fmla="*/ 2147483647 h 548"/>
                  <a:gd name="T54" fmla="*/ 2147483647 w 319"/>
                  <a:gd name="T55" fmla="*/ 2147483647 h 548"/>
                  <a:gd name="T56" fmla="*/ 2147483647 w 319"/>
                  <a:gd name="T57" fmla="*/ 2147483647 h 548"/>
                  <a:gd name="T58" fmla="*/ 2147483647 w 319"/>
                  <a:gd name="T59" fmla="*/ 2147483647 h 548"/>
                  <a:gd name="T60" fmla="*/ 2147483647 w 319"/>
                  <a:gd name="T61" fmla="*/ 2147483647 h 548"/>
                  <a:gd name="T62" fmla="*/ 2147483647 w 319"/>
                  <a:gd name="T63" fmla="*/ 2147483647 h 548"/>
                  <a:gd name="T64" fmla="*/ 2147483647 w 319"/>
                  <a:gd name="T65" fmla="*/ 2147483647 h 548"/>
                  <a:gd name="T66" fmla="*/ 2147483647 w 319"/>
                  <a:gd name="T67" fmla="*/ 2147483647 h 548"/>
                  <a:gd name="T68" fmla="*/ 0 w 319"/>
                  <a:gd name="T69" fmla="*/ 2147483647 h 548"/>
                  <a:gd name="T70" fmla="*/ 2147483647 w 319"/>
                  <a:gd name="T71" fmla="*/ 2147483647 h 548"/>
                  <a:gd name="T72" fmla="*/ 2147483647 w 319"/>
                  <a:gd name="T73" fmla="*/ 2147483647 h 548"/>
                  <a:gd name="T74" fmla="*/ 2147483647 w 319"/>
                  <a:gd name="T75" fmla="*/ 2147483647 h 548"/>
                  <a:gd name="T76" fmla="*/ 2147483647 w 319"/>
                  <a:gd name="T77" fmla="*/ 2147483647 h 5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9"/>
                  <a:gd name="T118" fmla="*/ 0 h 548"/>
                  <a:gd name="T119" fmla="*/ 319 w 319"/>
                  <a:gd name="T120" fmla="*/ 548 h 548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9" h="548">
                    <a:moveTo>
                      <a:pt x="66" y="42"/>
                    </a:moveTo>
                    <a:cubicBezTo>
                      <a:pt x="89" y="36"/>
                      <a:pt x="117" y="49"/>
                      <a:pt x="132" y="27"/>
                    </a:cubicBezTo>
                    <a:cubicBezTo>
                      <a:pt x="133" y="21"/>
                      <a:pt x="131" y="14"/>
                      <a:pt x="135" y="9"/>
                    </a:cubicBezTo>
                    <a:cubicBezTo>
                      <a:pt x="141" y="2"/>
                      <a:pt x="162" y="0"/>
                      <a:pt x="162" y="0"/>
                    </a:cubicBezTo>
                    <a:cubicBezTo>
                      <a:pt x="187" y="6"/>
                      <a:pt x="177" y="19"/>
                      <a:pt x="201" y="24"/>
                    </a:cubicBezTo>
                    <a:cubicBezTo>
                      <a:pt x="203" y="33"/>
                      <a:pt x="199" y="46"/>
                      <a:pt x="207" y="51"/>
                    </a:cubicBezTo>
                    <a:cubicBezTo>
                      <a:pt x="212" y="55"/>
                      <a:pt x="225" y="57"/>
                      <a:pt x="225" y="57"/>
                    </a:cubicBezTo>
                    <a:cubicBezTo>
                      <a:pt x="226" y="67"/>
                      <a:pt x="223" y="79"/>
                      <a:pt x="228" y="87"/>
                    </a:cubicBezTo>
                    <a:cubicBezTo>
                      <a:pt x="231" y="92"/>
                      <a:pt x="241" y="87"/>
                      <a:pt x="246" y="90"/>
                    </a:cubicBezTo>
                    <a:cubicBezTo>
                      <a:pt x="255" y="94"/>
                      <a:pt x="250" y="102"/>
                      <a:pt x="255" y="108"/>
                    </a:cubicBezTo>
                    <a:cubicBezTo>
                      <a:pt x="257" y="111"/>
                      <a:pt x="272" y="120"/>
                      <a:pt x="276" y="123"/>
                    </a:cubicBezTo>
                    <a:cubicBezTo>
                      <a:pt x="286" y="122"/>
                      <a:pt x="303" y="110"/>
                      <a:pt x="306" y="120"/>
                    </a:cubicBezTo>
                    <a:cubicBezTo>
                      <a:pt x="307" y="125"/>
                      <a:pt x="319" y="220"/>
                      <a:pt x="285" y="231"/>
                    </a:cubicBezTo>
                    <a:cubicBezTo>
                      <a:pt x="263" y="253"/>
                      <a:pt x="265" y="291"/>
                      <a:pt x="237" y="300"/>
                    </a:cubicBezTo>
                    <a:cubicBezTo>
                      <a:pt x="225" y="318"/>
                      <a:pt x="216" y="338"/>
                      <a:pt x="204" y="357"/>
                    </a:cubicBezTo>
                    <a:cubicBezTo>
                      <a:pt x="203" y="361"/>
                      <a:pt x="202" y="365"/>
                      <a:pt x="201" y="369"/>
                    </a:cubicBezTo>
                    <a:cubicBezTo>
                      <a:pt x="200" y="372"/>
                      <a:pt x="196" y="380"/>
                      <a:pt x="198" y="378"/>
                    </a:cubicBezTo>
                    <a:cubicBezTo>
                      <a:pt x="203" y="373"/>
                      <a:pt x="210" y="360"/>
                      <a:pt x="210" y="360"/>
                    </a:cubicBezTo>
                    <a:cubicBezTo>
                      <a:pt x="220" y="361"/>
                      <a:pt x="233" y="359"/>
                      <a:pt x="240" y="366"/>
                    </a:cubicBezTo>
                    <a:cubicBezTo>
                      <a:pt x="257" y="383"/>
                      <a:pt x="217" y="371"/>
                      <a:pt x="261" y="378"/>
                    </a:cubicBezTo>
                    <a:cubicBezTo>
                      <a:pt x="255" y="397"/>
                      <a:pt x="256" y="410"/>
                      <a:pt x="261" y="429"/>
                    </a:cubicBezTo>
                    <a:cubicBezTo>
                      <a:pt x="260" y="435"/>
                      <a:pt x="259" y="441"/>
                      <a:pt x="258" y="447"/>
                    </a:cubicBezTo>
                    <a:cubicBezTo>
                      <a:pt x="252" y="499"/>
                      <a:pt x="261" y="500"/>
                      <a:pt x="207" y="504"/>
                    </a:cubicBezTo>
                    <a:cubicBezTo>
                      <a:pt x="188" y="510"/>
                      <a:pt x="195" y="539"/>
                      <a:pt x="174" y="546"/>
                    </a:cubicBezTo>
                    <a:cubicBezTo>
                      <a:pt x="145" y="544"/>
                      <a:pt x="135" y="548"/>
                      <a:pt x="114" y="534"/>
                    </a:cubicBezTo>
                    <a:cubicBezTo>
                      <a:pt x="112" y="531"/>
                      <a:pt x="111" y="528"/>
                      <a:pt x="108" y="525"/>
                    </a:cubicBezTo>
                    <a:cubicBezTo>
                      <a:pt x="105" y="522"/>
                      <a:pt x="101" y="522"/>
                      <a:pt x="99" y="519"/>
                    </a:cubicBezTo>
                    <a:cubicBezTo>
                      <a:pt x="89" y="506"/>
                      <a:pt x="86" y="487"/>
                      <a:pt x="81" y="471"/>
                    </a:cubicBezTo>
                    <a:cubicBezTo>
                      <a:pt x="81" y="471"/>
                      <a:pt x="74" y="449"/>
                      <a:pt x="72" y="444"/>
                    </a:cubicBezTo>
                    <a:cubicBezTo>
                      <a:pt x="70" y="438"/>
                      <a:pt x="66" y="426"/>
                      <a:pt x="66" y="426"/>
                    </a:cubicBezTo>
                    <a:cubicBezTo>
                      <a:pt x="69" y="374"/>
                      <a:pt x="78" y="377"/>
                      <a:pt x="33" y="372"/>
                    </a:cubicBezTo>
                    <a:cubicBezTo>
                      <a:pt x="36" y="354"/>
                      <a:pt x="41" y="336"/>
                      <a:pt x="45" y="318"/>
                    </a:cubicBezTo>
                    <a:cubicBezTo>
                      <a:pt x="43" y="295"/>
                      <a:pt x="44" y="287"/>
                      <a:pt x="33" y="270"/>
                    </a:cubicBezTo>
                    <a:cubicBezTo>
                      <a:pt x="25" y="228"/>
                      <a:pt x="34" y="280"/>
                      <a:pt x="27" y="186"/>
                    </a:cubicBezTo>
                    <a:cubicBezTo>
                      <a:pt x="26" y="175"/>
                      <a:pt x="7" y="151"/>
                      <a:pt x="0" y="141"/>
                    </a:cubicBezTo>
                    <a:cubicBezTo>
                      <a:pt x="3" y="118"/>
                      <a:pt x="5" y="109"/>
                      <a:pt x="27" y="102"/>
                    </a:cubicBezTo>
                    <a:cubicBezTo>
                      <a:pt x="36" y="93"/>
                      <a:pt x="28" y="81"/>
                      <a:pt x="39" y="75"/>
                    </a:cubicBezTo>
                    <a:cubicBezTo>
                      <a:pt x="45" y="75"/>
                      <a:pt x="60" y="60"/>
                      <a:pt x="60" y="60"/>
                    </a:cubicBezTo>
                    <a:cubicBezTo>
                      <a:pt x="65" y="44"/>
                      <a:pt x="76" y="66"/>
                      <a:pt x="66" y="4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99" name="Freeform 54"/>
              <p:cNvSpPr/>
              <p:nvPr/>
            </p:nvSpPr>
            <p:spPr bwMode="auto">
              <a:xfrm>
                <a:off x="4539679" y="3297775"/>
                <a:ext cx="1039467" cy="978921"/>
              </a:xfrm>
              <a:custGeom>
                <a:gdLst>
                  <a:gd name="T0" fmla="*/ 2147483647 w 582"/>
                  <a:gd name="T1" fmla="*/ 2147483647 h 518"/>
                  <a:gd name="T2" fmla="*/ 2147483647 w 582"/>
                  <a:gd name="T3" fmla="*/ 2147483647 h 518"/>
                  <a:gd name="T4" fmla="*/ 2147483647 w 582"/>
                  <a:gd name="T5" fmla="*/ 2147483647 h 518"/>
                  <a:gd name="T6" fmla="*/ 2147483647 w 582"/>
                  <a:gd name="T7" fmla="*/ 2147483647 h 518"/>
                  <a:gd name="T8" fmla="*/ 2147483647 w 582"/>
                  <a:gd name="T9" fmla="*/ 2147483647 h 518"/>
                  <a:gd name="T10" fmla="*/ 2147483647 w 582"/>
                  <a:gd name="T11" fmla="*/ 2147483647 h 518"/>
                  <a:gd name="T12" fmla="*/ 0 w 582"/>
                  <a:gd name="T13" fmla="*/ 2147483647 h 518"/>
                  <a:gd name="T14" fmla="*/ 2147483647 w 582"/>
                  <a:gd name="T15" fmla="*/ 2147483647 h 518"/>
                  <a:gd name="T16" fmla="*/ 2147483647 w 582"/>
                  <a:gd name="T17" fmla="*/ 2147483647 h 518"/>
                  <a:gd name="T18" fmla="*/ 2147483647 w 582"/>
                  <a:gd name="T19" fmla="*/ 2147483647 h 518"/>
                  <a:gd name="T20" fmla="*/ 2147483647 w 582"/>
                  <a:gd name="T21" fmla="*/ 2147483647 h 518"/>
                  <a:gd name="T22" fmla="*/ 2147483647 w 582"/>
                  <a:gd name="T23" fmla="*/ 2147483647 h 518"/>
                  <a:gd name="T24" fmla="*/ 2147483647 w 582"/>
                  <a:gd name="T25" fmla="*/ 2147483647 h 518"/>
                  <a:gd name="T26" fmla="*/ 2147483647 w 582"/>
                  <a:gd name="T27" fmla="*/ 2147483647 h 518"/>
                  <a:gd name="T28" fmla="*/ 2147483647 w 582"/>
                  <a:gd name="T29" fmla="*/ 2147483647 h 518"/>
                  <a:gd name="T30" fmla="*/ 2147483647 w 582"/>
                  <a:gd name="T31" fmla="*/ 2147483647 h 518"/>
                  <a:gd name="T32" fmla="*/ 2147483647 w 582"/>
                  <a:gd name="T33" fmla="*/ 2147483647 h 518"/>
                  <a:gd name="T34" fmla="*/ 2147483647 w 582"/>
                  <a:gd name="T35" fmla="*/ 0 h 518"/>
                  <a:gd name="T36" fmla="*/ 2147483647 w 582"/>
                  <a:gd name="T37" fmla="*/ 2147483647 h 518"/>
                  <a:gd name="T38" fmla="*/ 2147483647 w 582"/>
                  <a:gd name="T39" fmla="*/ 2147483647 h 518"/>
                  <a:gd name="T40" fmla="*/ 2147483647 w 582"/>
                  <a:gd name="T41" fmla="*/ 2147483647 h 518"/>
                  <a:gd name="T42" fmla="*/ 2147483647 w 582"/>
                  <a:gd name="T43" fmla="*/ 2147483647 h 518"/>
                  <a:gd name="T44" fmla="*/ 2147483647 w 582"/>
                  <a:gd name="T45" fmla="*/ 2147483647 h 518"/>
                  <a:gd name="T46" fmla="*/ 2147483647 w 582"/>
                  <a:gd name="T47" fmla="*/ 2147483647 h 518"/>
                  <a:gd name="T48" fmla="*/ 2147483647 w 582"/>
                  <a:gd name="T49" fmla="*/ 2147483647 h 518"/>
                  <a:gd name="T50" fmla="*/ 2147483647 w 582"/>
                  <a:gd name="T51" fmla="*/ 2147483647 h 518"/>
                  <a:gd name="T52" fmla="*/ 2147483647 w 582"/>
                  <a:gd name="T53" fmla="*/ 2147483647 h 518"/>
                  <a:gd name="T54" fmla="*/ 2147483647 w 582"/>
                  <a:gd name="T55" fmla="*/ 2147483647 h 518"/>
                  <a:gd name="T56" fmla="*/ 2147483647 w 582"/>
                  <a:gd name="T57" fmla="*/ 2147483647 h 518"/>
                  <a:gd name="T58" fmla="*/ 2147483647 w 582"/>
                  <a:gd name="T59" fmla="*/ 2147483647 h 518"/>
                  <a:gd name="T60" fmla="*/ 2147483647 w 582"/>
                  <a:gd name="T61" fmla="*/ 2147483647 h 518"/>
                  <a:gd name="T62" fmla="*/ 2147483647 w 582"/>
                  <a:gd name="T63" fmla="*/ 2147483647 h 518"/>
                  <a:gd name="T64" fmla="*/ 2147483647 w 582"/>
                  <a:gd name="T65" fmla="*/ 2147483647 h 518"/>
                  <a:gd name="T66" fmla="*/ 2147483647 w 582"/>
                  <a:gd name="T67" fmla="*/ 2147483647 h 518"/>
                  <a:gd name="T68" fmla="*/ 2147483647 w 582"/>
                  <a:gd name="T69" fmla="*/ 2147483647 h 518"/>
                  <a:gd name="T70" fmla="*/ 2147483647 w 582"/>
                  <a:gd name="T71" fmla="*/ 2147483647 h 518"/>
                  <a:gd name="T72" fmla="*/ 2147483647 w 582"/>
                  <a:gd name="T73" fmla="*/ 2147483647 h 518"/>
                  <a:gd name="T74" fmla="*/ 2147483647 w 582"/>
                  <a:gd name="T75" fmla="*/ 2147483647 h 518"/>
                  <a:gd name="T76" fmla="*/ 2147483647 w 582"/>
                  <a:gd name="T77" fmla="*/ 2147483647 h 518"/>
                  <a:gd name="T78" fmla="*/ 2147483647 w 582"/>
                  <a:gd name="T79" fmla="*/ 2147483647 h 518"/>
                  <a:gd name="T80" fmla="*/ 2147483647 w 582"/>
                  <a:gd name="T81" fmla="*/ 2147483647 h 518"/>
                  <a:gd name="T82" fmla="*/ 2147483647 w 582"/>
                  <a:gd name="T83" fmla="*/ 2147483647 h 518"/>
                  <a:gd name="T84" fmla="*/ 2147483647 w 582"/>
                  <a:gd name="T85" fmla="*/ 2147483647 h 518"/>
                  <a:gd name="T86" fmla="*/ 2147483647 w 582"/>
                  <a:gd name="T87" fmla="*/ 2147483647 h 518"/>
                  <a:gd name="T88" fmla="*/ 2147483647 w 582"/>
                  <a:gd name="T89" fmla="*/ 2147483647 h 518"/>
                  <a:gd name="T90" fmla="*/ 2147483647 w 582"/>
                  <a:gd name="T91" fmla="*/ 2147483647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82"/>
                  <a:gd name="T139" fmla="*/ 0 h 518"/>
                  <a:gd name="T140" fmla="*/ 582 w 582"/>
                  <a:gd name="T141" fmla="*/ 518 h 518"/>
                  <a:gd name="connsiteX0" fmla="*/ 3684 w 10000"/>
                  <a:gd name="connsiteY0" fmla="*/ 9911 h 10014"/>
                  <a:gd name="connsiteX1" fmla="*/ 3373 w 10000"/>
                  <a:gd name="connsiteY1" fmla="*/ 9445 h 10014"/>
                  <a:gd name="connsiteX2" fmla="*/ 2594 w 10000"/>
                  <a:gd name="connsiteY2" fmla="*/ 9620 h 10014"/>
                  <a:gd name="connsiteX3" fmla="*/ 2283 w 10000"/>
                  <a:gd name="connsiteY3" fmla="*/ 9853 h 10014"/>
                  <a:gd name="connsiteX4" fmla="*/ 1245 w 10000"/>
                  <a:gd name="connsiteY4" fmla="*/ 9620 h 10014"/>
                  <a:gd name="connsiteX5" fmla="*/ 467 w 10000"/>
                  <a:gd name="connsiteY5" fmla="*/ 9678 h 10014"/>
                  <a:gd name="connsiteX6" fmla="*/ 0 w 10000"/>
                  <a:gd name="connsiteY6" fmla="*/ 9096 h 10014"/>
                  <a:gd name="connsiteX7" fmla="*/ 830 w 10000"/>
                  <a:gd name="connsiteY7" fmla="*/ 9038 h 10014"/>
                  <a:gd name="connsiteX8" fmla="*/ 882 w 10000"/>
                  <a:gd name="connsiteY8" fmla="*/ 8456 h 10014"/>
                  <a:gd name="connsiteX9" fmla="*/ 623 w 10000"/>
                  <a:gd name="connsiteY9" fmla="*/ 7407 h 10014"/>
                  <a:gd name="connsiteX10" fmla="*/ 830 w 10000"/>
                  <a:gd name="connsiteY10" fmla="*/ 4788 h 10014"/>
                  <a:gd name="connsiteX11" fmla="*/ 889 w 10000"/>
                  <a:gd name="connsiteY11" fmla="*/ 4417 h 10014"/>
                  <a:gd name="connsiteX12" fmla="*/ 840 w 10000"/>
                  <a:gd name="connsiteY12" fmla="*/ 3802 h 10014"/>
                  <a:gd name="connsiteX13" fmla="*/ 1431 w 10000"/>
                  <a:gd name="connsiteY13" fmla="*/ 2802 h 10014"/>
                  <a:gd name="connsiteX14" fmla="*/ 2240 w 10000"/>
                  <a:gd name="connsiteY14" fmla="*/ 2429 h 10014"/>
                  <a:gd name="connsiteX15" fmla="*/ 3275 w 10000"/>
                  <a:gd name="connsiteY15" fmla="*/ 1792 h 10014"/>
                  <a:gd name="connsiteX16" fmla="*/ 4462 w 10000"/>
                  <a:gd name="connsiteY16" fmla="*/ 829 h 10014"/>
                  <a:gd name="connsiteX17" fmla="*/ 5032 w 10000"/>
                  <a:gd name="connsiteY17" fmla="*/ 14 h 10014"/>
                  <a:gd name="connsiteX18" fmla="*/ 6000 w 10000"/>
                  <a:gd name="connsiteY18" fmla="*/ 32 h 10014"/>
                  <a:gd name="connsiteX19" fmla="*/ 6485 w 10000"/>
                  <a:gd name="connsiteY19" fmla="*/ 829 h 10014"/>
                  <a:gd name="connsiteX20" fmla="*/ 6381 w 10000"/>
                  <a:gd name="connsiteY20" fmla="*/ 654 h 10014"/>
                  <a:gd name="connsiteX21" fmla="*/ 6588 w 10000"/>
                  <a:gd name="connsiteY21" fmla="*/ 713 h 10014"/>
                  <a:gd name="connsiteX22" fmla="*/ 6744 w 10000"/>
                  <a:gd name="connsiteY22" fmla="*/ 1178 h 10014"/>
                  <a:gd name="connsiteX23" fmla="*/ 7211 w 10000"/>
                  <a:gd name="connsiteY23" fmla="*/ 888 h 10014"/>
                  <a:gd name="connsiteX24" fmla="*/ 8249 w 10000"/>
                  <a:gd name="connsiteY24" fmla="*/ 1178 h 10014"/>
                  <a:gd name="connsiteX25" fmla="*/ 8684 w 10000"/>
                  <a:gd name="connsiteY25" fmla="*/ 1036 h 10014"/>
                  <a:gd name="connsiteX26" fmla="*/ 9093 w 10000"/>
                  <a:gd name="connsiteY26" fmla="*/ 1801 h 10014"/>
                  <a:gd name="connsiteX27" fmla="*/ 9377 w 10000"/>
                  <a:gd name="connsiteY27" fmla="*/ 2329 h 10014"/>
                  <a:gd name="connsiteX28" fmla="*/ 9802 w 10000"/>
                  <a:gd name="connsiteY28" fmla="*/ 3095 h 10014"/>
                  <a:gd name="connsiteX29" fmla="*/ 9286 w 10000"/>
                  <a:gd name="connsiteY29" fmla="*/ 4788 h 10014"/>
                  <a:gd name="connsiteX30" fmla="*/ 9857 w 10000"/>
                  <a:gd name="connsiteY30" fmla="*/ 6651 h 10014"/>
                  <a:gd name="connsiteX31" fmla="*/ 9805 w 10000"/>
                  <a:gd name="connsiteY31" fmla="*/ 7000 h 10014"/>
                  <a:gd name="connsiteX32" fmla="*/ 9546 w 10000"/>
                  <a:gd name="connsiteY32" fmla="*/ 7407 h 10014"/>
                  <a:gd name="connsiteX33" fmla="*/ 8923 w 10000"/>
                  <a:gd name="connsiteY33" fmla="*/ 8456 h 10014"/>
                  <a:gd name="connsiteX34" fmla="*/ 8456 w 10000"/>
                  <a:gd name="connsiteY34" fmla="*/ 9270 h 10014"/>
                  <a:gd name="connsiteX35" fmla="*/ 8196 w 10000"/>
                  <a:gd name="connsiteY35" fmla="*/ 8514 h 10014"/>
                  <a:gd name="connsiteX36" fmla="*/ 7626 w 10000"/>
                  <a:gd name="connsiteY36" fmla="*/ 7989 h 10014"/>
                  <a:gd name="connsiteX37" fmla="*/ 7107 w 10000"/>
                  <a:gd name="connsiteY37" fmla="*/ 8398 h 10014"/>
                  <a:gd name="connsiteX38" fmla="*/ 7004 w 10000"/>
                  <a:gd name="connsiteY38" fmla="*/ 9038 h 10014"/>
                  <a:gd name="connsiteX39" fmla="*/ 6588 w 10000"/>
                  <a:gd name="connsiteY39" fmla="*/ 9678 h 10014"/>
                  <a:gd name="connsiteX40" fmla="*/ 5966 w 10000"/>
                  <a:gd name="connsiteY40" fmla="*/ 9270 h 10014"/>
                  <a:gd name="connsiteX41" fmla="*/ 5188 w 10000"/>
                  <a:gd name="connsiteY41" fmla="*/ 8980 h 10014"/>
                  <a:gd name="connsiteX42" fmla="*/ 4929 w 10000"/>
                  <a:gd name="connsiteY42" fmla="*/ 9678 h 10014"/>
                  <a:gd name="connsiteX43" fmla="*/ 4409 w 10000"/>
                  <a:gd name="connsiteY43" fmla="*/ 9853 h 10014"/>
                  <a:gd name="connsiteX44" fmla="*/ 3684 w 10000"/>
                  <a:gd name="connsiteY44" fmla="*/ 9969 h 10014"/>
                  <a:gd name="connsiteX45" fmla="*/ 3684 w 10000"/>
                  <a:gd name="connsiteY45" fmla="*/ 9911 h 100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000" h="10014">
                    <a:moveTo>
                      <a:pt x="3684" y="9911"/>
                    </a:moveTo>
                    <a:cubicBezTo>
                      <a:pt x="3631" y="9639"/>
                      <a:pt x="3614" y="9543"/>
                      <a:pt x="3373" y="9445"/>
                    </a:cubicBezTo>
                    <a:cubicBezTo>
                      <a:pt x="3113" y="9503"/>
                      <a:pt x="2819" y="9484"/>
                      <a:pt x="2594" y="9620"/>
                    </a:cubicBezTo>
                    <a:lnTo>
                      <a:pt x="2283" y="9853"/>
                    </a:lnTo>
                    <a:cubicBezTo>
                      <a:pt x="2058" y="9872"/>
                      <a:pt x="1539" y="9639"/>
                      <a:pt x="1245" y="9620"/>
                    </a:cubicBezTo>
                    <a:cubicBezTo>
                      <a:pt x="951" y="9601"/>
                      <a:pt x="674" y="9756"/>
                      <a:pt x="467" y="9678"/>
                    </a:cubicBezTo>
                    <a:cubicBezTo>
                      <a:pt x="190" y="9465"/>
                      <a:pt x="104" y="9445"/>
                      <a:pt x="0" y="9096"/>
                    </a:cubicBezTo>
                    <a:cubicBezTo>
                      <a:pt x="17" y="8999"/>
                      <a:pt x="691" y="9134"/>
                      <a:pt x="830" y="9038"/>
                    </a:cubicBezTo>
                    <a:cubicBezTo>
                      <a:pt x="968" y="8940"/>
                      <a:pt x="917" y="8727"/>
                      <a:pt x="882" y="8456"/>
                    </a:cubicBezTo>
                    <a:cubicBezTo>
                      <a:pt x="830" y="7970"/>
                      <a:pt x="882" y="7874"/>
                      <a:pt x="623" y="7407"/>
                    </a:cubicBezTo>
                    <a:cubicBezTo>
                      <a:pt x="657" y="6767"/>
                      <a:pt x="727" y="5447"/>
                      <a:pt x="830" y="4788"/>
                    </a:cubicBezTo>
                    <a:cubicBezTo>
                      <a:pt x="847" y="4691"/>
                      <a:pt x="853" y="4437"/>
                      <a:pt x="889" y="4417"/>
                    </a:cubicBezTo>
                    <a:cubicBezTo>
                      <a:pt x="853" y="4185"/>
                      <a:pt x="750" y="4071"/>
                      <a:pt x="840" y="3802"/>
                    </a:cubicBezTo>
                    <a:cubicBezTo>
                      <a:pt x="930" y="3533"/>
                      <a:pt x="289" y="2879"/>
                      <a:pt x="1431" y="2802"/>
                    </a:cubicBezTo>
                    <a:cubicBezTo>
                      <a:pt x="1604" y="2220"/>
                      <a:pt x="1773" y="2603"/>
                      <a:pt x="2240" y="2429"/>
                    </a:cubicBezTo>
                    <a:cubicBezTo>
                      <a:pt x="2344" y="2254"/>
                      <a:pt x="3171" y="1967"/>
                      <a:pt x="3275" y="1792"/>
                    </a:cubicBezTo>
                    <a:cubicBezTo>
                      <a:pt x="3378" y="1035"/>
                      <a:pt x="4168" y="1314"/>
                      <a:pt x="4462" y="829"/>
                    </a:cubicBezTo>
                    <a:cubicBezTo>
                      <a:pt x="4548" y="247"/>
                      <a:pt x="4599" y="169"/>
                      <a:pt x="5032" y="14"/>
                    </a:cubicBezTo>
                    <a:cubicBezTo>
                      <a:pt x="5603" y="91"/>
                      <a:pt x="5464" y="-64"/>
                      <a:pt x="6000" y="32"/>
                    </a:cubicBezTo>
                    <a:cubicBezTo>
                      <a:pt x="6069" y="149"/>
                      <a:pt x="6422" y="725"/>
                      <a:pt x="6485" y="829"/>
                    </a:cubicBezTo>
                    <a:cubicBezTo>
                      <a:pt x="6549" y="933"/>
                      <a:pt x="6416" y="712"/>
                      <a:pt x="6381" y="654"/>
                    </a:cubicBezTo>
                    <a:cubicBezTo>
                      <a:pt x="6347" y="596"/>
                      <a:pt x="6520" y="694"/>
                      <a:pt x="6588" y="713"/>
                    </a:cubicBezTo>
                    <a:cubicBezTo>
                      <a:pt x="6450" y="227"/>
                      <a:pt x="6485" y="984"/>
                      <a:pt x="6744" y="1178"/>
                    </a:cubicBezTo>
                    <a:cubicBezTo>
                      <a:pt x="7107" y="907"/>
                      <a:pt x="6934" y="984"/>
                      <a:pt x="7211" y="888"/>
                    </a:cubicBezTo>
                    <a:cubicBezTo>
                      <a:pt x="7574" y="965"/>
                      <a:pt x="7868" y="1140"/>
                      <a:pt x="8249" y="1178"/>
                    </a:cubicBezTo>
                    <a:cubicBezTo>
                      <a:pt x="8145" y="1586"/>
                      <a:pt x="8598" y="823"/>
                      <a:pt x="8684" y="1036"/>
                    </a:cubicBezTo>
                    <a:cubicBezTo>
                      <a:pt x="8702" y="1115"/>
                      <a:pt x="9007" y="1761"/>
                      <a:pt x="9093" y="1801"/>
                    </a:cubicBezTo>
                    <a:cubicBezTo>
                      <a:pt x="9197" y="2130"/>
                      <a:pt x="9134" y="2154"/>
                      <a:pt x="9377" y="2329"/>
                    </a:cubicBezTo>
                    <a:cubicBezTo>
                      <a:pt x="9445" y="2446"/>
                      <a:pt x="9785" y="2959"/>
                      <a:pt x="9802" y="3095"/>
                    </a:cubicBezTo>
                    <a:cubicBezTo>
                      <a:pt x="9837" y="3677"/>
                      <a:pt x="9460" y="4225"/>
                      <a:pt x="9286" y="4788"/>
                    </a:cubicBezTo>
                    <a:cubicBezTo>
                      <a:pt x="9321" y="6030"/>
                      <a:pt x="8993" y="6457"/>
                      <a:pt x="9857" y="6651"/>
                    </a:cubicBezTo>
                    <a:cubicBezTo>
                      <a:pt x="10064" y="6806"/>
                      <a:pt x="10047" y="6903"/>
                      <a:pt x="9805" y="7000"/>
                    </a:cubicBezTo>
                    <a:cubicBezTo>
                      <a:pt x="9684" y="7407"/>
                      <a:pt x="9805" y="7311"/>
                      <a:pt x="9546" y="7407"/>
                    </a:cubicBezTo>
                    <a:cubicBezTo>
                      <a:pt x="9234" y="8436"/>
                      <a:pt x="9908" y="8339"/>
                      <a:pt x="8923" y="8456"/>
                    </a:cubicBezTo>
                    <a:cubicBezTo>
                      <a:pt x="8699" y="8630"/>
                      <a:pt x="8543" y="8980"/>
                      <a:pt x="8456" y="9270"/>
                    </a:cubicBezTo>
                    <a:cubicBezTo>
                      <a:pt x="8283" y="9309"/>
                      <a:pt x="8370" y="8669"/>
                      <a:pt x="8196" y="8514"/>
                    </a:cubicBezTo>
                    <a:cubicBezTo>
                      <a:pt x="8059" y="8300"/>
                      <a:pt x="7799" y="8010"/>
                      <a:pt x="7626" y="7989"/>
                    </a:cubicBezTo>
                    <a:cubicBezTo>
                      <a:pt x="7522" y="8010"/>
                      <a:pt x="7194" y="8339"/>
                      <a:pt x="7107" y="8398"/>
                    </a:cubicBezTo>
                    <a:cubicBezTo>
                      <a:pt x="6934" y="8514"/>
                      <a:pt x="7038" y="8824"/>
                      <a:pt x="7004" y="9038"/>
                    </a:cubicBezTo>
                    <a:cubicBezTo>
                      <a:pt x="6934" y="9387"/>
                      <a:pt x="6865" y="9522"/>
                      <a:pt x="6588" y="9678"/>
                    </a:cubicBezTo>
                    <a:cubicBezTo>
                      <a:pt x="6364" y="9659"/>
                      <a:pt x="6191" y="9309"/>
                      <a:pt x="5966" y="9270"/>
                    </a:cubicBezTo>
                    <a:cubicBezTo>
                      <a:pt x="5672" y="9213"/>
                      <a:pt x="5499" y="9096"/>
                      <a:pt x="5188" y="8980"/>
                    </a:cubicBezTo>
                    <a:cubicBezTo>
                      <a:pt x="4842" y="9232"/>
                      <a:pt x="5170" y="9328"/>
                      <a:pt x="4929" y="9678"/>
                    </a:cubicBezTo>
                    <a:cubicBezTo>
                      <a:pt x="4894" y="9717"/>
                      <a:pt x="4496" y="9833"/>
                      <a:pt x="4409" y="9853"/>
                    </a:cubicBezTo>
                    <a:cubicBezTo>
                      <a:pt x="4115" y="10066"/>
                      <a:pt x="4064" y="10027"/>
                      <a:pt x="3684" y="9969"/>
                    </a:cubicBezTo>
                    <a:cubicBezTo>
                      <a:pt x="3476" y="9737"/>
                      <a:pt x="3458" y="9756"/>
                      <a:pt x="3684" y="991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0" name="Freeform 55"/>
              <p:cNvSpPr/>
              <p:nvPr/>
            </p:nvSpPr>
            <p:spPr bwMode="auto">
              <a:xfrm>
                <a:off x="5257236" y="3444883"/>
                <a:ext cx="887482" cy="1326534"/>
              </a:xfrm>
              <a:custGeom>
                <a:gdLst>
                  <a:gd name="T0" fmla="*/ 2147483647 w 497"/>
                  <a:gd name="T1" fmla="*/ 2147483647 h 724"/>
                  <a:gd name="T2" fmla="*/ 2147483647 w 497"/>
                  <a:gd name="T3" fmla="*/ 2147483647 h 724"/>
                  <a:gd name="T4" fmla="*/ 2147483647 w 497"/>
                  <a:gd name="T5" fmla="*/ 2147483647 h 724"/>
                  <a:gd name="T6" fmla="*/ 2147483647 w 497"/>
                  <a:gd name="T7" fmla="*/ 2147483647 h 724"/>
                  <a:gd name="T8" fmla="*/ 2147483647 w 497"/>
                  <a:gd name="T9" fmla="*/ 2147483647 h 724"/>
                  <a:gd name="T10" fmla="*/ 0 w 497"/>
                  <a:gd name="T11" fmla="*/ 2147483647 h 724"/>
                  <a:gd name="T12" fmla="*/ 2147483647 w 497"/>
                  <a:gd name="T13" fmla="*/ 2147483647 h 724"/>
                  <a:gd name="T14" fmla="*/ 2147483647 w 497"/>
                  <a:gd name="T15" fmla="*/ 2147483647 h 724"/>
                  <a:gd name="T16" fmla="*/ 2147483647 w 497"/>
                  <a:gd name="T17" fmla="*/ 2147483647 h 724"/>
                  <a:gd name="T18" fmla="*/ 2147483647 w 497"/>
                  <a:gd name="T19" fmla="*/ 2147483647 h 724"/>
                  <a:gd name="T20" fmla="*/ 2147483647 w 497"/>
                  <a:gd name="T21" fmla="*/ 2147483647 h 724"/>
                  <a:gd name="T22" fmla="*/ 2147483647 w 497"/>
                  <a:gd name="T23" fmla="*/ 2147483647 h 724"/>
                  <a:gd name="T24" fmla="*/ 2147483647 w 497"/>
                  <a:gd name="T25" fmla="*/ 2147483647 h 724"/>
                  <a:gd name="T26" fmla="*/ 2147483647 w 497"/>
                  <a:gd name="T27" fmla="*/ 2147483647 h 724"/>
                  <a:gd name="T28" fmla="*/ 2147483647 w 497"/>
                  <a:gd name="T29" fmla="*/ 2147483647 h 724"/>
                  <a:gd name="T30" fmla="*/ 2147483647 w 497"/>
                  <a:gd name="T31" fmla="*/ 2147483647 h 724"/>
                  <a:gd name="T32" fmla="*/ 2147483647 w 497"/>
                  <a:gd name="T33" fmla="*/ 2147483647 h 724"/>
                  <a:gd name="T34" fmla="*/ 2147483647 w 497"/>
                  <a:gd name="T35" fmla="*/ 2147483647 h 724"/>
                  <a:gd name="T36" fmla="*/ 2147483647 w 497"/>
                  <a:gd name="T37" fmla="*/ 2147483647 h 724"/>
                  <a:gd name="T38" fmla="*/ 2147483647 w 497"/>
                  <a:gd name="T39" fmla="*/ 2147483647 h 724"/>
                  <a:gd name="T40" fmla="*/ 2147483647 w 497"/>
                  <a:gd name="T41" fmla="*/ 2147483647 h 724"/>
                  <a:gd name="T42" fmla="*/ 2147483647 w 497"/>
                  <a:gd name="T43" fmla="*/ 2147483647 h 724"/>
                  <a:gd name="T44" fmla="*/ 2147483647 w 497"/>
                  <a:gd name="T45" fmla="*/ 2147483647 h 724"/>
                  <a:gd name="T46" fmla="*/ 2147483647 w 497"/>
                  <a:gd name="T47" fmla="*/ 2147483647 h 724"/>
                  <a:gd name="T48" fmla="*/ 2147483647 w 497"/>
                  <a:gd name="T49" fmla="*/ 2147483647 h 724"/>
                  <a:gd name="T50" fmla="*/ 2147483647 w 497"/>
                  <a:gd name="T51" fmla="*/ 2147483647 h 724"/>
                  <a:gd name="T52" fmla="*/ 2147483647 w 497"/>
                  <a:gd name="T53" fmla="*/ 2147483647 h 724"/>
                  <a:gd name="T54" fmla="*/ 2147483647 w 497"/>
                  <a:gd name="T55" fmla="*/ 2147483647 h 724"/>
                  <a:gd name="T56" fmla="*/ 2147483647 w 497"/>
                  <a:gd name="T57" fmla="*/ 2147483647 h 724"/>
                  <a:gd name="T58" fmla="*/ 2147483647 w 497"/>
                  <a:gd name="T59" fmla="*/ 2147483647 h 724"/>
                  <a:gd name="T60" fmla="*/ 2147483647 w 497"/>
                  <a:gd name="T61" fmla="*/ 2147483647 h 724"/>
                  <a:gd name="T62" fmla="*/ 2147483647 w 497"/>
                  <a:gd name="T63" fmla="*/ 2147483647 h 72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97"/>
                  <a:gd name="T97" fmla="*/ 0 h 724"/>
                  <a:gd name="T98" fmla="*/ 497 w 497"/>
                  <a:gd name="T99" fmla="*/ 724 h 724"/>
                  <a:gd name="connsiteX0" fmla="*/ 2413 w 10464"/>
                  <a:gd name="connsiteY0" fmla="*/ 9791 h 10011"/>
                  <a:gd name="connsiteX1" fmla="*/ 2603 w 10464"/>
                  <a:gd name="connsiteY1" fmla="*/ 9274 h 10011"/>
                  <a:gd name="connsiteX2" fmla="*/ 1968 w 10464"/>
                  <a:gd name="connsiteY2" fmla="*/ 9103 h 10011"/>
                  <a:gd name="connsiteX3" fmla="*/ 1016 w 10464"/>
                  <a:gd name="connsiteY3" fmla="*/ 9060 h 10011"/>
                  <a:gd name="connsiteX4" fmla="*/ 635 w 10464"/>
                  <a:gd name="connsiteY4" fmla="*/ 8370 h 10011"/>
                  <a:gd name="connsiteX5" fmla="*/ 380 w 10464"/>
                  <a:gd name="connsiteY5" fmla="*/ 7553 h 10011"/>
                  <a:gd name="connsiteX6" fmla="*/ 571 w 10464"/>
                  <a:gd name="connsiteY6" fmla="*/ 7295 h 10011"/>
                  <a:gd name="connsiteX7" fmla="*/ 827 w 10464"/>
                  <a:gd name="connsiteY7" fmla="*/ 7037 h 10011"/>
                  <a:gd name="connsiteX8" fmla="*/ 571 w 10464"/>
                  <a:gd name="connsiteY8" fmla="*/ 6692 h 10011"/>
                  <a:gd name="connsiteX9" fmla="*/ 445 w 10464"/>
                  <a:gd name="connsiteY9" fmla="*/ 6436 h 10011"/>
                  <a:gd name="connsiteX10" fmla="*/ 380 w 10464"/>
                  <a:gd name="connsiteY10" fmla="*/ 6004 h 10011"/>
                  <a:gd name="connsiteX11" fmla="*/ 0 w 10464"/>
                  <a:gd name="connsiteY11" fmla="*/ 5616 h 10011"/>
                  <a:gd name="connsiteX12" fmla="*/ 253 w 10464"/>
                  <a:gd name="connsiteY12" fmla="*/ 5402 h 10011"/>
                  <a:gd name="connsiteX13" fmla="*/ 194 w 10464"/>
                  <a:gd name="connsiteY13" fmla="*/ 5006 h 10011"/>
                  <a:gd name="connsiteX14" fmla="*/ 1016 w 10464"/>
                  <a:gd name="connsiteY14" fmla="*/ 5014 h 10011"/>
                  <a:gd name="connsiteX15" fmla="*/ 1968 w 10464"/>
                  <a:gd name="connsiteY15" fmla="*/ 5660 h 10011"/>
                  <a:gd name="connsiteX16" fmla="*/ 2477 w 10464"/>
                  <a:gd name="connsiteY16" fmla="*/ 5229 h 10011"/>
                  <a:gd name="connsiteX17" fmla="*/ 3112 w 10464"/>
                  <a:gd name="connsiteY17" fmla="*/ 5100 h 10011"/>
                  <a:gd name="connsiteX18" fmla="*/ 3430 w 10464"/>
                  <a:gd name="connsiteY18" fmla="*/ 4540 h 10011"/>
                  <a:gd name="connsiteX19" fmla="*/ 4063 w 10464"/>
                  <a:gd name="connsiteY19" fmla="*/ 3981 h 10011"/>
                  <a:gd name="connsiteX20" fmla="*/ 3238 w 10464"/>
                  <a:gd name="connsiteY20" fmla="*/ 3637 h 10011"/>
                  <a:gd name="connsiteX21" fmla="*/ 2979 w 10464"/>
                  <a:gd name="connsiteY21" fmla="*/ 2507 h 10011"/>
                  <a:gd name="connsiteX22" fmla="*/ 3430 w 10464"/>
                  <a:gd name="connsiteY22" fmla="*/ 1785 h 10011"/>
                  <a:gd name="connsiteX23" fmla="*/ 3889 w 10464"/>
                  <a:gd name="connsiteY23" fmla="*/ 1656 h 10011"/>
                  <a:gd name="connsiteX24" fmla="*/ 4801 w 10464"/>
                  <a:gd name="connsiteY24" fmla="*/ 851 h 10011"/>
                  <a:gd name="connsiteX25" fmla="*/ 5724 w 10464"/>
                  <a:gd name="connsiteY25" fmla="*/ 697 h 10011"/>
                  <a:gd name="connsiteX26" fmla="*/ 6950 w 10464"/>
                  <a:gd name="connsiteY26" fmla="*/ 376 h 10011"/>
                  <a:gd name="connsiteX27" fmla="*/ 7557 w 10464"/>
                  <a:gd name="connsiteY27" fmla="*/ 409 h 10011"/>
                  <a:gd name="connsiteX28" fmla="*/ 8254 w 10464"/>
                  <a:gd name="connsiteY28" fmla="*/ 194 h 10011"/>
                  <a:gd name="connsiteX29" fmla="*/ 8439 w 10464"/>
                  <a:gd name="connsiteY29" fmla="*/ 472 h 10011"/>
                  <a:gd name="connsiteX30" fmla="*/ 9332 w 10464"/>
                  <a:gd name="connsiteY30" fmla="*/ 19 h 10011"/>
                  <a:gd name="connsiteX31" fmla="*/ 10444 w 10464"/>
                  <a:gd name="connsiteY31" fmla="*/ 91 h 10011"/>
                  <a:gd name="connsiteX32" fmla="*/ 9143 w 10464"/>
                  <a:gd name="connsiteY32" fmla="*/ 580 h 10011"/>
                  <a:gd name="connsiteX33" fmla="*/ 8826 w 10464"/>
                  <a:gd name="connsiteY33" fmla="*/ 925 h 10011"/>
                  <a:gd name="connsiteX34" fmla="*/ 9334 w 10464"/>
                  <a:gd name="connsiteY34" fmla="*/ 1270 h 10011"/>
                  <a:gd name="connsiteX35" fmla="*/ 8635 w 10464"/>
                  <a:gd name="connsiteY35" fmla="*/ 1571 h 10011"/>
                  <a:gd name="connsiteX36" fmla="*/ 9081 w 10464"/>
                  <a:gd name="connsiteY36" fmla="*/ 2002 h 10011"/>
                  <a:gd name="connsiteX37" fmla="*/ 8509 w 10464"/>
                  <a:gd name="connsiteY37" fmla="*/ 2345 h 10011"/>
                  <a:gd name="connsiteX38" fmla="*/ 8635 w 10464"/>
                  <a:gd name="connsiteY38" fmla="*/ 2475 h 10011"/>
                  <a:gd name="connsiteX39" fmla="*/ 9651 w 10464"/>
                  <a:gd name="connsiteY39" fmla="*/ 2733 h 10011"/>
                  <a:gd name="connsiteX40" fmla="*/ 8891 w 10464"/>
                  <a:gd name="connsiteY40" fmla="*/ 3206 h 10011"/>
                  <a:gd name="connsiteX41" fmla="*/ 9397 w 10464"/>
                  <a:gd name="connsiteY41" fmla="*/ 3550 h 10011"/>
                  <a:gd name="connsiteX42" fmla="*/ 9081 w 10464"/>
                  <a:gd name="connsiteY42" fmla="*/ 4024 h 10011"/>
                  <a:gd name="connsiteX43" fmla="*/ 8635 w 10464"/>
                  <a:gd name="connsiteY43" fmla="*/ 4024 h 10011"/>
                  <a:gd name="connsiteX44" fmla="*/ 8699 w 10464"/>
                  <a:gd name="connsiteY44" fmla="*/ 4670 h 10011"/>
                  <a:gd name="connsiteX45" fmla="*/ 8952 w 10464"/>
                  <a:gd name="connsiteY45" fmla="*/ 4713 h 10011"/>
                  <a:gd name="connsiteX46" fmla="*/ 8509 w 10464"/>
                  <a:gd name="connsiteY46" fmla="*/ 5358 h 10011"/>
                  <a:gd name="connsiteX47" fmla="*/ 8573 w 10464"/>
                  <a:gd name="connsiteY47" fmla="*/ 5530 h 10011"/>
                  <a:gd name="connsiteX48" fmla="*/ 8763 w 10464"/>
                  <a:gd name="connsiteY48" fmla="*/ 5574 h 10011"/>
                  <a:gd name="connsiteX49" fmla="*/ 8445 w 10464"/>
                  <a:gd name="connsiteY49" fmla="*/ 6177 h 10011"/>
                  <a:gd name="connsiteX50" fmla="*/ 8509 w 10464"/>
                  <a:gd name="connsiteY50" fmla="*/ 6478 h 10011"/>
                  <a:gd name="connsiteX51" fmla="*/ 8128 w 10464"/>
                  <a:gd name="connsiteY51" fmla="*/ 6821 h 10011"/>
                  <a:gd name="connsiteX52" fmla="*/ 7811 w 10464"/>
                  <a:gd name="connsiteY52" fmla="*/ 7037 h 10011"/>
                  <a:gd name="connsiteX53" fmla="*/ 7557 w 10464"/>
                  <a:gd name="connsiteY53" fmla="*/ 7338 h 10011"/>
                  <a:gd name="connsiteX54" fmla="*/ 7428 w 10464"/>
                  <a:gd name="connsiteY54" fmla="*/ 7683 h 10011"/>
                  <a:gd name="connsiteX55" fmla="*/ 6960 w 10464"/>
                  <a:gd name="connsiteY55" fmla="*/ 8081 h 10011"/>
                  <a:gd name="connsiteX56" fmla="*/ 6540 w 10464"/>
                  <a:gd name="connsiteY56" fmla="*/ 8242 h 10011"/>
                  <a:gd name="connsiteX57" fmla="*/ 6477 w 10464"/>
                  <a:gd name="connsiteY57" fmla="*/ 8414 h 10011"/>
                  <a:gd name="connsiteX58" fmla="*/ 6286 w 10464"/>
                  <a:gd name="connsiteY58" fmla="*/ 8458 h 10011"/>
                  <a:gd name="connsiteX59" fmla="*/ 5968 w 10464"/>
                  <a:gd name="connsiteY59" fmla="*/ 8844 h 10011"/>
                  <a:gd name="connsiteX60" fmla="*/ 5716 w 10464"/>
                  <a:gd name="connsiteY60" fmla="*/ 9491 h 10011"/>
                  <a:gd name="connsiteX61" fmla="*/ 5333 w 10464"/>
                  <a:gd name="connsiteY61" fmla="*/ 9663 h 10011"/>
                  <a:gd name="connsiteX62" fmla="*/ 4192 w 10464"/>
                  <a:gd name="connsiteY62" fmla="*/ 9491 h 10011"/>
                  <a:gd name="connsiteX63" fmla="*/ 2921 w 10464"/>
                  <a:gd name="connsiteY63" fmla="*/ 9619 h 10011"/>
                  <a:gd name="connsiteX64" fmla="*/ 2413 w 10464"/>
                  <a:gd name="connsiteY64" fmla="*/ 9791 h 100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464" h="10011">
                    <a:moveTo>
                      <a:pt x="2413" y="9791"/>
                    </a:moveTo>
                    <a:cubicBezTo>
                      <a:pt x="2328" y="9734"/>
                      <a:pt x="2687" y="9391"/>
                      <a:pt x="2603" y="9274"/>
                    </a:cubicBezTo>
                    <a:cubicBezTo>
                      <a:pt x="2519" y="9161"/>
                      <a:pt x="2222" y="9131"/>
                      <a:pt x="1968" y="9103"/>
                    </a:cubicBezTo>
                    <a:cubicBezTo>
                      <a:pt x="1650" y="9074"/>
                      <a:pt x="1334" y="9074"/>
                      <a:pt x="1016" y="9060"/>
                    </a:cubicBezTo>
                    <a:cubicBezTo>
                      <a:pt x="931" y="8802"/>
                      <a:pt x="741" y="8600"/>
                      <a:pt x="635" y="8370"/>
                    </a:cubicBezTo>
                    <a:cubicBezTo>
                      <a:pt x="571" y="7810"/>
                      <a:pt x="571" y="7927"/>
                      <a:pt x="380" y="7553"/>
                    </a:cubicBezTo>
                    <a:cubicBezTo>
                      <a:pt x="402" y="7411"/>
                      <a:pt x="466" y="7425"/>
                      <a:pt x="571" y="7295"/>
                    </a:cubicBezTo>
                    <a:cubicBezTo>
                      <a:pt x="635" y="7223"/>
                      <a:pt x="827" y="7037"/>
                      <a:pt x="827" y="7037"/>
                    </a:cubicBezTo>
                    <a:cubicBezTo>
                      <a:pt x="910" y="6808"/>
                      <a:pt x="931" y="6750"/>
                      <a:pt x="571" y="6692"/>
                    </a:cubicBezTo>
                    <a:cubicBezTo>
                      <a:pt x="529" y="6606"/>
                      <a:pt x="466" y="6520"/>
                      <a:pt x="445" y="6436"/>
                    </a:cubicBezTo>
                    <a:cubicBezTo>
                      <a:pt x="423" y="6290"/>
                      <a:pt x="445" y="6148"/>
                      <a:pt x="380" y="6004"/>
                    </a:cubicBezTo>
                    <a:cubicBezTo>
                      <a:pt x="318" y="5860"/>
                      <a:pt x="0" y="5616"/>
                      <a:pt x="0" y="5616"/>
                    </a:cubicBezTo>
                    <a:cubicBezTo>
                      <a:pt x="64" y="5473"/>
                      <a:pt x="21" y="5473"/>
                      <a:pt x="253" y="5402"/>
                    </a:cubicBezTo>
                    <a:cubicBezTo>
                      <a:pt x="380" y="5358"/>
                      <a:pt x="194" y="5006"/>
                      <a:pt x="194" y="5006"/>
                    </a:cubicBezTo>
                    <a:cubicBezTo>
                      <a:pt x="278" y="4834"/>
                      <a:pt x="762" y="5071"/>
                      <a:pt x="1016" y="5014"/>
                    </a:cubicBezTo>
                    <a:cubicBezTo>
                      <a:pt x="1460" y="5114"/>
                      <a:pt x="1566" y="5473"/>
                      <a:pt x="1968" y="5660"/>
                    </a:cubicBezTo>
                    <a:cubicBezTo>
                      <a:pt x="2243" y="5602"/>
                      <a:pt x="2307" y="5402"/>
                      <a:pt x="2477" y="5229"/>
                    </a:cubicBezTo>
                    <a:cubicBezTo>
                      <a:pt x="2539" y="5157"/>
                      <a:pt x="2984" y="5129"/>
                      <a:pt x="3112" y="5100"/>
                    </a:cubicBezTo>
                    <a:cubicBezTo>
                      <a:pt x="3216" y="4870"/>
                      <a:pt x="3112" y="4683"/>
                      <a:pt x="3430" y="4540"/>
                    </a:cubicBezTo>
                    <a:cubicBezTo>
                      <a:pt x="3534" y="3880"/>
                      <a:pt x="3471" y="4239"/>
                      <a:pt x="4063" y="3981"/>
                    </a:cubicBezTo>
                    <a:cubicBezTo>
                      <a:pt x="3958" y="3680"/>
                      <a:pt x="3662" y="3680"/>
                      <a:pt x="3238" y="3637"/>
                    </a:cubicBezTo>
                    <a:cubicBezTo>
                      <a:pt x="2984" y="3522"/>
                      <a:pt x="2874" y="2709"/>
                      <a:pt x="2979" y="2507"/>
                    </a:cubicBezTo>
                    <a:cubicBezTo>
                      <a:pt x="3023" y="2119"/>
                      <a:pt x="3238" y="2174"/>
                      <a:pt x="3430" y="1785"/>
                    </a:cubicBezTo>
                    <a:cubicBezTo>
                      <a:pt x="3216" y="1370"/>
                      <a:pt x="3635" y="1827"/>
                      <a:pt x="3889" y="1656"/>
                    </a:cubicBezTo>
                    <a:cubicBezTo>
                      <a:pt x="4081" y="1454"/>
                      <a:pt x="4496" y="1012"/>
                      <a:pt x="4801" y="851"/>
                    </a:cubicBezTo>
                    <a:cubicBezTo>
                      <a:pt x="5107" y="692"/>
                      <a:pt x="5365" y="775"/>
                      <a:pt x="5724" y="697"/>
                    </a:cubicBezTo>
                    <a:cubicBezTo>
                      <a:pt x="6083" y="617"/>
                      <a:pt x="6633" y="376"/>
                      <a:pt x="6950" y="376"/>
                    </a:cubicBezTo>
                    <a:cubicBezTo>
                      <a:pt x="7416" y="320"/>
                      <a:pt x="7450" y="122"/>
                      <a:pt x="7557" y="409"/>
                    </a:cubicBezTo>
                    <a:cubicBezTo>
                      <a:pt x="7767" y="395"/>
                      <a:pt x="8107" y="184"/>
                      <a:pt x="8254" y="194"/>
                    </a:cubicBezTo>
                    <a:cubicBezTo>
                      <a:pt x="8402" y="205"/>
                      <a:pt x="8101" y="500"/>
                      <a:pt x="8439" y="472"/>
                    </a:cubicBezTo>
                    <a:cubicBezTo>
                      <a:pt x="9076" y="307"/>
                      <a:pt x="8998" y="82"/>
                      <a:pt x="9332" y="19"/>
                    </a:cubicBezTo>
                    <a:cubicBezTo>
                      <a:pt x="9666" y="-44"/>
                      <a:pt x="10614" y="63"/>
                      <a:pt x="10444" y="91"/>
                    </a:cubicBezTo>
                    <a:cubicBezTo>
                      <a:pt x="10254" y="463"/>
                      <a:pt x="9779" y="524"/>
                      <a:pt x="9143" y="580"/>
                    </a:cubicBezTo>
                    <a:cubicBezTo>
                      <a:pt x="9059" y="753"/>
                      <a:pt x="9101" y="867"/>
                      <a:pt x="8826" y="925"/>
                    </a:cubicBezTo>
                    <a:cubicBezTo>
                      <a:pt x="8973" y="1069"/>
                      <a:pt x="9143" y="1141"/>
                      <a:pt x="9334" y="1270"/>
                    </a:cubicBezTo>
                    <a:cubicBezTo>
                      <a:pt x="9504" y="1627"/>
                      <a:pt x="9186" y="1542"/>
                      <a:pt x="8635" y="1571"/>
                    </a:cubicBezTo>
                    <a:cubicBezTo>
                      <a:pt x="8699" y="1814"/>
                      <a:pt x="8783" y="1872"/>
                      <a:pt x="9081" y="2002"/>
                    </a:cubicBezTo>
                    <a:cubicBezTo>
                      <a:pt x="8952" y="2647"/>
                      <a:pt x="9229" y="2029"/>
                      <a:pt x="8509" y="2345"/>
                    </a:cubicBezTo>
                    <a:cubicBezTo>
                      <a:pt x="8445" y="2374"/>
                      <a:pt x="8573" y="2447"/>
                      <a:pt x="8635" y="2475"/>
                    </a:cubicBezTo>
                    <a:cubicBezTo>
                      <a:pt x="8742" y="2532"/>
                      <a:pt x="9482" y="2690"/>
                      <a:pt x="9651" y="2733"/>
                    </a:cubicBezTo>
                    <a:cubicBezTo>
                      <a:pt x="9567" y="3306"/>
                      <a:pt x="9546" y="3063"/>
                      <a:pt x="8891" y="3206"/>
                    </a:cubicBezTo>
                    <a:cubicBezTo>
                      <a:pt x="8973" y="3535"/>
                      <a:pt x="8973" y="3478"/>
                      <a:pt x="9397" y="3550"/>
                    </a:cubicBezTo>
                    <a:cubicBezTo>
                      <a:pt x="9312" y="3752"/>
                      <a:pt x="9355" y="3896"/>
                      <a:pt x="9081" y="4024"/>
                    </a:cubicBezTo>
                    <a:cubicBezTo>
                      <a:pt x="8932" y="3995"/>
                      <a:pt x="8128" y="3794"/>
                      <a:pt x="8635" y="4024"/>
                    </a:cubicBezTo>
                    <a:cubicBezTo>
                      <a:pt x="8656" y="4239"/>
                      <a:pt x="8614" y="4469"/>
                      <a:pt x="8699" y="4670"/>
                    </a:cubicBezTo>
                    <a:cubicBezTo>
                      <a:pt x="8721" y="4728"/>
                      <a:pt x="8932" y="4656"/>
                      <a:pt x="8952" y="4713"/>
                    </a:cubicBezTo>
                    <a:cubicBezTo>
                      <a:pt x="9143" y="5372"/>
                      <a:pt x="9059" y="5301"/>
                      <a:pt x="8509" y="5358"/>
                    </a:cubicBezTo>
                    <a:cubicBezTo>
                      <a:pt x="8530" y="5416"/>
                      <a:pt x="8509" y="5487"/>
                      <a:pt x="8573" y="5530"/>
                    </a:cubicBezTo>
                    <a:cubicBezTo>
                      <a:pt x="8614" y="5558"/>
                      <a:pt x="8763" y="5530"/>
                      <a:pt x="8763" y="5574"/>
                    </a:cubicBezTo>
                    <a:cubicBezTo>
                      <a:pt x="8805" y="5688"/>
                      <a:pt x="8487" y="6033"/>
                      <a:pt x="8445" y="6177"/>
                    </a:cubicBezTo>
                    <a:cubicBezTo>
                      <a:pt x="8403" y="6319"/>
                      <a:pt x="8552" y="6376"/>
                      <a:pt x="8509" y="6478"/>
                    </a:cubicBezTo>
                    <a:cubicBezTo>
                      <a:pt x="8360" y="6634"/>
                      <a:pt x="8360" y="6722"/>
                      <a:pt x="8128" y="6821"/>
                    </a:cubicBezTo>
                    <a:cubicBezTo>
                      <a:pt x="8043" y="6908"/>
                      <a:pt x="7895" y="6951"/>
                      <a:pt x="7811" y="7037"/>
                    </a:cubicBezTo>
                    <a:cubicBezTo>
                      <a:pt x="7493" y="7411"/>
                      <a:pt x="8001" y="7137"/>
                      <a:pt x="7557" y="7338"/>
                    </a:cubicBezTo>
                    <a:cubicBezTo>
                      <a:pt x="7387" y="7683"/>
                      <a:pt x="7527" y="7559"/>
                      <a:pt x="7428" y="7683"/>
                    </a:cubicBezTo>
                    <a:cubicBezTo>
                      <a:pt x="7329" y="7807"/>
                      <a:pt x="7489" y="7838"/>
                      <a:pt x="6960" y="8081"/>
                    </a:cubicBezTo>
                    <a:cubicBezTo>
                      <a:pt x="6727" y="8311"/>
                      <a:pt x="6625" y="8040"/>
                      <a:pt x="6540" y="8242"/>
                    </a:cubicBezTo>
                    <a:cubicBezTo>
                      <a:pt x="6519" y="8299"/>
                      <a:pt x="6540" y="8370"/>
                      <a:pt x="6477" y="8414"/>
                    </a:cubicBezTo>
                    <a:cubicBezTo>
                      <a:pt x="6435" y="8443"/>
                      <a:pt x="6349" y="8443"/>
                      <a:pt x="6286" y="8458"/>
                    </a:cubicBezTo>
                    <a:cubicBezTo>
                      <a:pt x="6160" y="8586"/>
                      <a:pt x="6096" y="8715"/>
                      <a:pt x="5968" y="8844"/>
                    </a:cubicBezTo>
                    <a:cubicBezTo>
                      <a:pt x="5905" y="9074"/>
                      <a:pt x="5821" y="9274"/>
                      <a:pt x="5716" y="9491"/>
                    </a:cubicBezTo>
                    <a:cubicBezTo>
                      <a:pt x="5672" y="9590"/>
                      <a:pt x="5333" y="9663"/>
                      <a:pt x="5333" y="9663"/>
                    </a:cubicBezTo>
                    <a:cubicBezTo>
                      <a:pt x="5080" y="9677"/>
                      <a:pt x="4592" y="9491"/>
                      <a:pt x="4192" y="9491"/>
                    </a:cubicBezTo>
                    <a:cubicBezTo>
                      <a:pt x="3789" y="9491"/>
                      <a:pt x="3216" y="9575"/>
                      <a:pt x="2921" y="9619"/>
                    </a:cubicBezTo>
                    <a:cubicBezTo>
                      <a:pt x="2646" y="9805"/>
                      <a:pt x="2264" y="10293"/>
                      <a:pt x="2413" y="979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1" name="Freeform 56"/>
              <p:cNvSpPr/>
              <p:nvPr/>
            </p:nvSpPr>
            <p:spPr bwMode="auto">
              <a:xfrm>
                <a:off x="5959932" y="3281986"/>
                <a:ext cx="1184391" cy="1260169"/>
              </a:xfrm>
              <a:custGeom>
                <a:gdLst>
                  <a:gd name="T0" fmla="*/ 2147483647 w 684"/>
                  <a:gd name="T1" fmla="*/ 2147483647 h 664"/>
                  <a:gd name="T2" fmla="*/ 2147483647 w 684"/>
                  <a:gd name="T3" fmla="*/ 2147483647 h 664"/>
                  <a:gd name="T4" fmla="*/ 2147483647 w 684"/>
                  <a:gd name="T5" fmla="*/ 2147483647 h 664"/>
                  <a:gd name="T6" fmla="*/ 2147483647 w 684"/>
                  <a:gd name="T7" fmla="*/ 2147483647 h 664"/>
                  <a:gd name="T8" fmla="*/ 2147483647 w 684"/>
                  <a:gd name="T9" fmla="*/ 2147483647 h 664"/>
                  <a:gd name="T10" fmla="*/ 2147483647 w 684"/>
                  <a:gd name="T11" fmla="*/ 2147483647 h 664"/>
                  <a:gd name="T12" fmla="*/ 2147483647 w 684"/>
                  <a:gd name="T13" fmla="*/ 2147483647 h 664"/>
                  <a:gd name="T14" fmla="*/ 2147483647 w 684"/>
                  <a:gd name="T15" fmla="*/ 2147483647 h 664"/>
                  <a:gd name="T16" fmla="*/ 2147483647 w 684"/>
                  <a:gd name="T17" fmla="*/ 2147483647 h 664"/>
                  <a:gd name="T18" fmla="*/ 2147483647 w 684"/>
                  <a:gd name="T19" fmla="*/ 2147483647 h 664"/>
                  <a:gd name="T20" fmla="*/ 2147483647 w 684"/>
                  <a:gd name="T21" fmla="*/ 2147483647 h 664"/>
                  <a:gd name="T22" fmla="*/ 2147483647 w 684"/>
                  <a:gd name="T23" fmla="*/ 2147483647 h 664"/>
                  <a:gd name="T24" fmla="*/ 2147483647 w 684"/>
                  <a:gd name="T25" fmla="*/ 2147483647 h 664"/>
                  <a:gd name="T26" fmla="*/ 2147483647 w 684"/>
                  <a:gd name="T27" fmla="*/ 2147483647 h 664"/>
                  <a:gd name="T28" fmla="*/ 2147483647 w 684"/>
                  <a:gd name="T29" fmla="*/ 2147483647 h 664"/>
                  <a:gd name="T30" fmla="*/ 2147483647 w 684"/>
                  <a:gd name="T31" fmla="*/ 2147483647 h 664"/>
                  <a:gd name="T32" fmla="*/ 2147483647 w 684"/>
                  <a:gd name="T33" fmla="*/ 2147483647 h 664"/>
                  <a:gd name="T34" fmla="*/ 2147483647 w 684"/>
                  <a:gd name="T35" fmla="*/ 2147483647 h 664"/>
                  <a:gd name="T36" fmla="*/ 2147483647 w 684"/>
                  <a:gd name="T37" fmla="*/ 2147483647 h 664"/>
                  <a:gd name="T38" fmla="*/ 2147483647 w 684"/>
                  <a:gd name="T39" fmla="*/ 2147483647 h 664"/>
                  <a:gd name="T40" fmla="*/ 2147483647 w 684"/>
                  <a:gd name="T41" fmla="*/ 2147483647 h 664"/>
                  <a:gd name="T42" fmla="*/ 2147483647 w 684"/>
                  <a:gd name="T43" fmla="*/ 2147483647 h 664"/>
                  <a:gd name="T44" fmla="*/ 2147483647 w 684"/>
                  <a:gd name="T45" fmla="*/ 2147483647 h 664"/>
                  <a:gd name="T46" fmla="*/ 2147483647 w 684"/>
                  <a:gd name="T47" fmla="*/ 2147483647 h 664"/>
                  <a:gd name="T48" fmla="*/ 2147483647 w 684"/>
                  <a:gd name="T49" fmla="*/ 2147483647 h 664"/>
                  <a:gd name="T50" fmla="*/ 2147483647 w 684"/>
                  <a:gd name="T51" fmla="*/ 2147483647 h 664"/>
                  <a:gd name="T52" fmla="*/ 2147483647 w 684"/>
                  <a:gd name="T53" fmla="*/ 2147483647 h 664"/>
                  <a:gd name="T54" fmla="*/ 2147483647 w 684"/>
                  <a:gd name="T55" fmla="*/ 2147483647 h 664"/>
                  <a:gd name="T56" fmla="*/ 2147483647 w 684"/>
                  <a:gd name="T57" fmla="*/ 2147483647 h 664"/>
                  <a:gd name="T58" fmla="*/ 2147483647 w 684"/>
                  <a:gd name="T59" fmla="*/ 2147483647 h 664"/>
                  <a:gd name="T60" fmla="*/ 2147483647 w 684"/>
                  <a:gd name="T61" fmla="*/ 2147483647 h 664"/>
                  <a:gd name="T62" fmla="*/ 2147483647 w 684"/>
                  <a:gd name="T63" fmla="*/ 2147483647 h 664"/>
                  <a:gd name="T64" fmla="*/ 2147483647 w 684"/>
                  <a:gd name="T65" fmla="*/ 2147483647 h 664"/>
                  <a:gd name="T66" fmla="*/ 2147483647 w 684"/>
                  <a:gd name="T67" fmla="*/ 2147483647 h 664"/>
                  <a:gd name="T68" fmla="*/ 2147483647 w 684"/>
                  <a:gd name="T69" fmla="*/ 2147483647 h 664"/>
                  <a:gd name="T70" fmla="*/ 2147483647 w 684"/>
                  <a:gd name="T71" fmla="*/ 2147483647 h 6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4"/>
                  <a:gd name="T109" fmla="*/ 0 h 664"/>
                  <a:gd name="T110" fmla="*/ 684 w 684"/>
                  <a:gd name="T111" fmla="*/ 664 h 664"/>
                  <a:gd name="connsiteX0" fmla="*/ 4653 w 10000"/>
                  <a:gd name="connsiteY0" fmla="*/ 9457 h 10000"/>
                  <a:gd name="connsiteX1" fmla="*/ 1696 w 10000"/>
                  <a:gd name="connsiteY1" fmla="*/ 9502 h 10000"/>
                  <a:gd name="connsiteX2" fmla="*/ 1649 w 10000"/>
                  <a:gd name="connsiteY2" fmla="*/ 9955 h 10000"/>
                  <a:gd name="connsiteX3" fmla="*/ 1513 w 10000"/>
                  <a:gd name="connsiteY3" fmla="*/ 10000 h 10000"/>
                  <a:gd name="connsiteX4" fmla="*/ 968 w 10000"/>
                  <a:gd name="connsiteY4" fmla="*/ 9774 h 10000"/>
                  <a:gd name="connsiteX5" fmla="*/ 694 w 10000"/>
                  <a:gd name="connsiteY5" fmla="*/ 9412 h 10000"/>
                  <a:gd name="connsiteX6" fmla="*/ 739 w 10000"/>
                  <a:gd name="connsiteY6" fmla="*/ 9095 h 10000"/>
                  <a:gd name="connsiteX7" fmla="*/ 466 w 10000"/>
                  <a:gd name="connsiteY7" fmla="*/ 8507 h 10000"/>
                  <a:gd name="connsiteX8" fmla="*/ 11 w 10000"/>
                  <a:gd name="connsiteY8" fmla="*/ 8417 h 10000"/>
                  <a:gd name="connsiteX9" fmla="*/ 240 w 10000"/>
                  <a:gd name="connsiteY9" fmla="*/ 7919 h 10000"/>
                  <a:gd name="connsiteX10" fmla="*/ 194 w 10000"/>
                  <a:gd name="connsiteY10" fmla="*/ 7059 h 10000"/>
                  <a:gd name="connsiteX11" fmla="*/ 513 w 10000"/>
                  <a:gd name="connsiteY11" fmla="*/ 6742 h 10000"/>
                  <a:gd name="connsiteX12" fmla="*/ 466 w 10000"/>
                  <a:gd name="connsiteY12" fmla="*/ 6426 h 10000"/>
                  <a:gd name="connsiteX13" fmla="*/ 329 w 10000"/>
                  <a:gd name="connsiteY13" fmla="*/ 6335 h 10000"/>
                  <a:gd name="connsiteX14" fmla="*/ 148 w 10000"/>
                  <a:gd name="connsiteY14" fmla="*/ 5702 h 10000"/>
                  <a:gd name="connsiteX15" fmla="*/ 786 w 10000"/>
                  <a:gd name="connsiteY15" fmla="*/ 5430 h 10000"/>
                  <a:gd name="connsiteX16" fmla="*/ 329 w 10000"/>
                  <a:gd name="connsiteY16" fmla="*/ 4932 h 10000"/>
                  <a:gd name="connsiteX17" fmla="*/ 1012 w 10000"/>
                  <a:gd name="connsiteY17" fmla="*/ 4570 h 10000"/>
                  <a:gd name="connsiteX18" fmla="*/ 376 w 10000"/>
                  <a:gd name="connsiteY18" fmla="*/ 3982 h 10000"/>
                  <a:gd name="connsiteX19" fmla="*/ 739 w 10000"/>
                  <a:gd name="connsiteY19" fmla="*/ 3711 h 10000"/>
                  <a:gd name="connsiteX20" fmla="*/ 421 w 10000"/>
                  <a:gd name="connsiteY20" fmla="*/ 3348 h 10000"/>
                  <a:gd name="connsiteX21" fmla="*/ 285 w 10000"/>
                  <a:gd name="connsiteY21" fmla="*/ 3258 h 10000"/>
                  <a:gd name="connsiteX22" fmla="*/ 329 w 10000"/>
                  <a:gd name="connsiteY22" fmla="*/ 3077 h 10000"/>
                  <a:gd name="connsiteX23" fmla="*/ 739 w 10000"/>
                  <a:gd name="connsiteY23" fmla="*/ 3032 h 10000"/>
                  <a:gd name="connsiteX24" fmla="*/ 558 w 10000"/>
                  <a:gd name="connsiteY24" fmla="*/ 2534 h 10000"/>
                  <a:gd name="connsiteX25" fmla="*/ 513 w 10000"/>
                  <a:gd name="connsiteY25" fmla="*/ 2262 h 10000"/>
                  <a:gd name="connsiteX26" fmla="*/ 1241 w 10000"/>
                  <a:gd name="connsiteY26" fmla="*/ 1810 h 10000"/>
                  <a:gd name="connsiteX27" fmla="*/ 1814 w 10000"/>
                  <a:gd name="connsiteY27" fmla="*/ 1233 h 10000"/>
                  <a:gd name="connsiteX28" fmla="*/ 2205 w 10000"/>
                  <a:gd name="connsiteY28" fmla="*/ 928 h 10000"/>
                  <a:gd name="connsiteX29" fmla="*/ 2241 w 10000"/>
                  <a:gd name="connsiteY29" fmla="*/ 515 h 10000"/>
                  <a:gd name="connsiteX30" fmla="*/ 2196 w 10000"/>
                  <a:gd name="connsiteY30" fmla="*/ 226 h 10000"/>
                  <a:gd name="connsiteX31" fmla="*/ 2833 w 10000"/>
                  <a:gd name="connsiteY31" fmla="*/ 0 h 10000"/>
                  <a:gd name="connsiteX32" fmla="*/ 3106 w 10000"/>
                  <a:gd name="connsiteY32" fmla="*/ 45 h 10000"/>
                  <a:gd name="connsiteX33" fmla="*/ 3198 w 10000"/>
                  <a:gd name="connsiteY33" fmla="*/ 316 h 10000"/>
                  <a:gd name="connsiteX34" fmla="*/ 4789 w 10000"/>
                  <a:gd name="connsiteY34" fmla="*/ 363 h 10000"/>
                  <a:gd name="connsiteX35" fmla="*/ 5227 w 10000"/>
                  <a:gd name="connsiteY35" fmla="*/ 562 h 10000"/>
                  <a:gd name="connsiteX36" fmla="*/ 5837 w 10000"/>
                  <a:gd name="connsiteY36" fmla="*/ 408 h 10000"/>
                  <a:gd name="connsiteX37" fmla="*/ 9649 w 10000"/>
                  <a:gd name="connsiteY37" fmla="*/ 409 h 10000"/>
                  <a:gd name="connsiteX38" fmla="*/ 9814 w 10000"/>
                  <a:gd name="connsiteY38" fmla="*/ 1331 h 10000"/>
                  <a:gd name="connsiteX39" fmla="*/ 9423 w 10000"/>
                  <a:gd name="connsiteY39" fmla="*/ 2003 h 10000"/>
                  <a:gd name="connsiteX40" fmla="*/ 9187 w 10000"/>
                  <a:gd name="connsiteY40" fmla="*/ 2237 h 10000"/>
                  <a:gd name="connsiteX41" fmla="*/ 8977 w 10000"/>
                  <a:gd name="connsiteY41" fmla="*/ 2525 h 10000"/>
                  <a:gd name="connsiteX42" fmla="*/ 8584 w 10000"/>
                  <a:gd name="connsiteY42" fmla="*/ 2702 h 10000"/>
                  <a:gd name="connsiteX43" fmla="*/ 8402 w 10000"/>
                  <a:gd name="connsiteY43" fmla="*/ 2615 h 10000"/>
                  <a:gd name="connsiteX44" fmla="*/ 8259 w 10000"/>
                  <a:gd name="connsiteY44" fmla="*/ 2777 h 10000"/>
                  <a:gd name="connsiteX45" fmla="*/ 7966 w 10000"/>
                  <a:gd name="connsiteY45" fmla="*/ 3670 h 10000"/>
                  <a:gd name="connsiteX46" fmla="*/ 7602 w 10000"/>
                  <a:gd name="connsiteY46" fmla="*/ 3753 h 10000"/>
                  <a:gd name="connsiteX47" fmla="*/ 7128 w 10000"/>
                  <a:gd name="connsiteY47" fmla="*/ 4654 h 10000"/>
                  <a:gd name="connsiteX48" fmla="*/ 7757 w 10000"/>
                  <a:gd name="connsiteY48" fmla="*/ 4586 h 10000"/>
                  <a:gd name="connsiteX49" fmla="*/ 8192 w 10000"/>
                  <a:gd name="connsiteY49" fmla="*/ 4481 h 10000"/>
                  <a:gd name="connsiteX50" fmla="*/ 8448 w 10000"/>
                  <a:gd name="connsiteY50" fmla="*/ 4491 h 10000"/>
                  <a:gd name="connsiteX51" fmla="*/ 8494 w 10000"/>
                  <a:gd name="connsiteY51" fmla="*/ 4419 h 10000"/>
                  <a:gd name="connsiteX52" fmla="*/ 8419 w 10000"/>
                  <a:gd name="connsiteY52" fmla="*/ 4472 h 10000"/>
                  <a:gd name="connsiteX53" fmla="*/ 8530 w 10000"/>
                  <a:gd name="connsiteY53" fmla="*/ 4461 h 10000"/>
                  <a:gd name="connsiteX54" fmla="*/ 8557 w 10000"/>
                  <a:gd name="connsiteY54" fmla="*/ 4504 h 10000"/>
                  <a:gd name="connsiteX55" fmla="*/ 8930 w 10000"/>
                  <a:gd name="connsiteY55" fmla="*/ 4932 h 10000"/>
                  <a:gd name="connsiteX56" fmla="*/ 8629 w 10000"/>
                  <a:gd name="connsiteY56" fmla="*/ 5500 h 10000"/>
                  <a:gd name="connsiteX57" fmla="*/ 8783 w 10000"/>
                  <a:gd name="connsiteY57" fmla="*/ 6062 h 10000"/>
                  <a:gd name="connsiteX58" fmla="*/ 9274 w 10000"/>
                  <a:gd name="connsiteY58" fmla="*/ 6437 h 10000"/>
                  <a:gd name="connsiteX59" fmla="*/ 9493 w 10000"/>
                  <a:gd name="connsiteY59" fmla="*/ 6579 h 10000"/>
                  <a:gd name="connsiteX60" fmla="*/ 9608 w 10000"/>
                  <a:gd name="connsiteY60" fmla="*/ 6661 h 10000"/>
                  <a:gd name="connsiteX61" fmla="*/ 9867 w 10000"/>
                  <a:gd name="connsiteY61" fmla="*/ 6931 h 10000"/>
                  <a:gd name="connsiteX62" fmla="*/ 9977 w 10000"/>
                  <a:gd name="connsiteY62" fmla="*/ 7692 h 10000"/>
                  <a:gd name="connsiteX63" fmla="*/ 9212 w 10000"/>
                  <a:gd name="connsiteY63" fmla="*/ 7839 h 10000"/>
                  <a:gd name="connsiteX64" fmla="*/ 8403 w 10000"/>
                  <a:gd name="connsiteY64" fmla="*/ 7784 h 10000"/>
                  <a:gd name="connsiteX65" fmla="*/ 8058 w 10000"/>
                  <a:gd name="connsiteY65" fmla="*/ 7888 h 10000"/>
                  <a:gd name="connsiteX66" fmla="*/ 7335 w 10000"/>
                  <a:gd name="connsiteY66" fmla="*/ 8314 h 10000"/>
                  <a:gd name="connsiteX67" fmla="*/ 6558 w 10000"/>
                  <a:gd name="connsiteY67" fmla="*/ 8281 h 10000"/>
                  <a:gd name="connsiteX68" fmla="*/ 6132 w 10000"/>
                  <a:gd name="connsiteY68" fmla="*/ 8916 h 10000"/>
                  <a:gd name="connsiteX69" fmla="*/ 5457 w 10000"/>
                  <a:gd name="connsiteY69" fmla="*/ 9115 h 10000"/>
                  <a:gd name="connsiteX70" fmla="*/ 5069 w 10000"/>
                  <a:gd name="connsiteY70" fmla="*/ 9310 h 10000"/>
                  <a:gd name="connsiteX71" fmla="*/ 4925 w 10000"/>
                  <a:gd name="connsiteY71" fmla="*/ 9186 h 10000"/>
                  <a:gd name="connsiteX72" fmla="*/ 4789 w 10000"/>
                  <a:gd name="connsiteY72" fmla="*/ 9231 h 10000"/>
                  <a:gd name="connsiteX73" fmla="*/ 4607 w 10000"/>
                  <a:gd name="connsiteY73" fmla="*/ 9502 h 10000"/>
                  <a:gd name="connsiteX74" fmla="*/ 4653 w 10000"/>
                  <a:gd name="connsiteY74" fmla="*/ 94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4653" y="9457"/>
                    </a:moveTo>
                    <a:cubicBezTo>
                      <a:pt x="3667" y="9472"/>
                      <a:pt x="2667" y="9336"/>
                      <a:pt x="1696" y="9502"/>
                    </a:cubicBezTo>
                    <a:cubicBezTo>
                      <a:pt x="1543" y="9532"/>
                      <a:pt x="1696" y="9819"/>
                      <a:pt x="1649" y="9955"/>
                    </a:cubicBezTo>
                    <a:cubicBezTo>
                      <a:pt x="1635" y="10000"/>
                      <a:pt x="1560" y="9985"/>
                      <a:pt x="1513" y="10000"/>
                    </a:cubicBezTo>
                    <a:cubicBezTo>
                      <a:pt x="1317" y="9940"/>
                      <a:pt x="1165" y="9834"/>
                      <a:pt x="968" y="9774"/>
                    </a:cubicBezTo>
                    <a:cubicBezTo>
                      <a:pt x="861" y="9622"/>
                      <a:pt x="756" y="9577"/>
                      <a:pt x="694" y="9412"/>
                    </a:cubicBezTo>
                    <a:cubicBezTo>
                      <a:pt x="650" y="9291"/>
                      <a:pt x="846" y="9261"/>
                      <a:pt x="739" y="9095"/>
                    </a:cubicBezTo>
                    <a:cubicBezTo>
                      <a:pt x="694" y="8944"/>
                      <a:pt x="588" y="8612"/>
                      <a:pt x="466" y="8507"/>
                    </a:cubicBezTo>
                    <a:cubicBezTo>
                      <a:pt x="346" y="8402"/>
                      <a:pt x="42" y="8507"/>
                      <a:pt x="11" y="8417"/>
                    </a:cubicBezTo>
                    <a:cubicBezTo>
                      <a:pt x="-48" y="8220"/>
                      <a:pt x="164" y="8130"/>
                      <a:pt x="240" y="7919"/>
                    </a:cubicBezTo>
                    <a:cubicBezTo>
                      <a:pt x="254" y="7662"/>
                      <a:pt x="437" y="7210"/>
                      <a:pt x="194" y="7059"/>
                    </a:cubicBezTo>
                    <a:cubicBezTo>
                      <a:pt x="376" y="6998"/>
                      <a:pt x="451" y="6923"/>
                      <a:pt x="513" y="6742"/>
                    </a:cubicBezTo>
                    <a:cubicBezTo>
                      <a:pt x="497" y="6637"/>
                      <a:pt x="513" y="6516"/>
                      <a:pt x="466" y="6426"/>
                    </a:cubicBezTo>
                    <a:cubicBezTo>
                      <a:pt x="451" y="6381"/>
                      <a:pt x="361" y="6381"/>
                      <a:pt x="329" y="6335"/>
                    </a:cubicBezTo>
                    <a:cubicBezTo>
                      <a:pt x="224" y="6184"/>
                      <a:pt x="178" y="5883"/>
                      <a:pt x="148" y="5702"/>
                    </a:cubicBezTo>
                    <a:cubicBezTo>
                      <a:pt x="240" y="5144"/>
                      <a:pt x="329" y="5535"/>
                      <a:pt x="786" y="5430"/>
                    </a:cubicBezTo>
                    <a:cubicBezTo>
                      <a:pt x="709" y="4932"/>
                      <a:pt x="650" y="5144"/>
                      <a:pt x="329" y="4932"/>
                    </a:cubicBezTo>
                    <a:cubicBezTo>
                      <a:pt x="178" y="4495"/>
                      <a:pt x="709" y="4600"/>
                      <a:pt x="1012" y="4570"/>
                    </a:cubicBezTo>
                    <a:cubicBezTo>
                      <a:pt x="922" y="4057"/>
                      <a:pt x="831" y="4133"/>
                      <a:pt x="376" y="3982"/>
                    </a:cubicBezTo>
                    <a:cubicBezTo>
                      <a:pt x="194" y="3711"/>
                      <a:pt x="513" y="3741"/>
                      <a:pt x="739" y="3711"/>
                    </a:cubicBezTo>
                    <a:cubicBezTo>
                      <a:pt x="664" y="3424"/>
                      <a:pt x="739" y="3559"/>
                      <a:pt x="421" y="3348"/>
                    </a:cubicBezTo>
                    <a:lnTo>
                      <a:pt x="285" y="3258"/>
                    </a:lnTo>
                    <a:cubicBezTo>
                      <a:pt x="300" y="3198"/>
                      <a:pt x="270" y="3107"/>
                      <a:pt x="329" y="3077"/>
                    </a:cubicBezTo>
                    <a:cubicBezTo>
                      <a:pt x="451" y="3017"/>
                      <a:pt x="650" y="3138"/>
                      <a:pt x="739" y="3032"/>
                    </a:cubicBezTo>
                    <a:cubicBezTo>
                      <a:pt x="968" y="2760"/>
                      <a:pt x="694" y="2625"/>
                      <a:pt x="558" y="2534"/>
                    </a:cubicBezTo>
                    <a:cubicBezTo>
                      <a:pt x="421" y="2322"/>
                      <a:pt x="466" y="2489"/>
                      <a:pt x="513" y="2262"/>
                    </a:cubicBezTo>
                    <a:cubicBezTo>
                      <a:pt x="619" y="1720"/>
                      <a:pt x="588" y="1871"/>
                      <a:pt x="1241" y="1810"/>
                    </a:cubicBezTo>
                    <a:cubicBezTo>
                      <a:pt x="1665" y="1675"/>
                      <a:pt x="1653" y="1380"/>
                      <a:pt x="1814" y="1233"/>
                    </a:cubicBezTo>
                    <a:cubicBezTo>
                      <a:pt x="1975" y="1086"/>
                      <a:pt x="2039" y="943"/>
                      <a:pt x="2205" y="928"/>
                    </a:cubicBezTo>
                    <a:cubicBezTo>
                      <a:pt x="2266" y="748"/>
                      <a:pt x="2166" y="682"/>
                      <a:pt x="2241" y="515"/>
                    </a:cubicBezTo>
                    <a:cubicBezTo>
                      <a:pt x="2257" y="470"/>
                      <a:pt x="2151" y="241"/>
                      <a:pt x="2196" y="226"/>
                    </a:cubicBezTo>
                    <a:cubicBezTo>
                      <a:pt x="2424" y="166"/>
                      <a:pt x="2605" y="60"/>
                      <a:pt x="2833" y="0"/>
                    </a:cubicBezTo>
                    <a:cubicBezTo>
                      <a:pt x="2924" y="15"/>
                      <a:pt x="3030" y="-15"/>
                      <a:pt x="3106" y="45"/>
                    </a:cubicBezTo>
                    <a:cubicBezTo>
                      <a:pt x="3181" y="105"/>
                      <a:pt x="3106" y="316"/>
                      <a:pt x="3198" y="316"/>
                    </a:cubicBezTo>
                    <a:lnTo>
                      <a:pt x="4789" y="363"/>
                    </a:lnTo>
                    <a:cubicBezTo>
                      <a:pt x="4866" y="588"/>
                      <a:pt x="5029" y="502"/>
                      <a:pt x="5227" y="562"/>
                    </a:cubicBezTo>
                    <a:cubicBezTo>
                      <a:pt x="5485" y="502"/>
                      <a:pt x="5608" y="483"/>
                      <a:pt x="5837" y="408"/>
                    </a:cubicBezTo>
                    <a:cubicBezTo>
                      <a:pt x="7338" y="543"/>
                      <a:pt x="7587" y="379"/>
                      <a:pt x="9649" y="409"/>
                    </a:cubicBezTo>
                    <a:cubicBezTo>
                      <a:pt x="9452" y="605"/>
                      <a:pt x="10041" y="1181"/>
                      <a:pt x="9814" y="1331"/>
                    </a:cubicBezTo>
                    <a:cubicBezTo>
                      <a:pt x="9768" y="1769"/>
                      <a:pt x="9863" y="1897"/>
                      <a:pt x="9423" y="2003"/>
                    </a:cubicBezTo>
                    <a:cubicBezTo>
                      <a:pt x="9377" y="2049"/>
                      <a:pt x="9261" y="2150"/>
                      <a:pt x="9187" y="2237"/>
                    </a:cubicBezTo>
                    <a:cubicBezTo>
                      <a:pt x="9113" y="2324"/>
                      <a:pt x="9022" y="2480"/>
                      <a:pt x="8977" y="2525"/>
                    </a:cubicBezTo>
                    <a:cubicBezTo>
                      <a:pt x="8961" y="2601"/>
                      <a:pt x="8680" y="2687"/>
                      <a:pt x="8584" y="2702"/>
                    </a:cubicBezTo>
                    <a:cubicBezTo>
                      <a:pt x="8489" y="2717"/>
                      <a:pt x="8480" y="2632"/>
                      <a:pt x="8402" y="2615"/>
                    </a:cubicBezTo>
                    <a:cubicBezTo>
                      <a:pt x="8324" y="2598"/>
                      <a:pt x="8365" y="2739"/>
                      <a:pt x="8259" y="2777"/>
                    </a:cubicBezTo>
                    <a:cubicBezTo>
                      <a:pt x="8153" y="2815"/>
                      <a:pt x="8103" y="3575"/>
                      <a:pt x="7966" y="3670"/>
                    </a:cubicBezTo>
                    <a:cubicBezTo>
                      <a:pt x="7860" y="3760"/>
                      <a:pt x="7742" y="3589"/>
                      <a:pt x="7602" y="3753"/>
                    </a:cubicBezTo>
                    <a:cubicBezTo>
                      <a:pt x="7462" y="3917"/>
                      <a:pt x="7007" y="4654"/>
                      <a:pt x="7128" y="4654"/>
                    </a:cubicBezTo>
                    <a:cubicBezTo>
                      <a:pt x="7326" y="4714"/>
                      <a:pt x="7559" y="4631"/>
                      <a:pt x="7757" y="4586"/>
                    </a:cubicBezTo>
                    <a:cubicBezTo>
                      <a:pt x="7786" y="4540"/>
                      <a:pt x="8147" y="4512"/>
                      <a:pt x="8192" y="4481"/>
                    </a:cubicBezTo>
                    <a:cubicBezTo>
                      <a:pt x="8268" y="4436"/>
                      <a:pt x="8398" y="4501"/>
                      <a:pt x="8448" y="4491"/>
                    </a:cubicBezTo>
                    <a:cubicBezTo>
                      <a:pt x="8499" y="4481"/>
                      <a:pt x="8499" y="4422"/>
                      <a:pt x="8494" y="4419"/>
                    </a:cubicBezTo>
                    <a:cubicBezTo>
                      <a:pt x="8489" y="4416"/>
                      <a:pt x="8434" y="4351"/>
                      <a:pt x="8419" y="4472"/>
                    </a:cubicBezTo>
                    <a:cubicBezTo>
                      <a:pt x="8556" y="4622"/>
                      <a:pt x="8507" y="4456"/>
                      <a:pt x="8530" y="4461"/>
                    </a:cubicBezTo>
                    <a:cubicBezTo>
                      <a:pt x="8552" y="4466"/>
                      <a:pt x="8510" y="4338"/>
                      <a:pt x="8557" y="4504"/>
                    </a:cubicBezTo>
                    <a:cubicBezTo>
                      <a:pt x="8572" y="4594"/>
                      <a:pt x="8918" y="4766"/>
                      <a:pt x="8930" y="4932"/>
                    </a:cubicBezTo>
                    <a:cubicBezTo>
                      <a:pt x="8943" y="5098"/>
                      <a:pt x="8653" y="5312"/>
                      <a:pt x="8629" y="5500"/>
                    </a:cubicBezTo>
                    <a:cubicBezTo>
                      <a:pt x="8604" y="5688"/>
                      <a:pt x="8601" y="5760"/>
                      <a:pt x="8783" y="6062"/>
                    </a:cubicBezTo>
                    <a:cubicBezTo>
                      <a:pt x="8844" y="6168"/>
                      <a:pt x="9229" y="6332"/>
                      <a:pt x="9274" y="6437"/>
                    </a:cubicBezTo>
                    <a:cubicBezTo>
                      <a:pt x="9320" y="6528"/>
                      <a:pt x="9438" y="6542"/>
                      <a:pt x="9493" y="6579"/>
                    </a:cubicBezTo>
                    <a:cubicBezTo>
                      <a:pt x="9549" y="6616"/>
                      <a:pt x="9679" y="6562"/>
                      <a:pt x="9608" y="6661"/>
                    </a:cubicBezTo>
                    <a:cubicBezTo>
                      <a:pt x="9537" y="6760"/>
                      <a:pt x="9912" y="6716"/>
                      <a:pt x="9867" y="6931"/>
                    </a:cubicBezTo>
                    <a:cubicBezTo>
                      <a:pt x="9776" y="7007"/>
                      <a:pt x="10086" y="7541"/>
                      <a:pt x="9977" y="7692"/>
                    </a:cubicBezTo>
                    <a:cubicBezTo>
                      <a:pt x="9868" y="7843"/>
                      <a:pt x="9474" y="7824"/>
                      <a:pt x="9212" y="7839"/>
                    </a:cubicBezTo>
                    <a:cubicBezTo>
                      <a:pt x="8950" y="7854"/>
                      <a:pt x="8595" y="7776"/>
                      <a:pt x="8403" y="7784"/>
                    </a:cubicBezTo>
                    <a:cubicBezTo>
                      <a:pt x="8211" y="7792"/>
                      <a:pt x="8346" y="7812"/>
                      <a:pt x="8058" y="7888"/>
                    </a:cubicBezTo>
                    <a:cubicBezTo>
                      <a:pt x="7830" y="8054"/>
                      <a:pt x="7585" y="8249"/>
                      <a:pt x="7335" y="8314"/>
                    </a:cubicBezTo>
                    <a:cubicBezTo>
                      <a:pt x="7085" y="8380"/>
                      <a:pt x="6816" y="8130"/>
                      <a:pt x="6558" y="8281"/>
                    </a:cubicBezTo>
                    <a:cubicBezTo>
                      <a:pt x="6453" y="8447"/>
                      <a:pt x="6315" y="8777"/>
                      <a:pt x="6132" y="8916"/>
                    </a:cubicBezTo>
                    <a:cubicBezTo>
                      <a:pt x="5949" y="9055"/>
                      <a:pt x="5639" y="8995"/>
                      <a:pt x="5457" y="9115"/>
                    </a:cubicBezTo>
                    <a:cubicBezTo>
                      <a:pt x="5320" y="9311"/>
                      <a:pt x="5327" y="9219"/>
                      <a:pt x="5069" y="9310"/>
                    </a:cubicBezTo>
                    <a:cubicBezTo>
                      <a:pt x="5054" y="9355"/>
                      <a:pt x="4971" y="9199"/>
                      <a:pt x="4925" y="9186"/>
                    </a:cubicBezTo>
                    <a:cubicBezTo>
                      <a:pt x="4879" y="9173"/>
                      <a:pt x="4820" y="9201"/>
                      <a:pt x="4789" y="9231"/>
                    </a:cubicBezTo>
                    <a:cubicBezTo>
                      <a:pt x="4714" y="9306"/>
                      <a:pt x="4668" y="9412"/>
                      <a:pt x="4607" y="9502"/>
                    </a:cubicBezTo>
                    <a:cubicBezTo>
                      <a:pt x="4593" y="9517"/>
                      <a:pt x="4638" y="9472"/>
                      <a:pt x="4653" y="94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2" name="Freeform 58"/>
              <p:cNvSpPr/>
              <p:nvPr/>
            </p:nvSpPr>
            <p:spPr bwMode="auto">
              <a:xfrm>
                <a:off x="5009579" y="4640581"/>
                <a:ext cx="971550" cy="846138"/>
              </a:xfrm>
              <a:custGeom>
                <a:gdLst>
                  <a:gd name="T0" fmla="*/ 2147483647 w 541"/>
                  <a:gd name="T1" fmla="*/ 2147483647 h 445"/>
                  <a:gd name="T2" fmla="*/ 2147483647 w 541"/>
                  <a:gd name="T3" fmla="*/ 2147483647 h 445"/>
                  <a:gd name="T4" fmla="*/ 2147483647 w 541"/>
                  <a:gd name="T5" fmla="*/ 2147483647 h 445"/>
                  <a:gd name="T6" fmla="*/ 2147483647 w 541"/>
                  <a:gd name="T7" fmla="*/ 2147483647 h 445"/>
                  <a:gd name="T8" fmla="*/ 2147483647 w 541"/>
                  <a:gd name="T9" fmla="*/ 2147483647 h 445"/>
                  <a:gd name="T10" fmla="*/ 2147483647 w 541"/>
                  <a:gd name="T11" fmla="*/ 2147483647 h 445"/>
                  <a:gd name="T12" fmla="*/ 2147483647 w 541"/>
                  <a:gd name="T13" fmla="*/ 2147483647 h 445"/>
                  <a:gd name="T14" fmla="*/ 2147483647 w 541"/>
                  <a:gd name="T15" fmla="*/ 2147483647 h 445"/>
                  <a:gd name="T16" fmla="*/ 2147483647 w 541"/>
                  <a:gd name="T17" fmla="*/ 2147483647 h 445"/>
                  <a:gd name="T18" fmla="*/ 2147483647 w 541"/>
                  <a:gd name="T19" fmla="*/ 2147483647 h 445"/>
                  <a:gd name="T20" fmla="*/ 2147483647 w 541"/>
                  <a:gd name="T21" fmla="*/ 2147483647 h 445"/>
                  <a:gd name="T22" fmla="*/ 2147483647 w 541"/>
                  <a:gd name="T23" fmla="*/ 2147483647 h 445"/>
                  <a:gd name="T24" fmla="*/ 2147483647 w 541"/>
                  <a:gd name="T25" fmla="*/ 2147483647 h 445"/>
                  <a:gd name="T26" fmla="*/ 2147483647 w 541"/>
                  <a:gd name="T27" fmla="*/ 2147483647 h 445"/>
                  <a:gd name="T28" fmla="*/ 2147483647 w 541"/>
                  <a:gd name="T29" fmla="*/ 2147483647 h 445"/>
                  <a:gd name="T30" fmla="*/ 2147483647 w 541"/>
                  <a:gd name="T31" fmla="*/ 2147483647 h 445"/>
                  <a:gd name="T32" fmla="*/ 2147483647 w 541"/>
                  <a:gd name="T33" fmla="*/ 2147483647 h 445"/>
                  <a:gd name="T34" fmla="*/ 2147483647 w 541"/>
                  <a:gd name="T35" fmla="*/ 2147483647 h 445"/>
                  <a:gd name="T36" fmla="*/ 2147483647 w 541"/>
                  <a:gd name="T37" fmla="*/ 2147483647 h 445"/>
                  <a:gd name="T38" fmla="*/ 2147483647 w 541"/>
                  <a:gd name="T39" fmla="*/ 2147483647 h 445"/>
                  <a:gd name="T40" fmla="*/ 2147483647 w 541"/>
                  <a:gd name="T41" fmla="*/ 2147483647 h 445"/>
                  <a:gd name="T42" fmla="*/ 2147483647 w 541"/>
                  <a:gd name="T43" fmla="*/ 2147483647 h 445"/>
                  <a:gd name="T44" fmla="*/ 2147483647 w 541"/>
                  <a:gd name="T45" fmla="*/ 2147483647 h 445"/>
                  <a:gd name="T46" fmla="*/ 2147483647 w 541"/>
                  <a:gd name="T47" fmla="*/ 2147483647 h 445"/>
                  <a:gd name="T48" fmla="*/ 2147483647 w 541"/>
                  <a:gd name="T49" fmla="*/ 2147483647 h 445"/>
                  <a:gd name="T50" fmla="*/ 2147483647 w 541"/>
                  <a:gd name="T51" fmla="*/ 2147483647 h 445"/>
                  <a:gd name="T52" fmla="*/ 2147483647 w 541"/>
                  <a:gd name="T53" fmla="*/ 2147483647 h 445"/>
                  <a:gd name="T54" fmla="*/ 2147483647 w 541"/>
                  <a:gd name="T55" fmla="*/ 2147483647 h 445"/>
                  <a:gd name="T56" fmla="*/ 2147483647 w 541"/>
                  <a:gd name="T57" fmla="*/ 2147483647 h 445"/>
                  <a:gd name="T58" fmla="*/ 2147483647 w 541"/>
                  <a:gd name="T59" fmla="*/ 2147483647 h 445"/>
                  <a:gd name="T60" fmla="*/ 2147483647 w 541"/>
                  <a:gd name="T61" fmla="*/ 2147483647 h 445"/>
                  <a:gd name="T62" fmla="*/ 2147483647 w 541"/>
                  <a:gd name="T63" fmla="*/ 2147483647 h 445"/>
                  <a:gd name="T64" fmla="*/ 2147483647 w 541"/>
                  <a:gd name="T65" fmla="*/ 2147483647 h 445"/>
                  <a:gd name="T66" fmla="*/ 2147483647 w 541"/>
                  <a:gd name="T67" fmla="*/ 2147483647 h 445"/>
                  <a:gd name="T68" fmla="*/ 2147483647 w 541"/>
                  <a:gd name="T69" fmla="*/ 2147483647 h 445"/>
                  <a:gd name="T70" fmla="*/ 2147483647 w 541"/>
                  <a:gd name="T71" fmla="*/ 2147483647 h 4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1"/>
                  <a:gd name="T109" fmla="*/ 0 h 445"/>
                  <a:gd name="T110" fmla="*/ 541 w 541"/>
                  <a:gd name="T111" fmla="*/ 445 h 445"/>
                </a:gdLst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1" h="445">
                    <a:moveTo>
                      <a:pt x="255" y="65"/>
                    </a:moveTo>
                    <a:cubicBezTo>
                      <a:pt x="276" y="58"/>
                      <a:pt x="268" y="63"/>
                      <a:pt x="282" y="53"/>
                    </a:cubicBezTo>
                    <a:cubicBezTo>
                      <a:pt x="289" y="42"/>
                      <a:pt x="295" y="42"/>
                      <a:pt x="306" y="35"/>
                    </a:cubicBezTo>
                    <a:cubicBezTo>
                      <a:pt x="343" y="42"/>
                      <a:pt x="397" y="61"/>
                      <a:pt x="420" y="26"/>
                    </a:cubicBezTo>
                    <a:cubicBezTo>
                      <a:pt x="424" y="0"/>
                      <a:pt x="423" y="2"/>
                      <a:pt x="441" y="14"/>
                    </a:cubicBezTo>
                    <a:cubicBezTo>
                      <a:pt x="446" y="60"/>
                      <a:pt x="448" y="49"/>
                      <a:pt x="486" y="62"/>
                    </a:cubicBezTo>
                    <a:cubicBezTo>
                      <a:pt x="497" y="96"/>
                      <a:pt x="478" y="98"/>
                      <a:pt x="450" y="101"/>
                    </a:cubicBezTo>
                    <a:cubicBezTo>
                      <a:pt x="446" y="144"/>
                      <a:pt x="453" y="134"/>
                      <a:pt x="423" y="146"/>
                    </a:cubicBezTo>
                    <a:cubicBezTo>
                      <a:pt x="409" y="167"/>
                      <a:pt x="413" y="157"/>
                      <a:pt x="408" y="173"/>
                    </a:cubicBezTo>
                    <a:cubicBezTo>
                      <a:pt x="412" y="216"/>
                      <a:pt x="405" y="199"/>
                      <a:pt x="429" y="215"/>
                    </a:cubicBezTo>
                    <a:cubicBezTo>
                      <a:pt x="438" y="229"/>
                      <a:pt x="439" y="236"/>
                      <a:pt x="456" y="242"/>
                    </a:cubicBezTo>
                    <a:cubicBezTo>
                      <a:pt x="460" y="258"/>
                      <a:pt x="468" y="269"/>
                      <a:pt x="480" y="281"/>
                    </a:cubicBezTo>
                    <a:cubicBezTo>
                      <a:pt x="486" y="299"/>
                      <a:pt x="500" y="323"/>
                      <a:pt x="519" y="329"/>
                    </a:cubicBezTo>
                    <a:cubicBezTo>
                      <a:pt x="541" y="351"/>
                      <a:pt x="541" y="337"/>
                      <a:pt x="519" y="359"/>
                    </a:cubicBezTo>
                    <a:cubicBezTo>
                      <a:pt x="501" y="412"/>
                      <a:pt x="481" y="398"/>
                      <a:pt x="420" y="401"/>
                    </a:cubicBezTo>
                    <a:cubicBezTo>
                      <a:pt x="411" y="414"/>
                      <a:pt x="404" y="436"/>
                      <a:pt x="393" y="443"/>
                    </a:cubicBezTo>
                    <a:cubicBezTo>
                      <a:pt x="366" y="445"/>
                      <a:pt x="278" y="435"/>
                      <a:pt x="252" y="428"/>
                    </a:cubicBezTo>
                    <a:cubicBezTo>
                      <a:pt x="226" y="421"/>
                      <a:pt x="240" y="408"/>
                      <a:pt x="234" y="401"/>
                    </a:cubicBezTo>
                    <a:cubicBezTo>
                      <a:pt x="230" y="389"/>
                      <a:pt x="220" y="401"/>
                      <a:pt x="216" y="389"/>
                    </a:cubicBezTo>
                    <a:cubicBezTo>
                      <a:pt x="215" y="379"/>
                      <a:pt x="230" y="369"/>
                      <a:pt x="228" y="359"/>
                    </a:cubicBezTo>
                    <a:cubicBezTo>
                      <a:pt x="227" y="353"/>
                      <a:pt x="207" y="341"/>
                      <a:pt x="207" y="341"/>
                    </a:cubicBezTo>
                    <a:cubicBezTo>
                      <a:pt x="204" y="333"/>
                      <a:pt x="217" y="321"/>
                      <a:pt x="210" y="311"/>
                    </a:cubicBezTo>
                    <a:cubicBezTo>
                      <a:pt x="203" y="301"/>
                      <a:pt x="174" y="287"/>
                      <a:pt x="162" y="281"/>
                    </a:cubicBezTo>
                    <a:cubicBezTo>
                      <a:pt x="153" y="278"/>
                      <a:pt x="135" y="272"/>
                      <a:pt x="135" y="272"/>
                    </a:cubicBezTo>
                    <a:cubicBezTo>
                      <a:pt x="110" y="276"/>
                      <a:pt x="95" y="284"/>
                      <a:pt x="69" y="287"/>
                    </a:cubicBezTo>
                    <a:cubicBezTo>
                      <a:pt x="59" y="286"/>
                      <a:pt x="48" y="288"/>
                      <a:pt x="39" y="284"/>
                    </a:cubicBezTo>
                    <a:cubicBezTo>
                      <a:pt x="29" y="279"/>
                      <a:pt x="27" y="266"/>
                      <a:pt x="18" y="260"/>
                    </a:cubicBezTo>
                    <a:cubicBezTo>
                      <a:pt x="17" y="257"/>
                      <a:pt x="17" y="253"/>
                      <a:pt x="15" y="251"/>
                    </a:cubicBezTo>
                    <a:cubicBezTo>
                      <a:pt x="13" y="248"/>
                      <a:pt x="7" y="248"/>
                      <a:pt x="6" y="245"/>
                    </a:cubicBezTo>
                    <a:cubicBezTo>
                      <a:pt x="0" y="222"/>
                      <a:pt x="20" y="216"/>
                      <a:pt x="36" y="212"/>
                    </a:cubicBezTo>
                    <a:cubicBezTo>
                      <a:pt x="37" y="204"/>
                      <a:pt x="36" y="196"/>
                      <a:pt x="39" y="188"/>
                    </a:cubicBezTo>
                    <a:cubicBezTo>
                      <a:pt x="43" y="178"/>
                      <a:pt x="50" y="180"/>
                      <a:pt x="57" y="176"/>
                    </a:cubicBezTo>
                    <a:cubicBezTo>
                      <a:pt x="82" y="164"/>
                      <a:pt x="103" y="155"/>
                      <a:pt x="126" y="140"/>
                    </a:cubicBezTo>
                    <a:cubicBezTo>
                      <a:pt x="131" y="125"/>
                      <a:pt x="161" y="128"/>
                      <a:pt x="174" y="119"/>
                    </a:cubicBezTo>
                    <a:cubicBezTo>
                      <a:pt x="197" y="84"/>
                      <a:pt x="238" y="84"/>
                      <a:pt x="270" y="62"/>
                    </a:cubicBezTo>
                    <a:cubicBezTo>
                      <a:pt x="274" y="59"/>
                      <a:pt x="260" y="64"/>
                      <a:pt x="255" y="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3" name="Freeform 59"/>
              <p:cNvSpPr/>
              <p:nvPr/>
            </p:nvSpPr>
            <p:spPr bwMode="auto">
              <a:xfrm>
                <a:off x="3912166" y="4928256"/>
                <a:ext cx="968397" cy="795013"/>
              </a:xfrm>
              <a:custGeom>
                <a:gdLst>
                  <a:gd name="T0" fmla="*/ 2147483647 w 561"/>
                  <a:gd name="T1" fmla="*/ 2147483647 h 418"/>
                  <a:gd name="T2" fmla="*/ 2147483647 w 561"/>
                  <a:gd name="T3" fmla="*/ 2147483647 h 418"/>
                  <a:gd name="T4" fmla="*/ 2147483647 w 561"/>
                  <a:gd name="T5" fmla="*/ 2147483647 h 418"/>
                  <a:gd name="T6" fmla="*/ 2147483647 w 561"/>
                  <a:gd name="T7" fmla="*/ 2147483647 h 418"/>
                  <a:gd name="T8" fmla="*/ 2147483647 w 561"/>
                  <a:gd name="T9" fmla="*/ 2147483647 h 418"/>
                  <a:gd name="T10" fmla="*/ 2147483647 w 561"/>
                  <a:gd name="T11" fmla="*/ 2147483647 h 418"/>
                  <a:gd name="T12" fmla="*/ 2147483647 w 561"/>
                  <a:gd name="T13" fmla="*/ 2147483647 h 418"/>
                  <a:gd name="T14" fmla="*/ 2147483647 w 561"/>
                  <a:gd name="T15" fmla="*/ 2147483647 h 418"/>
                  <a:gd name="T16" fmla="*/ 2147483647 w 561"/>
                  <a:gd name="T17" fmla="*/ 2147483647 h 418"/>
                  <a:gd name="T18" fmla="*/ 2147483647 w 561"/>
                  <a:gd name="T19" fmla="*/ 2147483647 h 418"/>
                  <a:gd name="T20" fmla="*/ 2147483647 w 561"/>
                  <a:gd name="T21" fmla="*/ 2147483647 h 418"/>
                  <a:gd name="T22" fmla="*/ 2147483647 w 561"/>
                  <a:gd name="T23" fmla="*/ 2147483647 h 418"/>
                  <a:gd name="T24" fmla="*/ 2147483647 w 561"/>
                  <a:gd name="T25" fmla="*/ 2147483647 h 418"/>
                  <a:gd name="T26" fmla="*/ 2147483647 w 561"/>
                  <a:gd name="T27" fmla="*/ 2147483647 h 418"/>
                  <a:gd name="T28" fmla="*/ 2147483647 w 561"/>
                  <a:gd name="T29" fmla="*/ 2147483647 h 418"/>
                  <a:gd name="T30" fmla="*/ 2147483647 w 561"/>
                  <a:gd name="T31" fmla="*/ 2147483647 h 418"/>
                  <a:gd name="T32" fmla="*/ 2147483647 w 561"/>
                  <a:gd name="T33" fmla="*/ 2147483647 h 418"/>
                  <a:gd name="T34" fmla="*/ 2147483647 w 561"/>
                  <a:gd name="T35" fmla="*/ 2147483647 h 418"/>
                  <a:gd name="T36" fmla="*/ 2147483647 w 561"/>
                  <a:gd name="T37" fmla="*/ 2147483647 h 418"/>
                  <a:gd name="T38" fmla="*/ 2147483647 w 561"/>
                  <a:gd name="T39" fmla="*/ 2147483647 h 418"/>
                  <a:gd name="T40" fmla="*/ 2147483647 w 561"/>
                  <a:gd name="T41" fmla="*/ 2147483647 h 418"/>
                  <a:gd name="T42" fmla="*/ 2147483647 w 561"/>
                  <a:gd name="T43" fmla="*/ 2147483647 h 418"/>
                  <a:gd name="T44" fmla="*/ 2147483647 w 561"/>
                  <a:gd name="T45" fmla="*/ 2147483647 h 418"/>
                  <a:gd name="T46" fmla="*/ 2147483647 w 561"/>
                  <a:gd name="T47" fmla="*/ 2147483647 h 418"/>
                  <a:gd name="T48" fmla="*/ 2147483647 w 561"/>
                  <a:gd name="T49" fmla="*/ 2147483647 h 418"/>
                  <a:gd name="T50" fmla="*/ 2147483647 w 561"/>
                  <a:gd name="T51" fmla="*/ 2147483647 h 418"/>
                  <a:gd name="T52" fmla="*/ 2147483647 w 561"/>
                  <a:gd name="T53" fmla="*/ 2147483647 h 418"/>
                  <a:gd name="T54" fmla="*/ 2147483647 w 561"/>
                  <a:gd name="T55" fmla="*/ 2147483647 h 418"/>
                  <a:gd name="T56" fmla="*/ 2147483647 w 561"/>
                  <a:gd name="T57" fmla="*/ 2147483647 h 418"/>
                  <a:gd name="T58" fmla="*/ 2147483647 w 561"/>
                  <a:gd name="T59" fmla="*/ 2147483647 h 418"/>
                  <a:gd name="T60" fmla="*/ 2147483647 w 561"/>
                  <a:gd name="T61" fmla="*/ 2147483647 h 418"/>
                  <a:gd name="T62" fmla="*/ 2147483647 w 561"/>
                  <a:gd name="T63" fmla="*/ 2147483647 h 418"/>
                  <a:gd name="T64" fmla="*/ 2147483647 w 561"/>
                  <a:gd name="T65" fmla="*/ 2147483647 h 418"/>
                  <a:gd name="T66" fmla="*/ 2147483647 w 561"/>
                  <a:gd name="T67" fmla="*/ 2147483647 h 418"/>
                  <a:gd name="T68" fmla="*/ 2147483647 w 561"/>
                  <a:gd name="T69" fmla="*/ 2147483647 h 418"/>
                  <a:gd name="T70" fmla="*/ 2147483647 w 561"/>
                  <a:gd name="T71" fmla="*/ 2147483647 h 418"/>
                  <a:gd name="T72" fmla="*/ 2147483647 w 561"/>
                  <a:gd name="T73" fmla="*/ 2147483647 h 418"/>
                  <a:gd name="T74" fmla="*/ 2147483647 w 561"/>
                  <a:gd name="T75" fmla="*/ 2147483647 h 418"/>
                  <a:gd name="T76" fmla="*/ 2147483647 w 561"/>
                  <a:gd name="T77" fmla="*/ 2147483647 h 418"/>
                  <a:gd name="T78" fmla="*/ 2147483647 w 561"/>
                  <a:gd name="T79" fmla="*/ 2147483647 h 418"/>
                  <a:gd name="T80" fmla="*/ 2147483647 w 561"/>
                  <a:gd name="T81" fmla="*/ 2147483647 h 418"/>
                  <a:gd name="T82" fmla="*/ 2147483647 w 561"/>
                  <a:gd name="T83" fmla="*/ 2147483647 h 418"/>
                  <a:gd name="T84" fmla="*/ 2147483647 w 561"/>
                  <a:gd name="T85" fmla="*/ 2147483647 h 418"/>
                  <a:gd name="T86" fmla="*/ 2147483647 w 561"/>
                  <a:gd name="T87" fmla="*/ 2147483647 h 418"/>
                  <a:gd name="T88" fmla="*/ 2147483647 w 561"/>
                  <a:gd name="T89" fmla="*/ 2147483647 h 4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61"/>
                  <a:gd name="T136" fmla="*/ 0 h 418"/>
                  <a:gd name="T137" fmla="*/ 561 w 561"/>
                  <a:gd name="T138" fmla="*/ 418 h 418"/>
                  <a:gd name="connsiteX0" fmla="*/ 2561 w 10240"/>
                  <a:gd name="connsiteY0" fmla="*/ 9784 h 10000"/>
                  <a:gd name="connsiteX1" fmla="*/ 2356 w 10240"/>
                  <a:gd name="connsiteY1" fmla="*/ 8332 h 10000"/>
                  <a:gd name="connsiteX2" fmla="*/ 1731 w 10240"/>
                  <a:gd name="connsiteY2" fmla="*/ 8289 h 10000"/>
                  <a:gd name="connsiteX3" fmla="*/ 1424 w 10240"/>
                  <a:gd name="connsiteY3" fmla="*/ 7770 h 10000"/>
                  <a:gd name="connsiteX4" fmla="*/ 958 w 10240"/>
                  <a:gd name="connsiteY4" fmla="*/ 7180 h 10000"/>
                  <a:gd name="connsiteX5" fmla="*/ 558 w 10240"/>
                  <a:gd name="connsiteY5" fmla="*/ 6537 h 10000"/>
                  <a:gd name="connsiteX6" fmla="*/ 799 w 10240"/>
                  <a:gd name="connsiteY6" fmla="*/ 6259 h 10000"/>
                  <a:gd name="connsiteX7" fmla="*/ 174 w 10240"/>
                  <a:gd name="connsiteY7" fmla="*/ 5611 h 10000"/>
                  <a:gd name="connsiteX8" fmla="*/ 572 w 10240"/>
                  <a:gd name="connsiteY8" fmla="*/ 4821 h 10000"/>
                  <a:gd name="connsiteX9" fmla="*/ 969 w 10240"/>
                  <a:gd name="connsiteY9" fmla="*/ 3453 h 10000"/>
                  <a:gd name="connsiteX10" fmla="*/ 969 w 10240"/>
                  <a:gd name="connsiteY10" fmla="*/ 2014 h 10000"/>
                  <a:gd name="connsiteX11" fmla="*/ 1754 w 10240"/>
                  <a:gd name="connsiteY11" fmla="*/ 2251 h 10000"/>
                  <a:gd name="connsiteX12" fmla="*/ 2297 w 10240"/>
                  <a:gd name="connsiteY12" fmla="*/ 1866 h 10000"/>
                  <a:gd name="connsiteX13" fmla="*/ 2958 w 10240"/>
                  <a:gd name="connsiteY13" fmla="*/ 1438 h 10000"/>
                  <a:gd name="connsiteX14" fmla="*/ 3299 w 10240"/>
                  <a:gd name="connsiteY14" fmla="*/ 1295 h 10000"/>
                  <a:gd name="connsiteX15" fmla="*/ 3399 w 10240"/>
                  <a:gd name="connsiteY15" fmla="*/ 760 h 10000"/>
                  <a:gd name="connsiteX16" fmla="*/ 3924 w 10240"/>
                  <a:gd name="connsiteY16" fmla="*/ 0 h 10000"/>
                  <a:gd name="connsiteX17" fmla="*/ 5231 w 10240"/>
                  <a:gd name="connsiteY17" fmla="*/ 72 h 10000"/>
                  <a:gd name="connsiteX18" fmla="*/ 5516 w 10240"/>
                  <a:gd name="connsiteY18" fmla="*/ 503 h 10000"/>
                  <a:gd name="connsiteX19" fmla="*/ 6083 w 10240"/>
                  <a:gd name="connsiteY19" fmla="*/ 1079 h 10000"/>
                  <a:gd name="connsiteX20" fmla="*/ 6424 w 10240"/>
                  <a:gd name="connsiteY20" fmla="*/ 1007 h 10000"/>
                  <a:gd name="connsiteX21" fmla="*/ 7390 w 10240"/>
                  <a:gd name="connsiteY21" fmla="*/ 1511 h 10000"/>
                  <a:gd name="connsiteX22" fmla="*/ 8015 w 10240"/>
                  <a:gd name="connsiteY22" fmla="*/ 2086 h 10000"/>
                  <a:gd name="connsiteX23" fmla="*/ 8584 w 10240"/>
                  <a:gd name="connsiteY23" fmla="*/ 3021 h 10000"/>
                  <a:gd name="connsiteX24" fmla="*/ 8811 w 10240"/>
                  <a:gd name="connsiteY24" fmla="*/ 3669 h 10000"/>
                  <a:gd name="connsiteX25" fmla="*/ 8470 w 10240"/>
                  <a:gd name="connsiteY25" fmla="*/ 4676 h 10000"/>
                  <a:gd name="connsiteX26" fmla="*/ 8470 w 10240"/>
                  <a:gd name="connsiteY26" fmla="*/ 6331 h 10000"/>
                  <a:gd name="connsiteX27" fmla="*/ 8641 w 10240"/>
                  <a:gd name="connsiteY27" fmla="*/ 6259 h 10000"/>
                  <a:gd name="connsiteX28" fmla="*/ 9038 w 10240"/>
                  <a:gd name="connsiteY28" fmla="*/ 6044 h 10000"/>
                  <a:gd name="connsiteX29" fmla="*/ 9995 w 10240"/>
                  <a:gd name="connsiteY29" fmla="*/ 5935 h 10000"/>
                  <a:gd name="connsiteX30" fmla="*/ 9322 w 10240"/>
                  <a:gd name="connsiteY30" fmla="*/ 8028 h 10000"/>
                  <a:gd name="connsiteX31" fmla="*/ 8982 w 10240"/>
                  <a:gd name="connsiteY31" fmla="*/ 8777 h 10000"/>
                  <a:gd name="connsiteX32" fmla="*/ 8470 w 10240"/>
                  <a:gd name="connsiteY32" fmla="*/ 8705 h 10000"/>
                  <a:gd name="connsiteX33" fmla="*/ 7845 w 10240"/>
                  <a:gd name="connsiteY33" fmla="*/ 9065 h 10000"/>
                  <a:gd name="connsiteX34" fmla="*/ 7766 w 10240"/>
                  <a:gd name="connsiteY34" fmla="*/ 9698 h 10000"/>
                  <a:gd name="connsiteX35" fmla="*/ 7174 w 10240"/>
                  <a:gd name="connsiteY35" fmla="*/ 9335 h 10000"/>
                  <a:gd name="connsiteX36" fmla="*/ 6879 w 10240"/>
                  <a:gd name="connsiteY36" fmla="*/ 8130 h 10000"/>
                  <a:gd name="connsiteX37" fmla="*/ 5856 w 10240"/>
                  <a:gd name="connsiteY37" fmla="*/ 8562 h 10000"/>
                  <a:gd name="connsiteX38" fmla="*/ 5800 w 10240"/>
                  <a:gd name="connsiteY38" fmla="*/ 9209 h 10000"/>
                  <a:gd name="connsiteX39" fmla="*/ 4697 w 10240"/>
                  <a:gd name="connsiteY39" fmla="*/ 9589 h 10000"/>
                  <a:gd name="connsiteX40" fmla="*/ 3924 w 10240"/>
                  <a:gd name="connsiteY40" fmla="*/ 9683 h 10000"/>
                  <a:gd name="connsiteX41" fmla="*/ 2675 w 10240"/>
                  <a:gd name="connsiteY41" fmla="*/ 9784 h 10000"/>
                  <a:gd name="connsiteX42" fmla="*/ 2561 w 10240"/>
                  <a:gd name="connsiteY42" fmla="*/ 10000 h 10000"/>
                  <a:gd name="connsiteX43" fmla="*/ 2390 w 10240"/>
                  <a:gd name="connsiteY43" fmla="*/ 9784 h 10000"/>
                  <a:gd name="connsiteX44" fmla="*/ 2561 w 10240"/>
                  <a:gd name="connsiteY44" fmla="*/ 97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240" h="10000">
                    <a:moveTo>
                      <a:pt x="2561" y="9784"/>
                    </a:moveTo>
                    <a:cubicBezTo>
                      <a:pt x="2542" y="9473"/>
                      <a:pt x="2545" y="8668"/>
                      <a:pt x="2356" y="8332"/>
                    </a:cubicBezTo>
                    <a:cubicBezTo>
                      <a:pt x="2242" y="8044"/>
                      <a:pt x="1886" y="8383"/>
                      <a:pt x="1731" y="8289"/>
                    </a:cubicBezTo>
                    <a:cubicBezTo>
                      <a:pt x="1576" y="8196"/>
                      <a:pt x="1557" y="7985"/>
                      <a:pt x="1424" y="7770"/>
                    </a:cubicBezTo>
                    <a:cubicBezTo>
                      <a:pt x="1216" y="7386"/>
                      <a:pt x="1072" y="7611"/>
                      <a:pt x="958" y="7180"/>
                    </a:cubicBezTo>
                    <a:cubicBezTo>
                      <a:pt x="920" y="7060"/>
                      <a:pt x="615" y="6632"/>
                      <a:pt x="558" y="6537"/>
                    </a:cubicBezTo>
                    <a:cubicBezTo>
                      <a:pt x="521" y="6465"/>
                      <a:pt x="856" y="6283"/>
                      <a:pt x="799" y="6259"/>
                    </a:cubicBezTo>
                    <a:cubicBezTo>
                      <a:pt x="685" y="5803"/>
                      <a:pt x="515" y="5779"/>
                      <a:pt x="174" y="5611"/>
                    </a:cubicBezTo>
                    <a:cubicBezTo>
                      <a:pt x="-281" y="5036"/>
                      <a:pt x="269" y="5084"/>
                      <a:pt x="572" y="4821"/>
                    </a:cubicBezTo>
                    <a:cubicBezTo>
                      <a:pt x="818" y="4364"/>
                      <a:pt x="647" y="3861"/>
                      <a:pt x="969" y="3453"/>
                    </a:cubicBezTo>
                    <a:cubicBezTo>
                      <a:pt x="1102" y="3069"/>
                      <a:pt x="818" y="2326"/>
                      <a:pt x="969" y="2014"/>
                    </a:cubicBezTo>
                    <a:cubicBezTo>
                      <a:pt x="1102" y="1822"/>
                      <a:pt x="1533" y="2276"/>
                      <a:pt x="1754" y="2251"/>
                    </a:cubicBezTo>
                    <a:cubicBezTo>
                      <a:pt x="1975" y="2226"/>
                      <a:pt x="2107" y="2009"/>
                      <a:pt x="2297" y="1866"/>
                    </a:cubicBezTo>
                    <a:cubicBezTo>
                      <a:pt x="2335" y="1697"/>
                      <a:pt x="2845" y="1559"/>
                      <a:pt x="2958" y="1438"/>
                    </a:cubicBezTo>
                    <a:cubicBezTo>
                      <a:pt x="3053" y="1343"/>
                      <a:pt x="3226" y="1408"/>
                      <a:pt x="3299" y="1295"/>
                    </a:cubicBezTo>
                    <a:cubicBezTo>
                      <a:pt x="3373" y="1182"/>
                      <a:pt x="3286" y="976"/>
                      <a:pt x="3399" y="760"/>
                    </a:cubicBezTo>
                    <a:cubicBezTo>
                      <a:pt x="3513" y="545"/>
                      <a:pt x="3697" y="120"/>
                      <a:pt x="3924" y="0"/>
                    </a:cubicBezTo>
                    <a:cubicBezTo>
                      <a:pt x="4360" y="24"/>
                      <a:pt x="4795" y="-24"/>
                      <a:pt x="5231" y="72"/>
                    </a:cubicBezTo>
                    <a:cubicBezTo>
                      <a:pt x="5383" y="96"/>
                      <a:pt x="5383" y="408"/>
                      <a:pt x="5516" y="503"/>
                    </a:cubicBezTo>
                    <a:cubicBezTo>
                      <a:pt x="5686" y="648"/>
                      <a:pt x="5932" y="1007"/>
                      <a:pt x="6083" y="1079"/>
                    </a:cubicBezTo>
                    <a:cubicBezTo>
                      <a:pt x="6235" y="1151"/>
                      <a:pt x="6216" y="935"/>
                      <a:pt x="6424" y="1007"/>
                    </a:cubicBezTo>
                    <a:cubicBezTo>
                      <a:pt x="6519" y="1367"/>
                      <a:pt x="7107" y="1367"/>
                      <a:pt x="7390" y="1511"/>
                    </a:cubicBezTo>
                    <a:cubicBezTo>
                      <a:pt x="7618" y="1943"/>
                      <a:pt x="7580" y="1967"/>
                      <a:pt x="8015" y="2086"/>
                    </a:cubicBezTo>
                    <a:cubicBezTo>
                      <a:pt x="8186" y="2422"/>
                      <a:pt x="8356" y="2734"/>
                      <a:pt x="8584" y="3021"/>
                    </a:cubicBezTo>
                    <a:cubicBezTo>
                      <a:pt x="8641" y="3262"/>
                      <a:pt x="8755" y="3429"/>
                      <a:pt x="8811" y="3669"/>
                    </a:cubicBezTo>
                    <a:cubicBezTo>
                      <a:pt x="8716" y="4005"/>
                      <a:pt x="8716" y="4580"/>
                      <a:pt x="8470" y="4676"/>
                    </a:cubicBezTo>
                    <a:cubicBezTo>
                      <a:pt x="8356" y="5300"/>
                      <a:pt x="8300" y="5396"/>
                      <a:pt x="8470" y="6331"/>
                    </a:cubicBezTo>
                    <a:cubicBezTo>
                      <a:pt x="8489" y="6402"/>
                      <a:pt x="8584" y="6283"/>
                      <a:pt x="8641" y="6259"/>
                    </a:cubicBezTo>
                    <a:cubicBezTo>
                      <a:pt x="9038" y="6019"/>
                      <a:pt x="8564" y="6187"/>
                      <a:pt x="9038" y="6044"/>
                    </a:cubicBezTo>
                    <a:cubicBezTo>
                      <a:pt x="9266" y="6068"/>
                      <a:pt x="9900" y="5671"/>
                      <a:pt x="9995" y="5935"/>
                    </a:cubicBezTo>
                    <a:cubicBezTo>
                      <a:pt x="10619" y="7590"/>
                      <a:pt x="9929" y="7931"/>
                      <a:pt x="9322" y="8028"/>
                    </a:cubicBezTo>
                    <a:cubicBezTo>
                      <a:pt x="9171" y="8412"/>
                      <a:pt x="9124" y="8664"/>
                      <a:pt x="8982" y="8777"/>
                    </a:cubicBezTo>
                    <a:cubicBezTo>
                      <a:pt x="8840" y="8890"/>
                      <a:pt x="8660" y="8657"/>
                      <a:pt x="8470" y="8705"/>
                    </a:cubicBezTo>
                    <a:cubicBezTo>
                      <a:pt x="8281" y="8753"/>
                      <a:pt x="7978" y="8993"/>
                      <a:pt x="7845" y="9065"/>
                    </a:cubicBezTo>
                    <a:cubicBezTo>
                      <a:pt x="7789" y="9113"/>
                      <a:pt x="7842" y="9698"/>
                      <a:pt x="7766" y="9698"/>
                    </a:cubicBezTo>
                    <a:cubicBezTo>
                      <a:pt x="7652" y="9650"/>
                      <a:pt x="7322" y="9596"/>
                      <a:pt x="7174" y="9335"/>
                    </a:cubicBezTo>
                    <a:cubicBezTo>
                      <a:pt x="7026" y="9074"/>
                      <a:pt x="7107" y="8130"/>
                      <a:pt x="6879" y="8130"/>
                    </a:cubicBezTo>
                    <a:cubicBezTo>
                      <a:pt x="6519" y="8250"/>
                      <a:pt x="6216" y="8465"/>
                      <a:pt x="5856" y="8562"/>
                    </a:cubicBezTo>
                    <a:cubicBezTo>
                      <a:pt x="5838" y="8777"/>
                      <a:pt x="5993" y="9038"/>
                      <a:pt x="5800" y="9209"/>
                    </a:cubicBezTo>
                    <a:cubicBezTo>
                      <a:pt x="5607" y="9380"/>
                      <a:pt x="5057" y="9541"/>
                      <a:pt x="4697" y="9589"/>
                    </a:cubicBezTo>
                    <a:cubicBezTo>
                      <a:pt x="4470" y="9613"/>
                      <a:pt x="4151" y="9659"/>
                      <a:pt x="3924" y="9683"/>
                    </a:cubicBezTo>
                    <a:cubicBezTo>
                      <a:pt x="3337" y="9922"/>
                      <a:pt x="3469" y="9712"/>
                      <a:pt x="2675" y="9784"/>
                    </a:cubicBezTo>
                    <a:cubicBezTo>
                      <a:pt x="2636" y="9856"/>
                      <a:pt x="2636" y="10000"/>
                      <a:pt x="2561" y="10000"/>
                    </a:cubicBezTo>
                    <a:cubicBezTo>
                      <a:pt x="2484" y="10000"/>
                      <a:pt x="2390" y="9880"/>
                      <a:pt x="2390" y="9784"/>
                    </a:cubicBezTo>
                    <a:cubicBezTo>
                      <a:pt x="2390" y="9712"/>
                      <a:pt x="2503" y="9784"/>
                      <a:pt x="2561" y="97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4" name="Freeform 60"/>
              <p:cNvSpPr/>
              <p:nvPr/>
            </p:nvSpPr>
            <p:spPr bwMode="auto">
              <a:xfrm>
                <a:off x="4515866" y="4194503"/>
                <a:ext cx="954088" cy="1082675"/>
              </a:xfrm>
              <a:custGeom>
                <a:gdLst>
                  <a:gd name="T0" fmla="*/ 2147483647 w 532"/>
                  <a:gd name="T1" fmla="*/ 2147483647 h 570"/>
                  <a:gd name="T2" fmla="*/ 2147483647 w 532"/>
                  <a:gd name="T3" fmla="*/ 2147483647 h 570"/>
                  <a:gd name="T4" fmla="*/ 2147483647 w 532"/>
                  <a:gd name="T5" fmla="*/ 2147483647 h 570"/>
                  <a:gd name="T6" fmla="*/ 2147483647 w 532"/>
                  <a:gd name="T7" fmla="*/ 2147483647 h 570"/>
                  <a:gd name="T8" fmla="*/ 2147483647 w 532"/>
                  <a:gd name="T9" fmla="*/ 2147483647 h 570"/>
                  <a:gd name="T10" fmla="*/ 2147483647 w 532"/>
                  <a:gd name="T11" fmla="*/ 2147483647 h 570"/>
                  <a:gd name="T12" fmla="*/ 2147483647 w 532"/>
                  <a:gd name="T13" fmla="*/ 2147483647 h 570"/>
                  <a:gd name="T14" fmla="*/ 2147483647 w 532"/>
                  <a:gd name="T15" fmla="*/ 2147483647 h 570"/>
                  <a:gd name="T16" fmla="*/ 2147483647 w 532"/>
                  <a:gd name="T17" fmla="*/ 2147483647 h 570"/>
                  <a:gd name="T18" fmla="*/ 2147483647 w 532"/>
                  <a:gd name="T19" fmla="*/ 2147483647 h 570"/>
                  <a:gd name="T20" fmla="*/ 2147483647 w 532"/>
                  <a:gd name="T21" fmla="*/ 2147483647 h 570"/>
                  <a:gd name="T22" fmla="*/ 2147483647 w 532"/>
                  <a:gd name="T23" fmla="*/ 2147483647 h 570"/>
                  <a:gd name="T24" fmla="*/ 2147483647 w 532"/>
                  <a:gd name="T25" fmla="*/ 2147483647 h 570"/>
                  <a:gd name="T26" fmla="*/ 2147483647 w 532"/>
                  <a:gd name="T27" fmla="*/ 2147483647 h 570"/>
                  <a:gd name="T28" fmla="*/ 2147483647 w 532"/>
                  <a:gd name="T29" fmla="*/ 2147483647 h 570"/>
                  <a:gd name="T30" fmla="*/ 2147483647 w 532"/>
                  <a:gd name="T31" fmla="*/ 2147483647 h 570"/>
                  <a:gd name="T32" fmla="*/ 2147483647 w 532"/>
                  <a:gd name="T33" fmla="*/ 2147483647 h 570"/>
                  <a:gd name="T34" fmla="*/ 2147483647 w 532"/>
                  <a:gd name="T35" fmla="*/ 2147483647 h 570"/>
                  <a:gd name="T36" fmla="*/ 2147483647 w 532"/>
                  <a:gd name="T37" fmla="*/ 2147483647 h 570"/>
                  <a:gd name="T38" fmla="*/ 2147483647 w 532"/>
                  <a:gd name="T39" fmla="*/ 2147483647 h 570"/>
                  <a:gd name="T40" fmla="*/ 2147483647 w 532"/>
                  <a:gd name="T41" fmla="*/ 2147483647 h 570"/>
                  <a:gd name="T42" fmla="*/ 2147483647 w 532"/>
                  <a:gd name="T43" fmla="*/ 2147483647 h 570"/>
                  <a:gd name="T44" fmla="*/ 2147483647 w 532"/>
                  <a:gd name="T45" fmla="*/ 2147483647 h 570"/>
                  <a:gd name="T46" fmla="*/ 2147483647 w 532"/>
                  <a:gd name="T47" fmla="*/ 2147483647 h 570"/>
                  <a:gd name="T48" fmla="*/ 2147483647 w 532"/>
                  <a:gd name="T49" fmla="*/ 2147483647 h 570"/>
                  <a:gd name="T50" fmla="*/ 2147483647 w 532"/>
                  <a:gd name="T51" fmla="*/ 2147483647 h 570"/>
                  <a:gd name="T52" fmla="*/ 2147483647 w 532"/>
                  <a:gd name="T53" fmla="*/ 0 h 570"/>
                  <a:gd name="T54" fmla="*/ 2147483647 w 532"/>
                  <a:gd name="T55" fmla="*/ 2147483647 h 570"/>
                  <a:gd name="T56" fmla="*/ 2147483647 w 532"/>
                  <a:gd name="T57" fmla="*/ 2147483647 h 570"/>
                  <a:gd name="T58" fmla="*/ 2147483647 w 532"/>
                  <a:gd name="T59" fmla="*/ 2147483647 h 570"/>
                  <a:gd name="T60" fmla="*/ 2147483647 w 532"/>
                  <a:gd name="T61" fmla="*/ 2147483647 h 570"/>
                  <a:gd name="T62" fmla="*/ 2147483647 w 532"/>
                  <a:gd name="T63" fmla="*/ 2147483647 h 570"/>
                  <a:gd name="T64" fmla="*/ 2147483647 w 532"/>
                  <a:gd name="T65" fmla="*/ 2147483647 h 570"/>
                  <a:gd name="T66" fmla="*/ 2147483647 w 532"/>
                  <a:gd name="T67" fmla="*/ 2147483647 h 570"/>
                  <a:gd name="T68" fmla="*/ 2147483647 w 532"/>
                  <a:gd name="T69" fmla="*/ 2147483647 h 570"/>
                  <a:gd name="T70" fmla="*/ 2147483647 w 532"/>
                  <a:gd name="T71" fmla="*/ 2147483647 h 570"/>
                  <a:gd name="T72" fmla="*/ 2147483647 w 532"/>
                  <a:gd name="T73" fmla="*/ 2147483647 h 570"/>
                  <a:gd name="T74" fmla="*/ 2147483647 w 532"/>
                  <a:gd name="T75" fmla="*/ 2147483647 h 570"/>
                  <a:gd name="T76" fmla="*/ 2147483647 w 532"/>
                  <a:gd name="T77" fmla="*/ 2147483647 h 570"/>
                  <a:gd name="T78" fmla="*/ 2147483647 w 532"/>
                  <a:gd name="T79" fmla="*/ 2147483647 h 570"/>
                  <a:gd name="T80" fmla="*/ 2147483647 w 532"/>
                  <a:gd name="T81" fmla="*/ 2147483647 h 570"/>
                  <a:gd name="T82" fmla="*/ 2147483647 w 532"/>
                  <a:gd name="T83" fmla="*/ 2147483647 h 570"/>
                  <a:gd name="T84" fmla="*/ 2147483647 w 532"/>
                  <a:gd name="T85" fmla="*/ 2147483647 h 570"/>
                  <a:gd name="T86" fmla="*/ 2147483647 w 532"/>
                  <a:gd name="T87" fmla="*/ 2147483647 h 570"/>
                  <a:gd name="T88" fmla="*/ 2147483647 w 532"/>
                  <a:gd name="T89" fmla="*/ 2147483647 h 570"/>
                  <a:gd name="T90" fmla="*/ 2147483647 w 532"/>
                  <a:gd name="T91" fmla="*/ 2147483647 h 570"/>
                  <a:gd name="T92" fmla="*/ 2147483647 w 532"/>
                  <a:gd name="T93" fmla="*/ 2147483647 h 570"/>
                  <a:gd name="T94" fmla="*/ 2147483647 w 532"/>
                  <a:gd name="T95" fmla="*/ 2147483647 h 570"/>
                  <a:gd name="T96" fmla="*/ 2147483647 w 532"/>
                  <a:gd name="T97" fmla="*/ 2147483647 h 5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32"/>
                  <a:gd name="T148" fmla="*/ 0 h 570"/>
                  <a:gd name="T149" fmla="*/ 532 w 532"/>
                  <a:gd name="T150" fmla="*/ 570 h 570"/>
                </a:gdLst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32" h="570">
                    <a:moveTo>
                      <a:pt x="153" y="555"/>
                    </a:moveTo>
                    <a:cubicBezTo>
                      <a:pt x="146" y="550"/>
                      <a:pt x="133" y="554"/>
                      <a:pt x="129" y="546"/>
                    </a:cubicBezTo>
                    <a:cubicBezTo>
                      <a:pt x="124" y="535"/>
                      <a:pt x="131" y="521"/>
                      <a:pt x="126" y="510"/>
                    </a:cubicBezTo>
                    <a:cubicBezTo>
                      <a:pt x="123" y="503"/>
                      <a:pt x="108" y="498"/>
                      <a:pt x="108" y="498"/>
                    </a:cubicBezTo>
                    <a:cubicBezTo>
                      <a:pt x="98" y="483"/>
                      <a:pt x="105" y="491"/>
                      <a:pt x="84" y="477"/>
                    </a:cubicBezTo>
                    <a:cubicBezTo>
                      <a:pt x="81" y="475"/>
                      <a:pt x="75" y="471"/>
                      <a:pt x="75" y="471"/>
                    </a:cubicBezTo>
                    <a:cubicBezTo>
                      <a:pt x="69" y="454"/>
                      <a:pt x="52" y="448"/>
                      <a:pt x="36" y="444"/>
                    </a:cubicBezTo>
                    <a:cubicBezTo>
                      <a:pt x="28" y="442"/>
                      <a:pt x="12" y="438"/>
                      <a:pt x="12" y="438"/>
                    </a:cubicBezTo>
                    <a:cubicBezTo>
                      <a:pt x="0" y="426"/>
                      <a:pt x="1" y="423"/>
                      <a:pt x="15" y="414"/>
                    </a:cubicBezTo>
                    <a:cubicBezTo>
                      <a:pt x="18" y="404"/>
                      <a:pt x="24" y="397"/>
                      <a:pt x="27" y="387"/>
                    </a:cubicBezTo>
                    <a:cubicBezTo>
                      <a:pt x="29" y="377"/>
                      <a:pt x="36" y="365"/>
                      <a:pt x="39" y="354"/>
                    </a:cubicBezTo>
                    <a:cubicBezTo>
                      <a:pt x="42" y="343"/>
                      <a:pt x="39" y="331"/>
                      <a:pt x="48" y="321"/>
                    </a:cubicBezTo>
                    <a:cubicBezTo>
                      <a:pt x="63" y="299"/>
                      <a:pt x="67" y="297"/>
                      <a:pt x="96" y="294"/>
                    </a:cubicBezTo>
                    <a:cubicBezTo>
                      <a:pt x="104" y="286"/>
                      <a:pt x="109" y="284"/>
                      <a:pt x="108" y="273"/>
                    </a:cubicBezTo>
                    <a:cubicBezTo>
                      <a:pt x="107" y="262"/>
                      <a:pt x="99" y="237"/>
                      <a:pt x="93" y="228"/>
                    </a:cubicBezTo>
                    <a:cubicBezTo>
                      <a:pt x="91" y="222"/>
                      <a:pt x="75" y="222"/>
                      <a:pt x="75" y="222"/>
                    </a:cubicBezTo>
                    <a:cubicBezTo>
                      <a:pt x="68" y="215"/>
                      <a:pt x="60" y="195"/>
                      <a:pt x="60" y="195"/>
                    </a:cubicBezTo>
                    <a:cubicBezTo>
                      <a:pt x="62" y="183"/>
                      <a:pt x="71" y="149"/>
                      <a:pt x="81" y="141"/>
                    </a:cubicBezTo>
                    <a:cubicBezTo>
                      <a:pt x="96" y="129"/>
                      <a:pt x="119" y="136"/>
                      <a:pt x="138" y="135"/>
                    </a:cubicBezTo>
                    <a:cubicBezTo>
                      <a:pt x="146" y="112"/>
                      <a:pt x="137" y="98"/>
                      <a:pt x="162" y="90"/>
                    </a:cubicBezTo>
                    <a:cubicBezTo>
                      <a:pt x="168" y="84"/>
                      <a:pt x="172" y="78"/>
                      <a:pt x="180" y="75"/>
                    </a:cubicBezTo>
                    <a:cubicBezTo>
                      <a:pt x="186" y="72"/>
                      <a:pt x="198" y="69"/>
                      <a:pt x="198" y="69"/>
                    </a:cubicBezTo>
                    <a:cubicBezTo>
                      <a:pt x="202" y="63"/>
                      <a:pt x="202" y="55"/>
                      <a:pt x="207" y="51"/>
                    </a:cubicBezTo>
                    <a:cubicBezTo>
                      <a:pt x="222" y="40"/>
                      <a:pt x="277" y="42"/>
                      <a:pt x="279" y="42"/>
                    </a:cubicBezTo>
                    <a:cubicBezTo>
                      <a:pt x="289" y="39"/>
                      <a:pt x="296" y="33"/>
                      <a:pt x="306" y="30"/>
                    </a:cubicBezTo>
                    <a:cubicBezTo>
                      <a:pt x="308" y="24"/>
                      <a:pt x="310" y="18"/>
                      <a:pt x="312" y="12"/>
                    </a:cubicBezTo>
                    <a:cubicBezTo>
                      <a:pt x="314" y="5"/>
                      <a:pt x="330" y="0"/>
                      <a:pt x="330" y="0"/>
                    </a:cubicBezTo>
                    <a:cubicBezTo>
                      <a:pt x="348" y="5"/>
                      <a:pt x="362" y="14"/>
                      <a:pt x="378" y="24"/>
                    </a:cubicBezTo>
                    <a:cubicBezTo>
                      <a:pt x="426" y="20"/>
                      <a:pt x="409" y="7"/>
                      <a:pt x="435" y="33"/>
                    </a:cubicBezTo>
                    <a:cubicBezTo>
                      <a:pt x="442" y="54"/>
                      <a:pt x="437" y="75"/>
                      <a:pt x="444" y="96"/>
                    </a:cubicBezTo>
                    <a:cubicBezTo>
                      <a:pt x="440" y="130"/>
                      <a:pt x="436" y="137"/>
                      <a:pt x="441" y="177"/>
                    </a:cubicBezTo>
                    <a:cubicBezTo>
                      <a:pt x="442" y="183"/>
                      <a:pt x="447" y="195"/>
                      <a:pt x="447" y="195"/>
                    </a:cubicBezTo>
                    <a:cubicBezTo>
                      <a:pt x="454" y="254"/>
                      <a:pt x="463" y="242"/>
                      <a:pt x="519" y="246"/>
                    </a:cubicBezTo>
                    <a:cubicBezTo>
                      <a:pt x="532" y="255"/>
                      <a:pt x="520" y="275"/>
                      <a:pt x="525" y="291"/>
                    </a:cubicBezTo>
                    <a:cubicBezTo>
                      <a:pt x="514" y="307"/>
                      <a:pt x="522" y="316"/>
                      <a:pt x="504" y="321"/>
                    </a:cubicBezTo>
                    <a:cubicBezTo>
                      <a:pt x="498" y="323"/>
                      <a:pt x="486" y="327"/>
                      <a:pt x="486" y="327"/>
                    </a:cubicBezTo>
                    <a:cubicBezTo>
                      <a:pt x="469" y="353"/>
                      <a:pt x="464" y="354"/>
                      <a:pt x="435" y="357"/>
                    </a:cubicBezTo>
                    <a:cubicBezTo>
                      <a:pt x="420" y="361"/>
                      <a:pt x="412" y="366"/>
                      <a:pt x="396" y="369"/>
                    </a:cubicBezTo>
                    <a:cubicBezTo>
                      <a:pt x="384" y="377"/>
                      <a:pt x="370" y="386"/>
                      <a:pt x="360" y="396"/>
                    </a:cubicBezTo>
                    <a:cubicBezTo>
                      <a:pt x="349" y="406"/>
                      <a:pt x="330" y="408"/>
                      <a:pt x="318" y="417"/>
                    </a:cubicBezTo>
                    <a:cubicBezTo>
                      <a:pt x="306" y="426"/>
                      <a:pt x="296" y="445"/>
                      <a:pt x="288" y="453"/>
                    </a:cubicBezTo>
                    <a:cubicBezTo>
                      <a:pt x="282" y="457"/>
                      <a:pt x="274" y="459"/>
                      <a:pt x="270" y="465"/>
                    </a:cubicBezTo>
                    <a:cubicBezTo>
                      <a:pt x="256" y="486"/>
                      <a:pt x="265" y="481"/>
                      <a:pt x="249" y="486"/>
                    </a:cubicBezTo>
                    <a:cubicBezTo>
                      <a:pt x="240" y="495"/>
                      <a:pt x="235" y="506"/>
                      <a:pt x="225" y="513"/>
                    </a:cubicBezTo>
                    <a:cubicBezTo>
                      <a:pt x="219" y="517"/>
                      <a:pt x="213" y="521"/>
                      <a:pt x="207" y="525"/>
                    </a:cubicBezTo>
                    <a:cubicBezTo>
                      <a:pt x="204" y="527"/>
                      <a:pt x="198" y="531"/>
                      <a:pt x="198" y="531"/>
                    </a:cubicBezTo>
                    <a:cubicBezTo>
                      <a:pt x="191" y="542"/>
                      <a:pt x="186" y="550"/>
                      <a:pt x="174" y="558"/>
                    </a:cubicBezTo>
                    <a:cubicBezTo>
                      <a:pt x="168" y="562"/>
                      <a:pt x="156" y="570"/>
                      <a:pt x="156" y="570"/>
                    </a:cubicBezTo>
                    <a:cubicBezTo>
                      <a:pt x="148" y="562"/>
                      <a:pt x="128" y="549"/>
                      <a:pt x="153" y="55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5" name="Freeform 61"/>
              <p:cNvSpPr/>
              <p:nvPr/>
            </p:nvSpPr>
            <p:spPr bwMode="auto">
              <a:xfrm>
                <a:off x="3042722" y="5329351"/>
                <a:ext cx="674903" cy="1006686"/>
              </a:xfrm>
              <a:custGeom>
                <a:gdLst>
                  <a:gd name="T0" fmla="*/ 2147483647 w 338"/>
                  <a:gd name="T1" fmla="*/ 2147483647 h 534"/>
                  <a:gd name="T2" fmla="*/ 2147483647 w 338"/>
                  <a:gd name="T3" fmla="*/ 2147483647 h 534"/>
                  <a:gd name="T4" fmla="*/ 2147483647 w 338"/>
                  <a:gd name="T5" fmla="*/ 2147483647 h 534"/>
                  <a:gd name="T6" fmla="*/ 2147483647 w 338"/>
                  <a:gd name="T7" fmla="*/ 2147483647 h 534"/>
                  <a:gd name="T8" fmla="*/ 2147483647 w 338"/>
                  <a:gd name="T9" fmla="*/ 2147483647 h 534"/>
                  <a:gd name="T10" fmla="*/ 2147483647 w 338"/>
                  <a:gd name="T11" fmla="*/ 2147483647 h 534"/>
                  <a:gd name="T12" fmla="*/ 2147483647 w 338"/>
                  <a:gd name="T13" fmla="*/ 2147483647 h 534"/>
                  <a:gd name="T14" fmla="*/ 2147483647 w 338"/>
                  <a:gd name="T15" fmla="*/ 2147483647 h 534"/>
                  <a:gd name="T16" fmla="*/ 2147483647 w 338"/>
                  <a:gd name="T17" fmla="*/ 2147483647 h 534"/>
                  <a:gd name="T18" fmla="*/ 2147483647 w 338"/>
                  <a:gd name="T19" fmla="*/ 2147483647 h 534"/>
                  <a:gd name="T20" fmla="*/ 2147483647 w 338"/>
                  <a:gd name="T21" fmla="*/ 2147483647 h 534"/>
                  <a:gd name="T22" fmla="*/ 2147483647 w 338"/>
                  <a:gd name="T23" fmla="*/ 2147483647 h 534"/>
                  <a:gd name="T24" fmla="*/ 0 w 338"/>
                  <a:gd name="T25" fmla="*/ 2147483647 h 534"/>
                  <a:gd name="T26" fmla="*/ 2147483647 w 338"/>
                  <a:gd name="T27" fmla="*/ 2147483647 h 534"/>
                  <a:gd name="T28" fmla="*/ 2147483647 w 338"/>
                  <a:gd name="T29" fmla="*/ 2147483647 h 534"/>
                  <a:gd name="T30" fmla="*/ 2147483647 w 338"/>
                  <a:gd name="T31" fmla="*/ 2147483647 h 534"/>
                  <a:gd name="T32" fmla="*/ 2147483647 w 338"/>
                  <a:gd name="T33" fmla="*/ 2147483647 h 534"/>
                  <a:gd name="T34" fmla="*/ 2147483647 w 338"/>
                  <a:gd name="T35" fmla="*/ 2147483647 h 534"/>
                  <a:gd name="T36" fmla="*/ 2147483647 w 338"/>
                  <a:gd name="T37" fmla="*/ 2147483647 h 534"/>
                  <a:gd name="T38" fmla="*/ 2147483647 w 338"/>
                  <a:gd name="T39" fmla="*/ 2147483647 h 534"/>
                  <a:gd name="T40" fmla="*/ 2147483647 w 338"/>
                  <a:gd name="T41" fmla="*/ 2147483647 h 534"/>
                  <a:gd name="T42" fmla="*/ 2147483647 w 338"/>
                  <a:gd name="T43" fmla="*/ 2147483647 h 534"/>
                  <a:gd name="T44" fmla="*/ 2147483647 w 338"/>
                  <a:gd name="T45" fmla="*/ 2147483647 h 534"/>
                  <a:gd name="T46" fmla="*/ 2147483647 w 338"/>
                  <a:gd name="T47" fmla="*/ 2147483647 h 534"/>
                  <a:gd name="T48" fmla="*/ 2147483647 w 338"/>
                  <a:gd name="T49" fmla="*/ 2147483647 h 534"/>
                  <a:gd name="T50" fmla="*/ 2147483647 w 338"/>
                  <a:gd name="T51" fmla="*/ 2147483647 h 534"/>
                  <a:gd name="T52" fmla="*/ 2147483647 w 338"/>
                  <a:gd name="T53" fmla="*/ 2147483647 h 534"/>
                  <a:gd name="T54" fmla="*/ 2147483647 w 338"/>
                  <a:gd name="T55" fmla="*/ 2147483647 h 534"/>
                  <a:gd name="T56" fmla="*/ 2147483647 w 338"/>
                  <a:gd name="T57" fmla="*/ 2147483647 h 534"/>
                  <a:gd name="T58" fmla="*/ 2147483647 w 338"/>
                  <a:gd name="T59" fmla="*/ 2147483647 h 534"/>
                  <a:gd name="T60" fmla="*/ 2147483647 w 338"/>
                  <a:gd name="T61" fmla="*/ 2147483647 h 534"/>
                  <a:gd name="T62" fmla="*/ 2147483647 w 338"/>
                  <a:gd name="T63" fmla="*/ 2147483647 h 534"/>
                  <a:gd name="T64" fmla="*/ 2147483647 w 338"/>
                  <a:gd name="T65" fmla="*/ 2147483647 h 534"/>
                  <a:gd name="T66" fmla="*/ 2147483647 w 338"/>
                  <a:gd name="T67" fmla="*/ 2147483647 h 534"/>
                  <a:gd name="T68" fmla="*/ 2147483647 w 338"/>
                  <a:gd name="T69" fmla="*/ 2147483647 h 534"/>
                  <a:gd name="T70" fmla="*/ 2147483647 w 338"/>
                  <a:gd name="T71" fmla="*/ 2147483647 h 534"/>
                  <a:gd name="T72" fmla="*/ 2147483647 w 338"/>
                  <a:gd name="T73" fmla="*/ 2147483647 h 534"/>
                  <a:gd name="T74" fmla="*/ 2147483647 w 338"/>
                  <a:gd name="T75" fmla="*/ 2147483647 h 534"/>
                  <a:gd name="T76" fmla="*/ 2147483647 w 338"/>
                  <a:gd name="T77" fmla="*/ 2147483647 h 534"/>
                  <a:gd name="T78" fmla="*/ 2147483647 w 338"/>
                  <a:gd name="T79" fmla="*/ 2147483647 h 534"/>
                  <a:gd name="T80" fmla="*/ 2147483647 w 338"/>
                  <a:gd name="T81" fmla="*/ 2147483647 h 534"/>
                  <a:gd name="T82" fmla="*/ 2147483647 w 338"/>
                  <a:gd name="T83" fmla="*/ 2147483647 h 534"/>
                  <a:gd name="T84" fmla="*/ 2147483647 w 338"/>
                  <a:gd name="T85" fmla="*/ 2147483647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8"/>
                  <a:gd name="T130" fmla="*/ 0 h 534"/>
                  <a:gd name="T131" fmla="*/ 338 w 338"/>
                  <a:gd name="T132" fmla="*/ 534 h 534"/>
                  <a:gd name="connsiteX0" fmla="*/ 3789 w 10000"/>
                  <a:gd name="connsiteY0" fmla="*/ 9549 h 10000"/>
                  <a:gd name="connsiteX1" fmla="*/ 3770 w 10000"/>
                  <a:gd name="connsiteY1" fmla="*/ 9170 h 10000"/>
                  <a:gd name="connsiteX2" fmla="*/ 3421 w 10000"/>
                  <a:gd name="connsiteY2" fmla="*/ 8870 h 10000"/>
                  <a:gd name="connsiteX3" fmla="*/ 2958 w 10000"/>
                  <a:gd name="connsiteY3" fmla="*/ 8799 h 10000"/>
                  <a:gd name="connsiteX4" fmla="*/ 2176 w 10000"/>
                  <a:gd name="connsiteY4" fmla="*/ 8585 h 10000"/>
                  <a:gd name="connsiteX5" fmla="*/ 1858 w 10000"/>
                  <a:gd name="connsiteY5" fmla="*/ 7664 h 10000"/>
                  <a:gd name="connsiteX6" fmla="*/ 1490 w 10000"/>
                  <a:gd name="connsiteY6" fmla="*/ 7029 h 10000"/>
                  <a:gd name="connsiteX7" fmla="*/ 1522 w 10000"/>
                  <a:gd name="connsiteY7" fmla="*/ 6124 h 10000"/>
                  <a:gd name="connsiteX8" fmla="*/ 1715 w 10000"/>
                  <a:gd name="connsiteY8" fmla="*/ 5316 h 10000"/>
                  <a:gd name="connsiteX9" fmla="*/ 1283 w 10000"/>
                  <a:gd name="connsiteY9" fmla="*/ 4337 h 10000"/>
                  <a:gd name="connsiteX10" fmla="*/ 610 w 10000"/>
                  <a:gd name="connsiteY10" fmla="*/ 3504 h 10000"/>
                  <a:gd name="connsiteX11" fmla="*/ 4 w 10000"/>
                  <a:gd name="connsiteY11" fmla="*/ 2207 h 10000"/>
                  <a:gd name="connsiteX12" fmla="*/ 933 w 10000"/>
                  <a:gd name="connsiteY12" fmla="*/ 1880 h 10000"/>
                  <a:gd name="connsiteX13" fmla="*/ 1397 w 10000"/>
                  <a:gd name="connsiteY13" fmla="*/ 1705 h 10000"/>
                  <a:gd name="connsiteX14" fmla="*/ 1874 w 10000"/>
                  <a:gd name="connsiteY14" fmla="*/ 1479 h 10000"/>
                  <a:gd name="connsiteX15" fmla="*/ 3150 w 10000"/>
                  <a:gd name="connsiteY15" fmla="*/ 1535 h 10000"/>
                  <a:gd name="connsiteX16" fmla="*/ 3230 w 10000"/>
                  <a:gd name="connsiteY16" fmla="*/ 1140 h 10000"/>
                  <a:gd name="connsiteX17" fmla="*/ 2911 w 10000"/>
                  <a:gd name="connsiteY17" fmla="*/ 802 h 10000"/>
                  <a:gd name="connsiteX18" fmla="*/ 3469 w 10000"/>
                  <a:gd name="connsiteY18" fmla="*/ 519 h 10000"/>
                  <a:gd name="connsiteX19" fmla="*/ 3869 w 10000"/>
                  <a:gd name="connsiteY19" fmla="*/ 1027 h 10000"/>
                  <a:gd name="connsiteX20" fmla="*/ 4108 w 10000"/>
                  <a:gd name="connsiteY20" fmla="*/ 576 h 10000"/>
                  <a:gd name="connsiteX21" fmla="*/ 6501 w 10000"/>
                  <a:gd name="connsiteY21" fmla="*/ 181 h 10000"/>
                  <a:gd name="connsiteX22" fmla="*/ 6979 w 10000"/>
                  <a:gd name="connsiteY22" fmla="*/ 11 h 10000"/>
                  <a:gd name="connsiteX23" fmla="*/ 7298 w 10000"/>
                  <a:gd name="connsiteY23" fmla="*/ 350 h 10000"/>
                  <a:gd name="connsiteX24" fmla="*/ 8414 w 10000"/>
                  <a:gd name="connsiteY24" fmla="*/ 519 h 10000"/>
                  <a:gd name="connsiteX25" fmla="*/ 9132 w 10000"/>
                  <a:gd name="connsiteY25" fmla="*/ 802 h 10000"/>
                  <a:gd name="connsiteX26" fmla="*/ 9850 w 10000"/>
                  <a:gd name="connsiteY26" fmla="*/ 1027 h 10000"/>
                  <a:gd name="connsiteX27" fmla="*/ 9132 w 10000"/>
                  <a:gd name="connsiteY27" fmla="*/ 1705 h 10000"/>
                  <a:gd name="connsiteX28" fmla="*/ 8494 w 10000"/>
                  <a:gd name="connsiteY28" fmla="*/ 2382 h 10000"/>
                  <a:gd name="connsiteX29" fmla="*/ 8175 w 10000"/>
                  <a:gd name="connsiteY29" fmla="*/ 2889 h 10000"/>
                  <a:gd name="connsiteX30" fmla="*/ 8733 w 10000"/>
                  <a:gd name="connsiteY30" fmla="*/ 3736 h 10000"/>
                  <a:gd name="connsiteX31" fmla="*/ 8893 w 10000"/>
                  <a:gd name="connsiteY31" fmla="*/ 4469 h 10000"/>
                  <a:gd name="connsiteX32" fmla="*/ 9292 w 10000"/>
                  <a:gd name="connsiteY32" fmla="*/ 5034 h 10000"/>
                  <a:gd name="connsiteX33" fmla="*/ 9212 w 10000"/>
                  <a:gd name="connsiteY33" fmla="*/ 5993 h 10000"/>
                  <a:gd name="connsiteX34" fmla="*/ 9531 w 10000"/>
                  <a:gd name="connsiteY34" fmla="*/ 6614 h 10000"/>
                  <a:gd name="connsiteX35" fmla="*/ 9132 w 10000"/>
                  <a:gd name="connsiteY35" fmla="*/ 7122 h 10000"/>
                  <a:gd name="connsiteX36" fmla="*/ 9930 w 10000"/>
                  <a:gd name="connsiteY36" fmla="*/ 7629 h 10000"/>
                  <a:gd name="connsiteX37" fmla="*/ 9451 w 10000"/>
                  <a:gd name="connsiteY37" fmla="*/ 8364 h 10000"/>
                  <a:gd name="connsiteX38" fmla="*/ 7776 w 10000"/>
                  <a:gd name="connsiteY38" fmla="*/ 8307 h 10000"/>
                  <a:gd name="connsiteX39" fmla="*/ 7059 w 10000"/>
                  <a:gd name="connsiteY39" fmla="*/ 9718 h 10000"/>
                  <a:gd name="connsiteX40" fmla="*/ 5145 w 10000"/>
                  <a:gd name="connsiteY40" fmla="*/ 10000 h 10000"/>
                  <a:gd name="connsiteX41" fmla="*/ 3630 w 10000"/>
                  <a:gd name="connsiteY41" fmla="*/ 9661 h 10000"/>
                  <a:gd name="connsiteX42" fmla="*/ 3789 w 10000"/>
                  <a:gd name="connsiteY42" fmla="*/ 9549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000" h="10000">
                    <a:moveTo>
                      <a:pt x="3789" y="9549"/>
                    </a:moveTo>
                    <a:cubicBezTo>
                      <a:pt x="3896" y="9248"/>
                      <a:pt x="3451" y="9396"/>
                      <a:pt x="3770" y="9170"/>
                    </a:cubicBezTo>
                    <a:cubicBezTo>
                      <a:pt x="3770" y="8982"/>
                      <a:pt x="3556" y="8932"/>
                      <a:pt x="3421" y="8870"/>
                    </a:cubicBezTo>
                    <a:cubicBezTo>
                      <a:pt x="3286" y="8808"/>
                      <a:pt x="3166" y="8847"/>
                      <a:pt x="2958" y="8799"/>
                    </a:cubicBezTo>
                    <a:cubicBezTo>
                      <a:pt x="2750" y="8751"/>
                      <a:pt x="2335" y="8718"/>
                      <a:pt x="2176" y="8585"/>
                    </a:cubicBezTo>
                    <a:cubicBezTo>
                      <a:pt x="1831" y="8436"/>
                      <a:pt x="1972" y="7923"/>
                      <a:pt x="1858" y="7664"/>
                    </a:cubicBezTo>
                    <a:cubicBezTo>
                      <a:pt x="1744" y="7405"/>
                      <a:pt x="1546" y="7286"/>
                      <a:pt x="1490" y="7029"/>
                    </a:cubicBezTo>
                    <a:cubicBezTo>
                      <a:pt x="1434" y="6772"/>
                      <a:pt x="1485" y="6409"/>
                      <a:pt x="1522" y="6124"/>
                    </a:cubicBezTo>
                    <a:cubicBezTo>
                      <a:pt x="1559" y="5839"/>
                      <a:pt x="1715" y="5561"/>
                      <a:pt x="1715" y="5316"/>
                    </a:cubicBezTo>
                    <a:cubicBezTo>
                      <a:pt x="1741" y="4846"/>
                      <a:pt x="1467" y="4639"/>
                      <a:pt x="1283" y="4337"/>
                    </a:cubicBezTo>
                    <a:cubicBezTo>
                      <a:pt x="1098" y="4035"/>
                      <a:pt x="637" y="3843"/>
                      <a:pt x="610" y="3504"/>
                    </a:cubicBezTo>
                    <a:cubicBezTo>
                      <a:pt x="584" y="3034"/>
                      <a:pt x="-50" y="2478"/>
                      <a:pt x="4" y="2207"/>
                    </a:cubicBezTo>
                    <a:cubicBezTo>
                      <a:pt x="58" y="1936"/>
                      <a:pt x="1039" y="1974"/>
                      <a:pt x="933" y="1880"/>
                    </a:cubicBezTo>
                    <a:cubicBezTo>
                      <a:pt x="933" y="1767"/>
                      <a:pt x="1317" y="1798"/>
                      <a:pt x="1397" y="1705"/>
                    </a:cubicBezTo>
                    <a:cubicBezTo>
                      <a:pt x="1502" y="1591"/>
                      <a:pt x="1874" y="1479"/>
                      <a:pt x="1874" y="1479"/>
                    </a:cubicBezTo>
                    <a:cubicBezTo>
                      <a:pt x="2248" y="1498"/>
                      <a:pt x="2779" y="1629"/>
                      <a:pt x="3150" y="1535"/>
                    </a:cubicBezTo>
                    <a:cubicBezTo>
                      <a:pt x="3310" y="1347"/>
                      <a:pt x="3390" y="1365"/>
                      <a:pt x="3230" y="1140"/>
                    </a:cubicBezTo>
                    <a:cubicBezTo>
                      <a:pt x="3150" y="1027"/>
                      <a:pt x="2911" y="802"/>
                      <a:pt x="2911" y="802"/>
                    </a:cubicBezTo>
                    <a:cubicBezTo>
                      <a:pt x="2991" y="500"/>
                      <a:pt x="3044" y="312"/>
                      <a:pt x="3469" y="519"/>
                    </a:cubicBezTo>
                    <a:cubicBezTo>
                      <a:pt x="3577" y="763"/>
                      <a:pt x="3496" y="933"/>
                      <a:pt x="3869" y="1027"/>
                    </a:cubicBezTo>
                    <a:cubicBezTo>
                      <a:pt x="4002" y="895"/>
                      <a:pt x="3976" y="707"/>
                      <a:pt x="4108" y="576"/>
                    </a:cubicBezTo>
                    <a:cubicBezTo>
                      <a:pt x="4666" y="67"/>
                      <a:pt x="5782" y="199"/>
                      <a:pt x="6501" y="181"/>
                    </a:cubicBezTo>
                    <a:cubicBezTo>
                      <a:pt x="6660" y="143"/>
                      <a:pt x="6819" y="-45"/>
                      <a:pt x="6979" y="11"/>
                    </a:cubicBezTo>
                    <a:cubicBezTo>
                      <a:pt x="7138" y="86"/>
                      <a:pt x="7112" y="312"/>
                      <a:pt x="7298" y="350"/>
                    </a:cubicBezTo>
                    <a:cubicBezTo>
                      <a:pt x="7989" y="519"/>
                      <a:pt x="7617" y="444"/>
                      <a:pt x="8414" y="519"/>
                    </a:cubicBezTo>
                    <a:cubicBezTo>
                      <a:pt x="8760" y="595"/>
                      <a:pt x="8760" y="726"/>
                      <a:pt x="9132" y="802"/>
                    </a:cubicBezTo>
                    <a:cubicBezTo>
                      <a:pt x="9345" y="895"/>
                      <a:pt x="9850" y="1027"/>
                      <a:pt x="9850" y="1027"/>
                    </a:cubicBezTo>
                    <a:cubicBezTo>
                      <a:pt x="10302" y="1498"/>
                      <a:pt x="9637" y="1591"/>
                      <a:pt x="9132" y="1705"/>
                    </a:cubicBezTo>
                    <a:cubicBezTo>
                      <a:pt x="8999" y="2080"/>
                      <a:pt x="8866" y="2119"/>
                      <a:pt x="8494" y="2382"/>
                    </a:cubicBezTo>
                    <a:cubicBezTo>
                      <a:pt x="8388" y="2570"/>
                      <a:pt x="8122" y="2664"/>
                      <a:pt x="8175" y="2889"/>
                    </a:cubicBezTo>
                    <a:cubicBezTo>
                      <a:pt x="8228" y="3115"/>
                      <a:pt x="8601" y="3473"/>
                      <a:pt x="8733" y="3736"/>
                    </a:cubicBezTo>
                    <a:cubicBezTo>
                      <a:pt x="8866" y="3999"/>
                      <a:pt x="8813" y="4262"/>
                      <a:pt x="8893" y="4469"/>
                    </a:cubicBezTo>
                    <a:cubicBezTo>
                      <a:pt x="8973" y="4902"/>
                      <a:pt x="9238" y="4790"/>
                      <a:pt x="9292" y="5034"/>
                    </a:cubicBezTo>
                    <a:cubicBezTo>
                      <a:pt x="9345" y="5279"/>
                      <a:pt x="9185" y="5730"/>
                      <a:pt x="9212" y="5993"/>
                    </a:cubicBezTo>
                    <a:cubicBezTo>
                      <a:pt x="9292" y="6238"/>
                      <a:pt x="9425" y="6388"/>
                      <a:pt x="9531" y="6614"/>
                    </a:cubicBezTo>
                    <a:cubicBezTo>
                      <a:pt x="9159" y="7009"/>
                      <a:pt x="9265" y="6821"/>
                      <a:pt x="9132" y="7122"/>
                    </a:cubicBezTo>
                    <a:cubicBezTo>
                      <a:pt x="9238" y="7629"/>
                      <a:pt x="9292" y="7536"/>
                      <a:pt x="9930" y="7629"/>
                    </a:cubicBezTo>
                    <a:cubicBezTo>
                      <a:pt x="9877" y="8025"/>
                      <a:pt x="9983" y="8232"/>
                      <a:pt x="9451" y="8364"/>
                    </a:cubicBezTo>
                    <a:cubicBezTo>
                      <a:pt x="8920" y="8100"/>
                      <a:pt x="8388" y="8213"/>
                      <a:pt x="7776" y="8307"/>
                    </a:cubicBezTo>
                    <a:cubicBezTo>
                      <a:pt x="7723" y="8739"/>
                      <a:pt x="7617" y="9455"/>
                      <a:pt x="7059" y="9718"/>
                    </a:cubicBezTo>
                    <a:cubicBezTo>
                      <a:pt x="6634" y="9944"/>
                      <a:pt x="5703" y="10000"/>
                      <a:pt x="5145" y="10000"/>
                    </a:cubicBezTo>
                    <a:cubicBezTo>
                      <a:pt x="4586" y="10000"/>
                      <a:pt x="3843" y="9737"/>
                      <a:pt x="3630" y="9661"/>
                    </a:cubicBezTo>
                    <a:cubicBezTo>
                      <a:pt x="3549" y="9661"/>
                      <a:pt x="3763" y="9492"/>
                      <a:pt x="3789" y="954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6" name="Freeform 62"/>
              <p:cNvSpPr/>
              <p:nvPr/>
            </p:nvSpPr>
            <p:spPr bwMode="auto">
              <a:xfrm>
                <a:off x="5698763" y="5293045"/>
                <a:ext cx="678733" cy="1106217"/>
              </a:xfrm>
              <a:custGeom>
                <a:gdLst>
                  <a:gd name="T0" fmla="*/ 2147483647 w 498"/>
                  <a:gd name="T1" fmla="*/ 2147483647 h 591"/>
                  <a:gd name="T2" fmla="*/ 2147483647 w 498"/>
                  <a:gd name="T3" fmla="*/ 2147483647 h 591"/>
                  <a:gd name="T4" fmla="*/ 2147483647 w 498"/>
                  <a:gd name="T5" fmla="*/ 2147483647 h 591"/>
                  <a:gd name="T6" fmla="*/ 2147483647 w 498"/>
                  <a:gd name="T7" fmla="*/ 2147483647 h 591"/>
                  <a:gd name="T8" fmla="*/ 2147483647 w 498"/>
                  <a:gd name="T9" fmla="*/ 0 h 591"/>
                  <a:gd name="T10" fmla="*/ 2147483647 w 498"/>
                  <a:gd name="T11" fmla="*/ 2147483647 h 591"/>
                  <a:gd name="T12" fmla="*/ 2147483647 w 498"/>
                  <a:gd name="T13" fmla="*/ 2147483647 h 591"/>
                  <a:gd name="T14" fmla="*/ 2147483647 w 498"/>
                  <a:gd name="T15" fmla="*/ 2147483647 h 591"/>
                  <a:gd name="T16" fmla="*/ 2147483647 w 498"/>
                  <a:gd name="T17" fmla="*/ 2147483647 h 591"/>
                  <a:gd name="T18" fmla="*/ 2147483647 w 498"/>
                  <a:gd name="T19" fmla="*/ 2147483647 h 591"/>
                  <a:gd name="T20" fmla="*/ 2147483647 w 498"/>
                  <a:gd name="T21" fmla="*/ 2147483647 h 591"/>
                  <a:gd name="T22" fmla="*/ 2147483647 w 498"/>
                  <a:gd name="T23" fmla="*/ 2147483647 h 591"/>
                  <a:gd name="T24" fmla="*/ 2147483647 w 498"/>
                  <a:gd name="T25" fmla="*/ 2147483647 h 591"/>
                  <a:gd name="T26" fmla="*/ 2147483647 w 498"/>
                  <a:gd name="T27" fmla="*/ 2147483647 h 591"/>
                  <a:gd name="T28" fmla="*/ 2147483647 w 498"/>
                  <a:gd name="T29" fmla="*/ 2147483647 h 591"/>
                  <a:gd name="T30" fmla="*/ 2147483647 w 498"/>
                  <a:gd name="T31" fmla="*/ 2147483647 h 591"/>
                  <a:gd name="T32" fmla="*/ 2147483647 w 498"/>
                  <a:gd name="T33" fmla="*/ 2147483647 h 591"/>
                  <a:gd name="T34" fmla="*/ 2147483647 w 498"/>
                  <a:gd name="T35" fmla="*/ 2147483647 h 591"/>
                  <a:gd name="T36" fmla="*/ 2147483647 w 498"/>
                  <a:gd name="T37" fmla="*/ 2147483647 h 591"/>
                  <a:gd name="T38" fmla="*/ 2147483647 w 498"/>
                  <a:gd name="T39" fmla="*/ 2147483647 h 591"/>
                  <a:gd name="T40" fmla="*/ 2147483647 w 498"/>
                  <a:gd name="T41" fmla="*/ 2147483647 h 591"/>
                  <a:gd name="T42" fmla="*/ 2147483647 w 498"/>
                  <a:gd name="T43" fmla="*/ 2147483647 h 591"/>
                  <a:gd name="T44" fmla="*/ 2147483647 w 498"/>
                  <a:gd name="T45" fmla="*/ 2147483647 h 591"/>
                  <a:gd name="T46" fmla="*/ 2147483647 w 498"/>
                  <a:gd name="T47" fmla="*/ 2147483647 h 591"/>
                  <a:gd name="T48" fmla="*/ 2147483647 w 498"/>
                  <a:gd name="T49" fmla="*/ 2147483647 h 591"/>
                  <a:gd name="T50" fmla="*/ 2147483647 w 498"/>
                  <a:gd name="T51" fmla="*/ 2147483647 h 591"/>
                  <a:gd name="T52" fmla="*/ 2147483647 w 498"/>
                  <a:gd name="T53" fmla="*/ 2147483647 h 591"/>
                  <a:gd name="T54" fmla="*/ 2147483647 w 498"/>
                  <a:gd name="T55" fmla="*/ 2147483647 h 591"/>
                  <a:gd name="T56" fmla="*/ 2147483647 w 498"/>
                  <a:gd name="T57" fmla="*/ 2147483647 h 591"/>
                  <a:gd name="T58" fmla="*/ 2147483647 w 498"/>
                  <a:gd name="T59" fmla="*/ 2147483647 h 591"/>
                  <a:gd name="T60" fmla="*/ 2147483647 w 498"/>
                  <a:gd name="T61" fmla="*/ 2147483647 h 591"/>
                  <a:gd name="T62" fmla="*/ 2147483647 w 498"/>
                  <a:gd name="T63" fmla="*/ 2147483647 h 591"/>
                  <a:gd name="T64" fmla="*/ 2147483647 w 498"/>
                  <a:gd name="T65" fmla="*/ 2147483647 h 591"/>
                  <a:gd name="T66" fmla="*/ 2147483647 w 498"/>
                  <a:gd name="T67" fmla="*/ 2147483647 h 591"/>
                  <a:gd name="T68" fmla="*/ 2147483647 w 498"/>
                  <a:gd name="T69" fmla="*/ 2147483647 h 591"/>
                  <a:gd name="T70" fmla="*/ 2147483647 w 498"/>
                  <a:gd name="T71" fmla="*/ 2147483647 h 591"/>
                  <a:gd name="T72" fmla="*/ 2147483647 w 498"/>
                  <a:gd name="T73" fmla="*/ 2147483647 h 591"/>
                  <a:gd name="T74" fmla="*/ 2147483647 w 498"/>
                  <a:gd name="T75" fmla="*/ 2147483647 h 591"/>
                  <a:gd name="T76" fmla="*/ 2147483647 w 498"/>
                  <a:gd name="T77" fmla="*/ 2147483647 h 591"/>
                  <a:gd name="T78" fmla="*/ 2147483647 w 498"/>
                  <a:gd name="T79" fmla="*/ 2147483647 h 591"/>
                  <a:gd name="T80" fmla="*/ 2147483647 w 498"/>
                  <a:gd name="T81" fmla="*/ 2147483647 h 591"/>
                  <a:gd name="T82" fmla="*/ 2147483647 w 498"/>
                  <a:gd name="T83" fmla="*/ 2147483647 h 591"/>
                  <a:gd name="T84" fmla="*/ 2147483647 w 498"/>
                  <a:gd name="T85" fmla="*/ 2147483647 h 591"/>
                  <a:gd name="T86" fmla="*/ 2147483647 w 498"/>
                  <a:gd name="T87" fmla="*/ 2147483647 h 591"/>
                  <a:gd name="T88" fmla="*/ 2147483647 w 498"/>
                  <a:gd name="T89" fmla="*/ 2147483647 h 591"/>
                  <a:gd name="T90" fmla="*/ 2147483647 w 498"/>
                  <a:gd name="T91" fmla="*/ 2147483647 h 591"/>
                  <a:gd name="T92" fmla="*/ 2147483647 w 498"/>
                  <a:gd name="T93" fmla="*/ 2147483647 h 591"/>
                  <a:gd name="T94" fmla="*/ 2147483647 w 498"/>
                  <a:gd name="T95" fmla="*/ 2147483647 h 591"/>
                  <a:gd name="T96" fmla="*/ 2147483647 w 498"/>
                  <a:gd name="T97" fmla="*/ 2147483647 h 591"/>
                  <a:gd name="T98" fmla="*/ 2147483647 w 498"/>
                  <a:gd name="T99" fmla="*/ 2147483647 h 591"/>
                  <a:gd name="T100" fmla="*/ 2147483647 w 498"/>
                  <a:gd name="T101" fmla="*/ 2147483647 h 591"/>
                  <a:gd name="T102" fmla="*/ 2147483647 w 498"/>
                  <a:gd name="T103" fmla="*/ 2147483647 h 5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98"/>
                  <a:gd name="T157" fmla="*/ 0 h 591"/>
                  <a:gd name="T158" fmla="*/ 498 w 498"/>
                  <a:gd name="T159" fmla="*/ 591 h 591"/>
                  <a:gd name="connsiteX0" fmla="*/ 807 w 10000"/>
                  <a:gd name="connsiteY0" fmla="*/ 1347 h 10032"/>
                  <a:gd name="connsiteX1" fmla="*/ 1362 w 10000"/>
                  <a:gd name="connsiteY1" fmla="*/ 984 h 10032"/>
                  <a:gd name="connsiteX2" fmla="*/ 3183 w 10000"/>
                  <a:gd name="connsiteY2" fmla="*/ 1036 h 10032"/>
                  <a:gd name="connsiteX3" fmla="*/ 3738 w 10000"/>
                  <a:gd name="connsiteY3" fmla="*/ 466 h 10032"/>
                  <a:gd name="connsiteX4" fmla="*/ 4133 w 10000"/>
                  <a:gd name="connsiteY4" fmla="*/ 0 h 10032"/>
                  <a:gd name="connsiteX5" fmla="*/ 5953 w 10000"/>
                  <a:gd name="connsiteY5" fmla="*/ 362 h 10032"/>
                  <a:gd name="connsiteX6" fmla="*/ 6586 w 10000"/>
                  <a:gd name="connsiteY6" fmla="*/ 1243 h 10032"/>
                  <a:gd name="connsiteX7" fmla="*/ 8331 w 10000"/>
                  <a:gd name="connsiteY7" fmla="*/ 1450 h 10032"/>
                  <a:gd name="connsiteX8" fmla="*/ 8929 w 10000"/>
                  <a:gd name="connsiteY8" fmla="*/ 1782 h 10032"/>
                  <a:gd name="connsiteX9" fmla="*/ 9370 w 10000"/>
                  <a:gd name="connsiteY9" fmla="*/ 2024 h 10032"/>
                  <a:gd name="connsiteX10" fmla="*/ 9636 w 10000"/>
                  <a:gd name="connsiteY10" fmla="*/ 2388 h 10032"/>
                  <a:gd name="connsiteX11" fmla="*/ 9700 w 10000"/>
                  <a:gd name="connsiteY11" fmla="*/ 2517 h 10032"/>
                  <a:gd name="connsiteX12" fmla="*/ 9860 w 10000"/>
                  <a:gd name="connsiteY12" fmla="*/ 2623 h 10032"/>
                  <a:gd name="connsiteX13" fmla="*/ 9777 w 10000"/>
                  <a:gd name="connsiteY13" fmla="*/ 2940 h 10032"/>
                  <a:gd name="connsiteX14" fmla="*/ 9743 w 10000"/>
                  <a:gd name="connsiteY14" fmla="*/ 3339 h 10032"/>
                  <a:gd name="connsiteX15" fmla="*/ 9791 w 10000"/>
                  <a:gd name="connsiteY15" fmla="*/ 3345 h 10032"/>
                  <a:gd name="connsiteX16" fmla="*/ 9671 w 10000"/>
                  <a:gd name="connsiteY16" fmla="*/ 3205 h 10032"/>
                  <a:gd name="connsiteX17" fmla="*/ 9498 w 10000"/>
                  <a:gd name="connsiteY17" fmla="*/ 3339 h 10032"/>
                  <a:gd name="connsiteX18" fmla="*/ 9547 w 10000"/>
                  <a:gd name="connsiteY18" fmla="*/ 3434 h 10032"/>
                  <a:gd name="connsiteX19" fmla="*/ 9200 w 10000"/>
                  <a:gd name="connsiteY19" fmla="*/ 3471 h 10032"/>
                  <a:gd name="connsiteX20" fmla="*/ 7603 w 10000"/>
                  <a:gd name="connsiteY20" fmla="*/ 4879 h 10032"/>
                  <a:gd name="connsiteX21" fmla="*/ 6904 w 10000"/>
                  <a:gd name="connsiteY21" fmla="*/ 4961 h 10032"/>
                  <a:gd name="connsiteX22" fmla="*/ 6508 w 10000"/>
                  <a:gd name="connsiteY22" fmla="*/ 5026 h 10032"/>
                  <a:gd name="connsiteX23" fmla="*/ 5638 w 10000"/>
                  <a:gd name="connsiteY23" fmla="*/ 4974 h 10032"/>
                  <a:gd name="connsiteX24" fmla="*/ 4785 w 10000"/>
                  <a:gd name="connsiteY24" fmla="*/ 5456 h 10032"/>
                  <a:gd name="connsiteX25" fmla="*/ 4611 w 10000"/>
                  <a:gd name="connsiteY25" fmla="*/ 5855 h 10032"/>
                  <a:gd name="connsiteX26" fmla="*/ 4585 w 10000"/>
                  <a:gd name="connsiteY26" fmla="*/ 6218 h 10032"/>
                  <a:gd name="connsiteX27" fmla="*/ 4501 w 10000"/>
                  <a:gd name="connsiteY27" fmla="*/ 6871 h 10032"/>
                  <a:gd name="connsiteX28" fmla="*/ 4522 w 10000"/>
                  <a:gd name="connsiteY28" fmla="*/ 7295 h 10032"/>
                  <a:gd name="connsiteX29" fmla="*/ 4342 w 10000"/>
                  <a:gd name="connsiteY29" fmla="*/ 7697 h 10032"/>
                  <a:gd name="connsiteX30" fmla="*/ 5557 w 10000"/>
                  <a:gd name="connsiteY30" fmla="*/ 7824 h 10032"/>
                  <a:gd name="connsiteX31" fmla="*/ 6793 w 10000"/>
                  <a:gd name="connsiteY31" fmla="*/ 8105 h 10032"/>
                  <a:gd name="connsiteX32" fmla="*/ 8001 w 10000"/>
                  <a:gd name="connsiteY32" fmla="*/ 8504 h 10032"/>
                  <a:gd name="connsiteX33" fmla="*/ 8031 w 10000"/>
                  <a:gd name="connsiteY33" fmla="*/ 8964 h 10032"/>
                  <a:gd name="connsiteX34" fmla="*/ 8523 w 10000"/>
                  <a:gd name="connsiteY34" fmla="*/ 9323 h 10032"/>
                  <a:gd name="connsiteX35" fmla="*/ 7045 w 10000"/>
                  <a:gd name="connsiteY35" fmla="*/ 9537 h 10032"/>
                  <a:gd name="connsiteX36" fmla="*/ 6112 w 10000"/>
                  <a:gd name="connsiteY36" fmla="*/ 9689 h 10032"/>
                  <a:gd name="connsiteX37" fmla="*/ 5003 w 10000"/>
                  <a:gd name="connsiteY37" fmla="*/ 9845 h 10032"/>
                  <a:gd name="connsiteX38" fmla="*/ 4766 w 10000"/>
                  <a:gd name="connsiteY38" fmla="*/ 9948 h 10032"/>
                  <a:gd name="connsiteX39" fmla="*/ 4529 w 10000"/>
                  <a:gd name="connsiteY39" fmla="*/ 10000 h 10032"/>
                  <a:gd name="connsiteX40" fmla="*/ 4530 w 10000"/>
                  <a:gd name="connsiteY40" fmla="*/ 9947 h 10032"/>
                  <a:gd name="connsiteX41" fmla="*/ 3976 w 10000"/>
                  <a:gd name="connsiteY41" fmla="*/ 9072 h 10032"/>
                  <a:gd name="connsiteX42" fmla="*/ 2454 w 10000"/>
                  <a:gd name="connsiteY42" fmla="*/ 8685 h 10032"/>
                  <a:gd name="connsiteX43" fmla="*/ 1282 w 10000"/>
                  <a:gd name="connsiteY43" fmla="*/ 8342 h 10032"/>
                  <a:gd name="connsiteX44" fmla="*/ 331 w 10000"/>
                  <a:gd name="connsiteY44" fmla="*/ 8186 h 10032"/>
                  <a:gd name="connsiteX45" fmla="*/ 411 w 10000"/>
                  <a:gd name="connsiteY45" fmla="*/ 7772 h 10032"/>
                  <a:gd name="connsiteX46" fmla="*/ 1837 w 10000"/>
                  <a:gd name="connsiteY46" fmla="*/ 7669 h 10032"/>
                  <a:gd name="connsiteX47" fmla="*/ 1757 w 10000"/>
                  <a:gd name="connsiteY47" fmla="*/ 6424 h 10032"/>
                  <a:gd name="connsiteX48" fmla="*/ 1679 w 10000"/>
                  <a:gd name="connsiteY48" fmla="*/ 5544 h 10032"/>
                  <a:gd name="connsiteX49" fmla="*/ 1202 w 10000"/>
                  <a:gd name="connsiteY49" fmla="*/ 4455 h 10032"/>
                  <a:gd name="connsiteX50" fmla="*/ 964 w 10000"/>
                  <a:gd name="connsiteY50" fmla="*/ 3783 h 10032"/>
                  <a:gd name="connsiteX51" fmla="*/ 95 w 10000"/>
                  <a:gd name="connsiteY51" fmla="*/ 3212 h 10032"/>
                  <a:gd name="connsiteX52" fmla="*/ 728 w 10000"/>
                  <a:gd name="connsiteY52" fmla="*/ 2280 h 10032"/>
                  <a:gd name="connsiteX53" fmla="*/ 807 w 10000"/>
                  <a:gd name="connsiteY53" fmla="*/ 1347 h 1003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000" h="10032">
                    <a:moveTo>
                      <a:pt x="807" y="1347"/>
                    </a:moveTo>
                    <a:cubicBezTo>
                      <a:pt x="1177" y="984"/>
                      <a:pt x="939" y="1071"/>
                      <a:pt x="1362" y="984"/>
                    </a:cubicBezTo>
                    <a:cubicBezTo>
                      <a:pt x="2180" y="1071"/>
                      <a:pt x="2180" y="1088"/>
                      <a:pt x="3183" y="1036"/>
                    </a:cubicBezTo>
                    <a:cubicBezTo>
                      <a:pt x="3421" y="811"/>
                      <a:pt x="3395" y="622"/>
                      <a:pt x="3738" y="466"/>
                    </a:cubicBezTo>
                    <a:cubicBezTo>
                      <a:pt x="3844" y="242"/>
                      <a:pt x="3764" y="87"/>
                      <a:pt x="4133" y="0"/>
                    </a:cubicBezTo>
                    <a:cubicBezTo>
                      <a:pt x="5346" y="52"/>
                      <a:pt x="5161" y="17"/>
                      <a:pt x="5953" y="362"/>
                    </a:cubicBezTo>
                    <a:cubicBezTo>
                      <a:pt x="6112" y="691"/>
                      <a:pt x="6112" y="1036"/>
                      <a:pt x="6586" y="1243"/>
                    </a:cubicBezTo>
                    <a:cubicBezTo>
                      <a:pt x="7035" y="1692"/>
                      <a:pt x="7327" y="1485"/>
                      <a:pt x="8331" y="1450"/>
                    </a:cubicBezTo>
                    <a:cubicBezTo>
                      <a:pt x="8726" y="1365"/>
                      <a:pt x="8534" y="1834"/>
                      <a:pt x="8929" y="1782"/>
                    </a:cubicBezTo>
                    <a:cubicBezTo>
                      <a:pt x="9325" y="1610"/>
                      <a:pt x="8921" y="2128"/>
                      <a:pt x="9370" y="2024"/>
                    </a:cubicBezTo>
                    <a:cubicBezTo>
                      <a:pt x="9659" y="1834"/>
                      <a:pt x="9266" y="2233"/>
                      <a:pt x="9636" y="2388"/>
                    </a:cubicBezTo>
                    <a:cubicBezTo>
                      <a:pt x="9847" y="2596"/>
                      <a:pt x="9806" y="2275"/>
                      <a:pt x="9700" y="2517"/>
                    </a:cubicBezTo>
                    <a:cubicBezTo>
                      <a:pt x="10273" y="2230"/>
                      <a:pt x="9847" y="2553"/>
                      <a:pt x="9860" y="2623"/>
                    </a:cubicBezTo>
                    <a:cubicBezTo>
                      <a:pt x="9873" y="2694"/>
                      <a:pt x="9274" y="2732"/>
                      <a:pt x="9777" y="2940"/>
                    </a:cubicBezTo>
                    <a:cubicBezTo>
                      <a:pt x="10200" y="3337"/>
                      <a:pt x="9533" y="2907"/>
                      <a:pt x="9743" y="3339"/>
                    </a:cubicBezTo>
                    <a:cubicBezTo>
                      <a:pt x="9769" y="3391"/>
                      <a:pt x="9801" y="3367"/>
                      <a:pt x="9791" y="3345"/>
                    </a:cubicBezTo>
                    <a:cubicBezTo>
                      <a:pt x="9779" y="3322"/>
                      <a:pt x="8423" y="3468"/>
                      <a:pt x="9671" y="3205"/>
                    </a:cubicBezTo>
                    <a:cubicBezTo>
                      <a:pt x="9487" y="3188"/>
                      <a:pt x="9657" y="3408"/>
                      <a:pt x="9498" y="3339"/>
                    </a:cubicBezTo>
                    <a:cubicBezTo>
                      <a:pt x="9314" y="3253"/>
                      <a:pt x="9653" y="3554"/>
                      <a:pt x="9547" y="3434"/>
                    </a:cubicBezTo>
                    <a:cubicBezTo>
                      <a:pt x="9388" y="3244"/>
                      <a:pt x="9490" y="3524"/>
                      <a:pt x="9200" y="3471"/>
                    </a:cubicBezTo>
                    <a:cubicBezTo>
                      <a:pt x="7510" y="3524"/>
                      <a:pt x="6968" y="3653"/>
                      <a:pt x="7603" y="4879"/>
                    </a:cubicBezTo>
                    <a:cubicBezTo>
                      <a:pt x="7417" y="4966"/>
                      <a:pt x="7037" y="4839"/>
                      <a:pt x="6904" y="4961"/>
                    </a:cubicBezTo>
                    <a:cubicBezTo>
                      <a:pt x="6800" y="5064"/>
                      <a:pt x="6559" y="4905"/>
                      <a:pt x="6508" y="5026"/>
                    </a:cubicBezTo>
                    <a:cubicBezTo>
                      <a:pt x="6350" y="5129"/>
                      <a:pt x="5925" y="4903"/>
                      <a:pt x="5638" y="4974"/>
                    </a:cubicBezTo>
                    <a:cubicBezTo>
                      <a:pt x="5351" y="5045"/>
                      <a:pt x="5101" y="5301"/>
                      <a:pt x="4785" y="5456"/>
                    </a:cubicBezTo>
                    <a:cubicBezTo>
                      <a:pt x="4389" y="5628"/>
                      <a:pt x="4717" y="5527"/>
                      <a:pt x="4611" y="5855"/>
                    </a:cubicBezTo>
                    <a:cubicBezTo>
                      <a:pt x="4451" y="5932"/>
                      <a:pt x="4677" y="6003"/>
                      <a:pt x="4585" y="6218"/>
                    </a:cubicBezTo>
                    <a:cubicBezTo>
                      <a:pt x="4493" y="6434"/>
                      <a:pt x="4718" y="6704"/>
                      <a:pt x="4501" y="6871"/>
                    </a:cubicBezTo>
                    <a:cubicBezTo>
                      <a:pt x="4284" y="7039"/>
                      <a:pt x="4469" y="7192"/>
                      <a:pt x="4522" y="7295"/>
                    </a:cubicBezTo>
                    <a:cubicBezTo>
                      <a:pt x="4575" y="7398"/>
                      <a:pt x="3963" y="7597"/>
                      <a:pt x="4342" y="7697"/>
                    </a:cubicBezTo>
                    <a:cubicBezTo>
                      <a:pt x="4764" y="7974"/>
                      <a:pt x="4925" y="7789"/>
                      <a:pt x="5557" y="7824"/>
                    </a:cubicBezTo>
                    <a:cubicBezTo>
                      <a:pt x="5900" y="8048"/>
                      <a:pt x="6316" y="8035"/>
                      <a:pt x="6793" y="8105"/>
                    </a:cubicBezTo>
                    <a:cubicBezTo>
                      <a:pt x="6952" y="8260"/>
                      <a:pt x="7795" y="8361"/>
                      <a:pt x="8001" y="8504"/>
                    </a:cubicBezTo>
                    <a:cubicBezTo>
                      <a:pt x="8207" y="8647"/>
                      <a:pt x="7944" y="8827"/>
                      <a:pt x="8031" y="8964"/>
                    </a:cubicBezTo>
                    <a:cubicBezTo>
                      <a:pt x="8118" y="9101"/>
                      <a:pt x="8687" y="9228"/>
                      <a:pt x="8523" y="9323"/>
                    </a:cubicBezTo>
                    <a:cubicBezTo>
                      <a:pt x="8359" y="9418"/>
                      <a:pt x="7336" y="9434"/>
                      <a:pt x="7045" y="9537"/>
                    </a:cubicBezTo>
                    <a:cubicBezTo>
                      <a:pt x="6808" y="9658"/>
                      <a:pt x="6452" y="9638"/>
                      <a:pt x="6112" y="9689"/>
                    </a:cubicBezTo>
                    <a:lnTo>
                      <a:pt x="5003" y="9845"/>
                    </a:lnTo>
                    <a:lnTo>
                      <a:pt x="4766" y="9948"/>
                    </a:lnTo>
                    <a:cubicBezTo>
                      <a:pt x="4689" y="9965"/>
                      <a:pt x="4568" y="10000"/>
                      <a:pt x="4529" y="10000"/>
                    </a:cubicBezTo>
                    <a:cubicBezTo>
                      <a:pt x="4490" y="10000"/>
                      <a:pt x="4622" y="10102"/>
                      <a:pt x="4530" y="9947"/>
                    </a:cubicBezTo>
                    <a:cubicBezTo>
                      <a:pt x="4438" y="9792"/>
                      <a:pt x="4322" y="9282"/>
                      <a:pt x="3976" y="9072"/>
                    </a:cubicBezTo>
                    <a:cubicBezTo>
                      <a:pt x="3630" y="8862"/>
                      <a:pt x="3062" y="8823"/>
                      <a:pt x="2454" y="8685"/>
                    </a:cubicBezTo>
                    <a:cubicBezTo>
                      <a:pt x="1870" y="8485"/>
                      <a:pt x="1863" y="8601"/>
                      <a:pt x="1282" y="8342"/>
                    </a:cubicBezTo>
                    <a:cubicBezTo>
                      <a:pt x="1124" y="8186"/>
                      <a:pt x="331" y="8186"/>
                      <a:pt x="331" y="8186"/>
                    </a:cubicBezTo>
                    <a:cubicBezTo>
                      <a:pt x="358" y="8048"/>
                      <a:pt x="227" y="7841"/>
                      <a:pt x="411" y="7772"/>
                    </a:cubicBezTo>
                    <a:cubicBezTo>
                      <a:pt x="834" y="7634"/>
                      <a:pt x="1837" y="7669"/>
                      <a:pt x="1837" y="7669"/>
                    </a:cubicBezTo>
                    <a:cubicBezTo>
                      <a:pt x="2022" y="7288"/>
                      <a:pt x="2628" y="6615"/>
                      <a:pt x="1757" y="6424"/>
                    </a:cubicBezTo>
                    <a:cubicBezTo>
                      <a:pt x="1705" y="6079"/>
                      <a:pt x="1784" y="5872"/>
                      <a:pt x="1679" y="5544"/>
                    </a:cubicBezTo>
                    <a:cubicBezTo>
                      <a:pt x="1572" y="5216"/>
                      <a:pt x="1308" y="4749"/>
                      <a:pt x="1202" y="4455"/>
                    </a:cubicBezTo>
                    <a:cubicBezTo>
                      <a:pt x="1097" y="4248"/>
                      <a:pt x="1124" y="3973"/>
                      <a:pt x="964" y="3783"/>
                    </a:cubicBezTo>
                    <a:cubicBezTo>
                      <a:pt x="753" y="3558"/>
                      <a:pt x="385" y="3402"/>
                      <a:pt x="95" y="3212"/>
                    </a:cubicBezTo>
                    <a:cubicBezTo>
                      <a:pt x="-144" y="2728"/>
                      <a:pt x="68" y="2556"/>
                      <a:pt x="728" y="2280"/>
                    </a:cubicBezTo>
                    <a:cubicBezTo>
                      <a:pt x="1230" y="1796"/>
                      <a:pt x="1097" y="2089"/>
                      <a:pt x="807" y="134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7" name="Freeform 63"/>
              <p:cNvSpPr/>
              <p:nvPr/>
            </p:nvSpPr>
            <p:spPr bwMode="auto">
              <a:xfrm>
                <a:off x="4861430" y="7056763"/>
                <a:ext cx="1018245" cy="852106"/>
              </a:xfrm>
              <a:custGeom>
                <a:gdLst>
                  <a:gd name="T0" fmla="*/ 2147483647 w 582"/>
                  <a:gd name="T1" fmla="*/ 2147483647 h 417"/>
                  <a:gd name="T2" fmla="*/ 2147483647 w 582"/>
                  <a:gd name="T3" fmla="*/ 2147483647 h 417"/>
                  <a:gd name="T4" fmla="*/ 2147483647 w 582"/>
                  <a:gd name="T5" fmla="*/ 2147483647 h 417"/>
                  <a:gd name="T6" fmla="*/ 2147483647 w 582"/>
                  <a:gd name="T7" fmla="*/ 2147483647 h 417"/>
                  <a:gd name="T8" fmla="*/ 2147483647 w 582"/>
                  <a:gd name="T9" fmla="*/ 2147483647 h 417"/>
                  <a:gd name="T10" fmla="*/ 2147483647 w 582"/>
                  <a:gd name="T11" fmla="*/ 2147483647 h 417"/>
                  <a:gd name="T12" fmla="*/ 2147483647 w 582"/>
                  <a:gd name="T13" fmla="*/ 2147483647 h 417"/>
                  <a:gd name="T14" fmla="*/ 2147483647 w 582"/>
                  <a:gd name="T15" fmla="*/ 2147483647 h 417"/>
                  <a:gd name="T16" fmla="*/ 2147483647 w 582"/>
                  <a:gd name="T17" fmla="*/ 2147483647 h 417"/>
                  <a:gd name="T18" fmla="*/ 2147483647 w 582"/>
                  <a:gd name="T19" fmla="*/ 2147483647 h 417"/>
                  <a:gd name="T20" fmla="*/ 2147483647 w 582"/>
                  <a:gd name="T21" fmla="*/ 2147483647 h 417"/>
                  <a:gd name="T22" fmla="*/ 2147483647 w 582"/>
                  <a:gd name="T23" fmla="*/ 2147483647 h 417"/>
                  <a:gd name="T24" fmla="*/ 2147483647 w 582"/>
                  <a:gd name="T25" fmla="*/ 2147483647 h 417"/>
                  <a:gd name="T26" fmla="*/ 2147483647 w 582"/>
                  <a:gd name="T27" fmla="*/ 2147483647 h 417"/>
                  <a:gd name="T28" fmla="*/ 2147483647 w 582"/>
                  <a:gd name="T29" fmla="*/ 2147483647 h 417"/>
                  <a:gd name="T30" fmla="*/ 2147483647 w 582"/>
                  <a:gd name="T31" fmla="*/ 2147483647 h 417"/>
                  <a:gd name="T32" fmla="*/ 2147483647 w 582"/>
                  <a:gd name="T33" fmla="*/ 2147483647 h 417"/>
                  <a:gd name="T34" fmla="*/ 2147483647 w 582"/>
                  <a:gd name="T35" fmla="*/ 2147483647 h 417"/>
                  <a:gd name="T36" fmla="*/ 2147483647 w 582"/>
                  <a:gd name="T37" fmla="*/ 2147483647 h 417"/>
                  <a:gd name="T38" fmla="*/ 2147483647 w 582"/>
                  <a:gd name="T39" fmla="*/ 2147483647 h 417"/>
                  <a:gd name="T40" fmla="*/ 2147483647 w 582"/>
                  <a:gd name="T41" fmla="*/ 2147483647 h 417"/>
                  <a:gd name="T42" fmla="*/ 2147483647 w 582"/>
                  <a:gd name="T43" fmla="*/ 2147483647 h 417"/>
                  <a:gd name="T44" fmla="*/ 2147483647 w 582"/>
                  <a:gd name="T45" fmla="*/ 2147483647 h 417"/>
                  <a:gd name="T46" fmla="*/ 2147483647 w 582"/>
                  <a:gd name="T47" fmla="*/ 2147483647 h 417"/>
                  <a:gd name="T48" fmla="*/ 2147483647 w 582"/>
                  <a:gd name="T49" fmla="*/ 2147483647 h 417"/>
                  <a:gd name="T50" fmla="*/ 2147483647 w 582"/>
                  <a:gd name="T51" fmla="*/ 2147483647 h 417"/>
                  <a:gd name="T52" fmla="*/ 2147483647 w 582"/>
                  <a:gd name="T53" fmla="*/ 2147483647 h 417"/>
                  <a:gd name="T54" fmla="*/ 2147483647 w 582"/>
                  <a:gd name="T55" fmla="*/ 2147483647 h 417"/>
                  <a:gd name="T56" fmla="*/ 2147483647 w 582"/>
                  <a:gd name="T57" fmla="*/ 2147483647 h 417"/>
                  <a:gd name="T58" fmla="*/ 2147483647 w 582"/>
                  <a:gd name="T59" fmla="*/ 2147483647 h 417"/>
                  <a:gd name="T60" fmla="*/ 2147483647 w 582"/>
                  <a:gd name="T61" fmla="*/ 0 h 417"/>
                  <a:gd name="T62" fmla="*/ 2147483647 w 582"/>
                  <a:gd name="T63" fmla="*/ 2147483647 h 417"/>
                  <a:gd name="T64" fmla="*/ 2147483647 w 582"/>
                  <a:gd name="T65" fmla="*/ 2147483647 h 417"/>
                  <a:gd name="T66" fmla="*/ 2147483647 w 582"/>
                  <a:gd name="T67" fmla="*/ 2147483647 h 417"/>
                  <a:gd name="T68" fmla="*/ 2147483647 w 582"/>
                  <a:gd name="T69" fmla="*/ 2147483647 h 417"/>
                  <a:gd name="T70" fmla="*/ 2147483647 w 582"/>
                  <a:gd name="T71" fmla="*/ 2147483647 h 417"/>
                  <a:gd name="T72" fmla="*/ 2147483647 w 582"/>
                  <a:gd name="T73" fmla="*/ 2147483647 h 417"/>
                  <a:gd name="T74" fmla="*/ 2147483647 w 582"/>
                  <a:gd name="T75" fmla="*/ 2147483647 h 417"/>
                  <a:gd name="T76" fmla="*/ 2147483647 w 582"/>
                  <a:gd name="T77" fmla="*/ 2147483647 h 417"/>
                  <a:gd name="T78" fmla="*/ 2147483647 w 582"/>
                  <a:gd name="T79" fmla="*/ 2147483647 h 417"/>
                  <a:gd name="T80" fmla="*/ 2147483647 w 582"/>
                  <a:gd name="T81" fmla="*/ 2147483647 h 417"/>
                  <a:gd name="T82" fmla="*/ 2147483647 w 582"/>
                  <a:gd name="T83" fmla="*/ 2147483647 h 417"/>
                  <a:gd name="T84" fmla="*/ 2147483647 w 582"/>
                  <a:gd name="T85" fmla="*/ 2147483647 h 417"/>
                  <a:gd name="T86" fmla="*/ 2147483647 w 582"/>
                  <a:gd name="T87" fmla="*/ 2147483647 h 417"/>
                  <a:gd name="T88" fmla="*/ 2147483647 w 582"/>
                  <a:gd name="T89" fmla="*/ 2147483647 h 417"/>
                  <a:gd name="T90" fmla="*/ 2147483647 w 582"/>
                  <a:gd name="T91" fmla="*/ 2147483647 h 417"/>
                  <a:gd name="T92" fmla="*/ 2147483647 w 582"/>
                  <a:gd name="T93" fmla="*/ 2147483647 h 417"/>
                  <a:gd name="T94" fmla="*/ 2147483647 w 582"/>
                  <a:gd name="T95" fmla="*/ 2147483647 h 417"/>
                  <a:gd name="T96" fmla="*/ 2147483647 w 582"/>
                  <a:gd name="T97" fmla="*/ 2147483647 h 4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82"/>
                  <a:gd name="T148" fmla="*/ 0 h 417"/>
                  <a:gd name="T149" fmla="*/ 582 w 582"/>
                  <a:gd name="T150" fmla="*/ 417 h 417"/>
                  <a:gd name="connsiteX0" fmla="*/ 8164 w 9896"/>
                  <a:gd name="connsiteY0" fmla="*/ 9162 h 10000"/>
                  <a:gd name="connsiteX1" fmla="*/ 7469 w 9896"/>
                  <a:gd name="connsiteY1" fmla="*/ 8704 h 10000"/>
                  <a:gd name="connsiteX2" fmla="*/ 7015 w 9896"/>
                  <a:gd name="connsiteY2" fmla="*/ 8159 h 10000"/>
                  <a:gd name="connsiteX3" fmla="*/ 6439 w 9896"/>
                  <a:gd name="connsiteY3" fmla="*/ 8093 h 10000"/>
                  <a:gd name="connsiteX4" fmla="*/ 6044 w 9896"/>
                  <a:gd name="connsiteY4" fmla="*/ 7716 h 10000"/>
                  <a:gd name="connsiteX5" fmla="*/ 5593 w 9896"/>
                  <a:gd name="connsiteY5" fmla="*/ 7643 h 10000"/>
                  <a:gd name="connsiteX6" fmla="*/ 5342 w 9896"/>
                  <a:gd name="connsiteY6" fmla="*/ 7290 h 10000"/>
                  <a:gd name="connsiteX7" fmla="*/ 4403 w 9896"/>
                  <a:gd name="connsiteY7" fmla="*/ 7624 h 10000"/>
                  <a:gd name="connsiteX8" fmla="*/ 3774 w 9896"/>
                  <a:gd name="connsiteY8" fmla="*/ 7290 h 10000"/>
                  <a:gd name="connsiteX9" fmla="*/ 3932 w 9896"/>
                  <a:gd name="connsiteY9" fmla="*/ 7424 h 10000"/>
                  <a:gd name="connsiteX10" fmla="*/ 2986 w 9896"/>
                  <a:gd name="connsiteY10" fmla="*/ 7976 h 10000"/>
                  <a:gd name="connsiteX11" fmla="*/ 2247 w 9896"/>
                  <a:gd name="connsiteY11" fmla="*/ 8328 h 10000"/>
                  <a:gd name="connsiteX12" fmla="*/ 2338 w 9896"/>
                  <a:gd name="connsiteY12" fmla="*/ 8968 h 10000"/>
                  <a:gd name="connsiteX13" fmla="*/ 1226 w 9896"/>
                  <a:gd name="connsiteY13" fmla="*/ 9987 h 10000"/>
                  <a:gd name="connsiteX14" fmla="*/ 782 w 9896"/>
                  <a:gd name="connsiteY14" fmla="*/ 9529 h 10000"/>
                  <a:gd name="connsiteX15" fmla="*/ 185 w 9896"/>
                  <a:gd name="connsiteY15" fmla="*/ 9183 h 10000"/>
                  <a:gd name="connsiteX16" fmla="*/ 13 w 9896"/>
                  <a:gd name="connsiteY16" fmla="*/ 7691 h 10000"/>
                  <a:gd name="connsiteX17" fmla="*/ 431 w 9896"/>
                  <a:gd name="connsiteY17" fmla="*/ 6821 h 10000"/>
                  <a:gd name="connsiteX18" fmla="*/ 379 w 9896"/>
                  <a:gd name="connsiteY18" fmla="*/ 5952 h 10000"/>
                  <a:gd name="connsiteX19" fmla="*/ 639 w 9896"/>
                  <a:gd name="connsiteY19" fmla="*/ 5618 h 10000"/>
                  <a:gd name="connsiteX20" fmla="*/ 848 w 9896"/>
                  <a:gd name="connsiteY20" fmla="*/ 5217 h 10000"/>
                  <a:gd name="connsiteX21" fmla="*/ 1215 w 9896"/>
                  <a:gd name="connsiteY21" fmla="*/ 4014 h 10000"/>
                  <a:gd name="connsiteX22" fmla="*/ 1893 w 9896"/>
                  <a:gd name="connsiteY22" fmla="*/ 3611 h 10000"/>
                  <a:gd name="connsiteX23" fmla="*/ 1738 w 9896"/>
                  <a:gd name="connsiteY23" fmla="*/ 2408 h 10000"/>
                  <a:gd name="connsiteX24" fmla="*/ 2051 w 9896"/>
                  <a:gd name="connsiteY24" fmla="*/ 2542 h 10000"/>
                  <a:gd name="connsiteX25" fmla="*/ 2486 w 9896"/>
                  <a:gd name="connsiteY25" fmla="*/ 2229 h 10000"/>
                  <a:gd name="connsiteX26" fmla="*/ 3183 w 9896"/>
                  <a:gd name="connsiteY26" fmla="*/ 2497 h 10000"/>
                  <a:gd name="connsiteX27" fmla="*/ 3723 w 9896"/>
                  <a:gd name="connsiteY27" fmla="*/ 1806 h 10000"/>
                  <a:gd name="connsiteX28" fmla="*/ 3983 w 9896"/>
                  <a:gd name="connsiteY28" fmla="*/ 1137 h 10000"/>
                  <a:gd name="connsiteX29" fmla="*/ 3879 w 9896"/>
                  <a:gd name="connsiteY29" fmla="*/ 469 h 10000"/>
                  <a:gd name="connsiteX30" fmla="*/ 4193 w 9896"/>
                  <a:gd name="connsiteY30" fmla="*/ 268 h 10000"/>
                  <a:gd name="connsiteX31" fmla="*/ 4507 w 9896"/>
                  <a:gd name="connsiteY31" fmla="*/ 0 h 10000"/>
                  <a:gd name="connsiteX32" fmla="*/ 5238 w 9896"/>
                  <a:gd name="connsiteY32" fmla="*/ 201 h 10000"/>
                  <a:gd name="connsiteX33" fmla="*/ 5499 w 9896"/>
                  <a:gd name="connsiteY33" fmla="*/ 1271 h 10000"/>
                  <a:gd name="connsiteX34" fmla="*/ 6701 w 9896"/>
                  <a:gd name="connsiteY34" fmla="*/ 1070 h 10000"/>
                  <a:gd name="connsiteX35" fmla="*/ 6961 w 9896"/>
                  <a:gd name="connsiteY35" fmla="*/ 535 h 10000"/>
                  <a:gd name="connsiteX36" fmla="*/ 7955 w 9896"/>
                  <a:gd name="connsiteY36" fmla="*/ 335 h 10000"/>
                  <a:gd name="connsiteX37" fmla="*/ 9471 w 9896"/>
                  <a:gd name="connsiteY37" fmla="*/ 668 h 10000"/>
                  <a:gd name="connsiteX38" fmla="*/ 9575 w 9896"/>
                  <a:gd name="connsiteY38" fmla="*/ 1472 h 10000"/>
                  <a:gd name="connsiteX39" fmla="*/ 9784 w 9896"/>
                  <a:gd name="connsiteY39" fmla="*/ 2073 h 10000"/>
                  <a:gd name="connsiteX40" fmla="*/ 9731 w 9896"/>
                  <a:gd name="connsiteY40" fmla="*/ 3880 h 10000"/>
                  <a:gd name="connsiteX41" fmla="*/ 9575 w 9896"/>
                  <a:gd name="connsiteY41" fmla="*/ 4014 h 10000"/>
                  <a:gd name="connsiteX42" fmla="*/ 9522 w 9896"/>
                  <a:gd name="connsiteY42" fmla="*/ 4213 h 10000"/>
                  <a:gd name="connsiteX43" fmla="*/ 9731 w 9896"/>
                  <a:gd name="connsiteY43" fmla="*/ 5685 h 10000"/>
                  <a:gd name="connsiteX44" fmla="*/ 9889 w 9896"/>
                  <a:gd name="connsiteY44" fmla="*/ 6020 h 10000"/>
                  <a:gd name="connsiteX45" fmla="*/ 9575 w 9896"/>
                  <a:gd name="connsiteY45" fmla="*/ 6153 h 10000"/>
                  <a:gd name="connsiteX46" fmla="*/ 9378 w 9896"/>
                  <a:gd name="connsiteY46" fmla="*/ 6992 h 10000"/>
                  <a:gd name="connsiteX47" fmla="*/ 9113 w 9896"/>
                  <a:gd name="connsiteY47" fmla="*/ 6887 h 10000"/>
                  <a:gd name="connsiteX48" fmla="*/ 8299 w 9896"/>
                  <a:gd name="connsiteY48" fmla="*/ 7432 h 10000"/>
                  <a:gd name="connsiteX49" fmla="*/ 8164 w 9896"/>
                  <a:gd name="connsiteY49" fmla="*/ 916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896" h="10000">
                    <a:moveTo>
                      <a:pt x="8164" y="9162"/>
                    </a:moveTo>
                    <a:cubicBezTo>
                      <a:pt x="8025" y="8271"/>
                      <a:pt x="7992" y="9148"/>
                      <a:pt x="7469" y="8704"/>
                    </a:cubicBezTo>
                    <a:cubicBezTo>
                      <a:pt x="6912" y="8815"/>
                      <a:pt x="7397" y="8003"/>
                      <a:pt x="7015" y="8159"/>
                    </a:cubicBezTo>
                    <a:cubicBezTo>
                      <a:pt x="6823" y="8137"/>
                      <a:pt x="6631" y="8159"/>
                      <a:pt x="6439" y="8093"/>
                    </a:cubicBezTo>
                    <a:cubicBezTo>
                      <a:pt x="6214" y="8003"/>
                      <a:pt x="6186" y="7791"/>
                      <a:pt x="6044" y="7716"/>
                    </a:cubicBezTo>
                    <a:cubicBezTo>
                      <a:pt x="5902" y="7642"/>
                      <a:pt x="5749" y="7711"/>
                      <a:pt x="5593" y="7643"/>
                    </a:cubicBezTo>
                    <a:cubicBezTo>
                      <a:pt x="5419" y="7800"/>
                      <a:pt x="5499" y="7090"/>
                      <a:pt x="5342" y="7290"/>
                    </a:cubicBezTo>
                    <a:cubicBezTo>
                      <a:pt x="5169" y="7937"/>
                      <a:pt x="5098" y="7691"/>
                      <a:pt x="4403" y="7624"/>
                    </a:cubicBezTo>
                    <a:cubicBezTo>
                      <a:pt x="4298" y="7580"/>
                      <a:pt x="3879" y="7335"/>
                      <a:pt x="3774" y="7290"/>
                    </a:cubicBezTo>
                    <a:cubicBezTo>
                      <a:pt x="3723" y="7268"/>
                      <a:pt x="4063" y="7309"/>
                      <a:pt x="3932" y="7424"/>
                    </a:cubicBezTo>
                    <a:cubicBezTo>
                      <a:pt x="3800" y="7538"/>
                      <a:pt x="3388" y="7798"/>
                      <a:pt x="2986" y="7976"/>
                    </a:cubicBezTo>
                    <a:cubicBezTo>
                      <a:pt x="2818" y="8223"/>
                      <a:pt x="2299" y="8205"/>
                      <a:pt x="2247" y="8328"/>
                    </a:cubicBezTo>
                    <a:cubicBezTo>
                      <a:pt x="2194" y="8451"/>
                      <a:pt x="2508" y="8691"/>
                      <a:pt x="2338" y="8968"/>
                    </a:cubicBezTo>
                    <a:cubicBezTo>
                      <a:pt x="2168" y="9244"/>
                      <a:pt x="1783" y="10121"/>
                      <a:pt x="1226" y="9987"/>
                    </a:cubicBezTo>
                    <a:cubicBezTo>
                      <a:pt x="1156" y="9965"/>
                      <a:pt x="816" y="9616"/>
                      <a:pt x="782" y="9529"/>
                    </a:cubicBezTo>
                    <a:cubicBezTo>
                      <a:pt x="695" y="9350"/>
                      <a:pt x="307" y="9316"/>
                      <a:pt x="185" y="9183"/>
                    </a:cubicBezTo>
                    <a:cubicBezTo>
                      <a:pt x="28" y="9004"/>
                      <a:pt x="-27" y="8085"/>
                      <a:pt x="13" y="7691"/>
                    </a:cubicBezTo>
                    <a:cubicBezTo>
                      <a:pt x="54" y="7297"/>
                      <a:pt x="379" y="7112"/>
                      <a:pt x="431" y="6821"/>
                    </a:cubicBezTo>
                    <a:cubicBezTo>
                      <a:pt x="484" y="6532"/>
                      <a:pt x="343" y="6153"/>
                      <a:pt x="379" y="5952"/>
                    </a:cubicBezTo>
                    <a:cubicBezTo>
                      <a:pt x="501" y="5484"/>
                      <a:pt x="309" y="6042"/>
                      <a:pt x="639" y="5618"/>
                    </a:cubicBezTo>
                    <a:cubicBezTo>
                      <a:pt x="727" y="5507"/>
                      <a:pt x="848" y="5217"/>
                      <a:pt x="848" y="5217"/>
                    </a:cubicBezTo>
                    <a:cubicBezTo>
                      <a:pt x="797" y="4793"/>
                      <a:pt x="901" y="4280"/>
                      <a:pt x="1215" y="4014"/>
                    </a:cubicBezTo>
                    <a:cubicBezTo>
                      <a:pt x="1284" y="3946"/>
                      <a:pt x="1859" y="3611"/>
                      <a:pt x="1893" y="3611"/>
                    </a:cubicBezTo>
                    <a:cubicBezTo>
                      <a:pt x="1859" y="3254"/>
                      <a:pt x="1406" y="2542"/>
                      <a:pt x="1738" y="2408"/>
                    </a:cubicBezTo>
                    <a:cubicBezTo>
                      <a:pt x="1806" y="2140"/>
                      <a:pt x="1842" y="2631"/>
                      <a:pt x="2051" y="2542"/>
                    </a:cubicBezTo>
                    <a:cubicBezTo>
                      <a:pt x="2260" y="2497"/>
                      <a:pt x="2225" y="2207"/>
                      <a:pt x="2486" y="2229"/>
                    </a:cubicBezTo>
                    <a:cubicBezTo>
                      <a:pt x="2678" y="2229"/>
                      <a:pt x="2974" y="2564"/>
                      <a:pt x="3183" y="2497"/>
                    </a:cubicBezTo>
                    <a:cubicBezTo>
                      <a:pt x="3392" y="2430"/>
                      <a:pt x="3584" y="2028"/>
                      <a:pt x="3723" y="1806"/>
                    </a:cubicBezTo>
                    <a:cubicBezTo>
                      <a:pt x="3723" y="1516"/>
                      <a:pt x="3949" y="1360"/>
                      <a:pt x="3983" y="1137"/>
                    </a:cubicBezTo>
                    <a:cubicBezTo>
                      <a:pt x="4019" y="913"/>
                      <a:pt x="3845" y="602"/>
                      <a:pt x="3879" y="469"/>
                    </a:cubicBezTo>
                    <a:cubicBezTo>
                      <a:pt x="4053" y="245"/>
                      <a:pt x="4001" y="401"/>
                      <a:pt x="4193" y="268"/>
                    </a:cubicBezTo>
                    <a:lnTo>
                      <a:pt x="4507" y="0"/>
                    </a:lnTo>
                    <a:cubicBezTo>
                      <a:pt x="4767" y="89"/>
                      <a:pt x="4977" y="156"/>
                      <a:pt x="5238" y="201"/>
                    </a:cubicBezTo>
                    <a:cubicBezTo>
                      <a:pt x="5552" y="469"/>
                      <a:pt x="5465" y="758"/>
                      <a:pt x="5499" y="1271"/>
                    </a:cubicBezTo>
                    <a:cubicBezTo>
                      <a:pt x="6004" y="1226"/>
                      <a:pt x="6283" y="1248"/>
                      <a:pt x="6701" y="1070"/>
                    </a:cubicBezTo>
                    <a:cubicBezTo>
                      <a:pt x="6823" y="602"/>
                      <a:pt x="6719" y="758"/>
                      <a:pt x="6961" y="535"/>
                    </a:cubicBezTo>
                    <a:cubicBezTo>
                      <a:pt x="7206" y="89"/>
                      <a:pt x="7537" y="290"/>
                      <a:pt x="7955" y="335"/>
                    </a:cubicBezTo>
                    <a:cubicBezTo>
                      <a:pt x="8529" y="580"/>
                      <a:pt x="8773" y="624"/>
                      <a:pt x="9471" y="668"/>
                    </a:cubicBezTo>
                    <a:cubicBezTo>
                      <a:pt x="9384" y="981"/>
                      <a:pt x="9243" y="1338"/>
                      <a:pt x="9575" y="1472"/>
                    </a:cubicBezTo>
                    <a:cubicBezTo>
                      <a:pt x="9662" y="1650"/>
                      <a:pt x="9784" y="2073"/>
                      <a:pt x="9784" y="2073"/>
                    </a:cubicBezTo>
                    <a:cubicBezTo>
                      <a:pt x="9766" y="2676"/>
                      <a:pt x="9801" y="3277"/>
                      <a:pt x="9731" y="3880"/>
                    </a:cubicBezTo>
                    <a:cubicBezTo>
                      <a:pt x="9731" y="3968"/>
                      <a:pt x="9610" y="3946"/>
                      <a:pt x="9575" y="4014"/>
                    </a:cubicBezTo>
                    <a:cubicBezTo>
                      <a:pt x="9539" y="4058"/>
                      <a:pt x="9539" y="4147"/>
                      <a:pt x="9522" y="4213"/>
                    </a:cubicBezTo>
                    <a:cubicBezTo>
                      <a:pt x="9889" y="4526"/>
                      <a:pt x="9627" y="5173"/>
                      <a:pt x="9731" y="5685"/>
                    </a:cubicBezTo>
                    <a:cubicBezTo>
                      <a:pt x="9714" y="5752"/>
                      <a:pt x="9941" y="5975"/>
                      <a:pt x="9889" y="6020"/>
                    </a:cubicBezTo>
                    <a:cubicBezTo>
                      <a:pt x="9801" y="6109"/>
                      <a:pt x="9660" y="5991"/>
                      <a:pt x="9575" y="6153"/>
                    </a:cubicBezTo>
                    <a:cubicBezTo>
                      <a:pt x="9490" y="6315"/>
                      <a:pt x="8803" y="6435"/>
                      <a:pt x="9378" y="6992"/>
                    </a:cubicBezTo>
                    <a:cubicBezTo>
                      <a:pt x="9464" y="7326"/>
                      <a:pt x="9391" y="6797"/>
                      <a:pt x="9113" y="6887"/>
                    </a:cubicBezTo>
                    <a:cubicBezTo>
                      <a:pt x="9059" y="6999"/>
                      <a:pt x="8333" y="7410"/>
                      <a:pt x="8299" y="7432"/>
                    </a:cubicBezTo>
                    <a:cubicBezTo>
                      <a:pt x="8002" y="7567"/>
                      <a:pt x="8390" y="9185"/>
                      <a:pt x="8164" y="916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8" name="Freeform 64"/>
              <p:cNvSpPr/>
              <p:nvPr/>
            </p:nvSpPr>
            <p:spPr bwMode="auto">
              <a:xfrm>
                <a:off x="3965014" y="5591496"/>
                <a:ext cx="762001" cy="590550"/>
              </a:xfrm>
              <a:custGeom>
                <a:gdLst>
                  <a:gd name="T0" fmla="*/ 2147483647 w 424"/>
                  <a:gd name="T1" fmla="*/ 2147483647 h 312"/>
                  <a:gd name="T2" fmla="*/ 2147483647 w 424"/>
                  <a:gd name="T3" fmla="*/ 2147483647 h 312"/>
                  <a:gd name="T4" fmla="*/ 2147483647 w 424"/>
                  <a:gd name="T5" fmla="*/ 2147483647 h 312"/>
                  <a:gd name="T6" fmla="*/ 2147483647 w 424"/>
                  <a:gd name="T7" fmla="*/ 2147483647 h 312"/>
                  <a:gd name="T8" fmla="*/ 0 w 424"/>
                  <a:gd name="T9" fmla="*/ 2147483647 h 312"/>
                  <a:gd name="T10" fmla="*/ 2147483647 w 424"/>
                  <a:gd name="T11" fmla="*/ 2147483647 h 312"/>
                  <a:gd name="T12" fmla="*/ 2147483647 w 424"/>
                  <a:gd name="T13" fmla="*/ 2147483647 h 312"/>
                  <a:gd name="T14" fmla="*/ 2147483647 w 424"/>
                  <a:gd name="T15" fmla="*/ 2147483647 h 312"/>
                  <a:gd name="T16" fmla="*/ 2147483647 w 424"/>
                  <a:gd name="T17" fmla="*/ 2147483647 h 312"/>
                  <a:gd name="T18" fmla="*/ 2147483647 w 424"/>
                  <a:gd name="T19" fmla="*/ 2147483647 h 312"/>
                  <a:gd name="T20" fmla="*/ 2147483647 w 424"/>
                  <a:gd name="T21" fmla="*/ 2147483647 h 312"/>
                  <a:gd name="T22" fmla="*/ 2147483647 w 424"/>
                  <a:gd name="T23" fmla="*/ 2147483647 h 312"/>
                  <a:gd name="T24" fmla="*/ 2147483647 w 424"/>
                  <a:gd name="T25" fmla="*/ 2147483647 h 312"/>
                  <a:gd name="T26" fmla="*/ 2147483647 w 424"/>
                  <a:gd name="T27" fmla="*/ 2147483647 h 312"/>
                  <a:gd name="T28" fmla="*/ 2147483647 w 424"/>
                  <a:gd name="T29" fmla="*/ 2147483647 h 312"/>
                  <a:gd name="T30" fmla="*/ 2147483647 w 424"/>
                  <a:gd name="T31" fmla="*/ 0 h 312"/>
                  <a:gd name="T32" fmla="*/ 2147483647 w 424"/>
                  <a:gd name="T33" fmla="*/ 2147483647 h 312"/>
                  <a:gd name="T34" fmla="*/ 2147483647 w 424"/>
                  <a:gd name="T35" fmla="*/ 2147483647 h 312"/>
                  <a:gd name="T36" fmla="*/ 2147483647 w 424"/>
                  <a:gd name="T37" fmla="*/ 2147483647 h 312"/>
                  <a:gd name="T38" fmla="*/ 2147483647 w 424"/>
                  <a:gd name="T39" fmla="*/ 2147483647 h 312"/>
                  <a:gd name="T40" fmla="*/ 2147483647 w 424"/>
                  <a:gd name="T41" fmla="*/ 2147483647 h 312"/>
                  <a:gd name="T42" fmla="*/ 2147483647 w 424"/>
                  <a:gd name="T43" fmla="*/ 2147483647 h 312"/>
                  <a:gd name="T44" fmla="*/ 2147483647 w 424"/>
                  <a:gd name="T45" fmla="*/ 2147483647 h 312"/>
                  <a:gd name="T46" fmla="*/ 2147483647 w 424"/>
                  <a:gd name="T47" fmla="*/ 2147483647 h 312"/>
                  <a:gd name="T48" fmla="*/ 2147483647 w 424"/>
                  <a:gd name="T49" fmla="*/ 2147483647 h 312"/>
                  <a:gd name="T50" fmla="*/ 2147483647 w 424"/>
                  <a:gd name="T51" fmla="*/ 2147483647 h 312"/>
                  <a:gd name="T52" fmla="*/ 2147483647 w 424"/>
                  <a:gd name="T53" fmla="*/ 2147483647 h 312"/>
                  <a:gd name="T54" fmla="*/ 2147483647 w 424"/>
                  <a:gd name="T55" fmla="*/ 2147483647 h 312"/>
                  <a:gd name="T56" fmla="*/ 2147483647 w 424"/>
                  <a:gd name="T57" fmla="*/ 2147483647 h 312"/>
                  <a:gd name="T58" fmla="*/ 2147483647 w 424"/>
                  <a:gd name="T59" fmla="*/ 2147483647 h 312"/>
                  <a:gd name="T60" fmla="*/ 2147483647 w 424"/>
                  <a:gd name="T61" fmla="*/ 2147483647 h 3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24"/>
                  <a:gd name="T94" fmla="*/ 0 h 312"/>
                  <a:gd name="T95" fmla="*/ 424 w 424"/>
                  <a:gd name="T96" fmla="*/ 312 h 312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23" h="312">
                    <a:moveTo>
                      <a:pt x="72" y="312"/>
                    </a:moveTo>
                    <a:cubicBezTo>
                      <a:pt x="71" y="309"/>
                      <a:pt x="70" y="306"/>
                      <a:pt x="69" y="303"/>
                    </a:cubicBezTo>
                    <a:cubicBezTo>
                      <a:pt x="67" y="300"/>
                      <a:pt x="64" y="297"/>
                      <a:pt x="63" y="294"/>
                    </a:cubicBezTo>
                    <a:cubicBezTo>
                      <a:pt x="60" y="288"/>
                      <a:pt x="57" y="276"/>
                      <a:pt x="57" y="276"/>
                    </a:cubicBezTo>
                    <a:cubicBezTo>
                      <a:pt x="52" y="240"/>
                      <a:pt x="36" y="246"/>
                      <a:pt x="0" y="243"/>
                    </a:cubicBezTo>
                    <a:cubicBezTo>
                      <a:pt x="4" y="232"/>
                      <a:pt x="11" y="229"/>
                      <a:pt x="18" y="219"/>
                    </a:cubicBezTo>
                    <a:cubicBezTo>
                      <a:pt x="20" y="211"/>
                      <a:pt x="18" y="201"/>
                      <a:pt x="24" y="195"/>
                    </a:cubicBezTo>
                    <a:cubicBezTo>
                      <a:pt x="29" y="190"/>
                      <a:pt x="42" y="183"/>
                      <a:pt x="42" y="183"/>
                    </a:cubicBezTo>
                    <a:cubicBezTo>
                      <a:pt x="49" y="169"/>
                      <a:pt x="56" y="172"/>
                      <a:pt x="63" y="159"/>
                    </a:cubicBezTo>
                    <a:cubicBezTo>
                      <a:pt x="70" y="146"/>
                      <a:pt x="72" y="125"/>
                      <a:pt x="75" y="111"/>
                    </a:cubicBezTo>
                    <a:cubicBezTo>
                      <a:pt x="78" y="101"/>
                      <a:pt x="102" y="93"/>
                      <a:pt x="102" y="93"/>
                    </a:cubicBezTo>
                    <a:cubicBezTo>
                      <a:pt x="108" y="45"/>
                      <a:pt x="133" y="60"/>
                      <a:pt x="183" y="57"/>
                    </a:cubicBezTo>
                    <a:cubicBezTo>
                      <a:pt x="209" y="54"/>
                      <a:pt x="230" y="45"/>
                      <a:pt x="255" y="39"/>
                    </a:cubicBezTo>
                    <a:cubicBezTo>
                      <a:pt x="271" y="42"/>
                      <a:pt x="276" y="50"/>
                      <a:pt x="285" y="36"/>
                    </a:cubicBezTo>
                    <a:cubicBezTo>
                      <a:pt x="288" y="14"/>
                      <a:pt x="282" y="16"/>
                      <a:pt x="300" y="9"/>
                    </a:cubicBezTo>
                    <a:cubicBezTo>
                      <a:pt x="309" y="5"/>
                      <a:pt x="327" y="0"/>
                      <a:pt x="327" y="0"/>
                    </a:cubicBezTo>
                    <a:cubicBezTo>
                      <a:pt x="368" y="8"/>
                      <a:pt x="324" y="16"/>
                      <a:pt x="351" y="48"/>
                    </a:cubicBezTo>
                    <a:cubicBezTo>
                      <a:pt x="358" y="56"/>
                      <a:pt x="373" y="52"/>
                      <a:pt x="384" y="54"/>
                    </a:cubicBezTo>
                    <a:cubicBezTo>
                      <a:pt x="382" y="81"/>
                      <a:pt x="390" y="100"/>
                      <a:pt x="369" y="114"/>
                    </a:cubicBezTo>
                    <a:cubicBezTo>
                      <a:pt x="356" y="153"/>
                      <a:pt x="359" y="155"/>
                      <a:pt x="393" y="159"/>
                    </a:cubicBezTo>
                    <a:cubicBezTo>
                      <a:pt x="424" y="206"/>
                      <a:pt x="387" y="199"/>
                      <a:pt x="357" y="201"/>
                    </a:cubicBezTo>
                    <a:cubicBezTo>
                      <a:pt x="339" y="213"/>
                      <a:pt x="353" y="236"/>
                      <a:pt x="336" y="249"/>
                    </a:cubicBezTo>
                    <a:cubicBezTo>
                      <a:pt x="325" y="258"/>
                      <a:pt x="286" y="257"/>
                      <a:pt x="276" y="258"/>
                    </a:cubicBezTo>
                    <a:cubicBezTo>
                      <a:pt x="265" y="265"/>
                      <a:pt x="267" y="272"/>
                      <a:pt x="255" y="276"/>
                    </a:cubicBezTo>
                    <a:cubicBezTo>
                      <a:pt x="241" y="271"/>
                      <a:pt x="231" y="263"/>
                      <a:pt x="219" y="255"/>
                    </a:cubicBezTo>
                    <a:cubicBezTo>
                      <a:pt x="214" y="251"/>
                      <a:pt x="201" y="249"/>
                      <a:pt x="201" y="249"/>
                    </a:cubicBezTo>
                    <a:cubicBezTo>
                      <a:pt x="163" y="253"/>
                      <a:pt x="165" y="261"/>
                      <a:pt x="120" y="264"/>
                    </a:cubicBezTo>
                    <a:cubicBezTo>
                      <a:pt x="114" y="268"/>
                      <a:pt x="107" y="268"/>
                      <a:pt x="102" y="273"/>
                    </a:cubicBezTo>
                    <a:cubicBezTo>
                      <a:pt x="97" y="278"/>
                      <a:pt x="92" y="284"/>
                      <a:pt x="90" y="291"/>
                    </a:cubicBezTo>
                    <a:cubicBezTo>
                      <a:pt x="89" y="294"/>
                      <a:pt x="89" y="298"/>
                      <a:pt x="87" y="300"/>
                    </a:cubicBezTo>
                    <a:cubicBezTo>
                      <a:pt x="82" y="306"/>
                      <a:pt x="66" y="306"/>
                      <a:pt x="72" y="31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9" name="Freeform 65"/>
              <p:cNvSpPr/>
              <p:nvPr/>
            </p:nvSpPr>
            <p:spPr bwMode="auto">
              <a:xfrm>
                <a:off x="4612706" y="5124788"/>
                <a:ext cx="1117600" cy="1265237"/>
              </a:xfrm>
              <a:custGeom>
                <a:gdLst>
                  <a:gd name="T0" fmla="*/ 2147483647 w 623"/>
                  <a:gd name="T1" fmla="*/ 2147483647 h 666"/>
                  <a:gd name="T2" fmla="*/ 2147483647 w 623"/>
                  <a:gd name="T3" fmla="*/ 2147483647 h 666"/>
                  <a:gd name="T4" fmla="*/ 2147483647 w 623"/>
                  <a:gd name="T5" fmla="*/ 2147483647 h 666"/>
                  <a:gd name="T6" fmla="*/ 2147483647 w 623"/>
                  <a:gd name="T7" fmla="*/ 2147483647 h 666"/>
                  <a:gd name="T8" fmla="*/ 2147483647 w 623"/>
                  <a:gd name="T9" fmla="*/ 2147483647 h 666"/>
                  <a:gd name="T10" fmla="*/ 2147483647 w 623"/>
                  <a:gd name="T11" fmla="*/ 2147483647 h 666"/>
                  <a:gd name="T12" fmla="*/ 2147483647 w 623"/>
                  <a:gd name="T13" fmla="*/ 2147483647 h 666"/>
                  <a:gd name="T14" fmla="*/ 2147483647 w 623"/>
                  <a:gd name="T15" fmla="*/ 2147483647 h 666"/>
                  <a:gd name="T16" fmla="*/ 2147483647 w 623"/>
                  <a:gd name="T17" fmla="*/ 2147483647 h 666"/>
                  <a:gd name="T18" fmla="*/ 2147483647 w 623"/>
                  <a:gd name="T19" fmla="*/ 2147483647 h 666"/>
                  <a:gd name="T20" fmla="*/ 2147483647 w 623"/>
                  <a:gd name="T21" fmla="*/ 2147483647 h 666"/>
                  <a:gd name="T22" fmla="*/ 2147483647 w 623"/>
                  <a:gd name="T23" fmla="*/ 2147483647 h 666"/>
                  <a:gd name="T24" fmla="*/ 2147483647 w 623"/>
                  <a:gd name="T25" fmla="*/ 2147483647 h 666"/>
                  <a:gd name="T26" fmla="*/ 2147483647 w 623"/>
                  <a:gd name="T27" fmla="*/ 2147483647 h 666"/>
                  <a:gd name="T28" fmla="*/ 2147483647 w 623"/>
                  <a:gd name="T29" fmla="*/ 2147483647 h 666"/>
                  <a:gd name="T30" fmla="*/ 2147483647 w 623"/>
                  <a:gd name="T31" fmla="*/ 2147483647 h 666"/>
                  <a:gd name="T32" fmla="*/ 2147483647 w 623"/>
                  <a:gd name="T33" fmla="*/ 0 h 666"/>
                  <a:gd name="T34" fmla="*/ 2147483647 w 623"/>
                  <a:gd name="T35" fmla="*/ 2147483647 h 666"/>
                  <a:gd name="T36" fmla="*/ 2147483647 w 623"/>
                  <a:gd name="T37" fmla="*/ 2147483647 h 666"/>
                  <a:gd name="T38" fmla="*/ 2147483647 w 623"/>
                  <a:gd name="T39" fmla="*/ 2147483647 h 666"/>
                  <a:gd name="T40" fmla="*/ 2147483647 w 623"/>
                  <a:gd name="T41" fmla="*/ 2147483647 h 666"/>
                  <a:gd name="T42" fmla="*/ 2147483647 w 623"/>
                  <a:gd name="T43" fmla="*/ 2147483647 h 666"/>
                  <a:gd name="T44" fmla="*/ 2147483647 w 623"/>
                  <a:gd name="T45" fmla="*/ 2147483647 h 666"/>
                  <a:gd name="T46" fmla="*/ 2147483647 w 623"/>
                  <a:gd name="T47" fmla="*/ 2147483647 h 666"/>
                  <a:gd name="T48" fmla="*/ 2147483647 w 623"/>
                  <a:gd name="T49" fmla="*/ 2147483647 h 666"/>
                  <a:gd name="T50" fmla="*/ 2147483647 w 623"/>
                  <a:gd name="T51" fmla="*/ 2147483647 h 666"/>
                  <a:gd name="T52" fmla="*/ 2147483647 w 623"/>
                  <a:gd name="T53" fmla="*/ 2147483647 h 666"/>
                  <a:gd name="T54" fmla="*/ 2147483647 w 623"/>
                  <a:gd name="T55" fmla="*/ 2147483647 h 666"/>
                  <a:gd name="T56" fmla="*/ 2147483647 w 623"/>
                  <a:gd name="T57" fmla="*/ 2147483647 h 666"/>
                  <a:gd name="T58" fmla="*/ 2147483647 w 623"/>
                  <a:gd name="T59" fmla="*/ 2147483647 h 666"/>
                  <a:gd name="T60" fmla="*/ 2147483647 w 623"/>
                  <a:gd name="T61" fmla="*/ 2147483647 h 666"/>
                  <a:gd name="T62" fmla="*/ 2147483647 w 623"/>
                  <a:gd name="T63" fmla="*/ 2147483647 h 666"/>
                  <a:gd name="T64" fmla="*/ 2147483647 w 623"/>
                  <a:gd name="T65" fmla="*/ 2147483647 h 666"/>
                  <a:gd name="T66" fmla="*/ 2147483647 w 623"/>
                  <a:gd name="T67" fmla="*/ 2147483647 h 666"/>
                  <a:gd name="T68" fmla="*/ 2147483647 w 623"/>
                  <a:gd name="T69" fmla="*/ 2147483647 h 666"/>
                  <a:gd name="T70" fmla="*/ 2147483647 w 623"/>
                  <a:gd name="T71" fmla="*/ 2147483647 h 666"/>
                  <a:gd name="T72" fmla="*/ 2147483647 w 623"/>
                  <a:gd name="T73" fmla="*/ 2147483647 h 666"/>
                  <a:gd name="T74" fmla="*/ 2147483647 w 623"/>
                  <a:gd name="T75" fmla="*/ 2147483647 h 666"/>
                  <a:gd name="T76" fmla="*/ 2147483647 w 623"/>
                  <a:gd name="T77" fmla="*/ 2147483647 h 666"/>
                  <a:gd name="T78" fmla="*/ 2147483647 w 623"/>
                  <a:gd name="T79" fmla="*/ 2147483647 h 666"/>
                  <a:gd name="T80" fmla="*/ 2147483647 w 623"/>
                  <a:gd name="T81" fmla="*/ 2147483647 h 666"/>
                  <a:gd name="T82" fmla="*/ 2147483647 w 623"/>
                  <a:gd name="T83" fmla="*/ 2147483647 h 666"/>
                  <a:gd name="T84" fmla="*/ 2147483647 w 623"/>
                  <a:gd name="T85" fmla="*/ 2147483647 h 666"/>
                  <a:gd name="T86" fmla="*/ 2147483647 w 623"/>
                  <a:gd name="T87" fmla="*/ 2147483647 h 666"/>
                  <a:gd name="T88" fmla="*/ 2147483647 w 623"/>
                  <a:gd name="T89" fmla="*/ 2147483647 h 666"/>
                  <a:gd name="T90" fmla="*/ 2147483647 w 623"/>
                  <a:gd name="T91" fmla="*/ 2147483647 h 666"/>
                  <a:gd name="T92" fmla="*/ 2147483647 w 623"/>
                  <a:gd name="T93" fmla="*/ 2147483647 h 666"/>
                  <a:gd name="T94" fmla="*/ 2147483647 w 623"/>
                  <a:gd name="T95" fmla="*/ 2147483647 h 666"/>
                  <a:gd name="T96" fmla="*/ 2147483647 w 623"/>
                  <a:gd name="T97" fmla="*/ 2147483647 h 666"/>
                  <a:gd name="T98" fmla="*/ 2147483647 w 623"/>
                  <a:gd name="T99" fmla="*/ 2147483647 h 666"/>
                  <a:gd name="T100" fmla="*/ 2147483647 w 623"/>
                  <a:gd name="T101" fmla="*/ 2147483647 h 666"/>
                  <a:gd name="T102" fmla="*/ 2147483647 w 623"/>
                  <a:gd name="T103" fmla="*/ 2147483647 h 666"/>
                  <a:gd name="T104" fmla="*/ 2147483647 w 623"/>
                  <a:gd name="T105" fmla="*/ 2147483647 h 666"/>
                  <a:gd name="T106" fmla="*/ 2147483647 w 623"/>
                  <a:gd name="T107" fmla="*/ 2147483647 h 666"/>
                  <a:gd name="T108" fmla="*/ 2147483647 w 623"/>
                  <a:gd name="T109" fmla="*/ 2147483647 h 666"/>
                  <a:gd name="T110" fmla="*/ 2147483647 w 623"/>
                  <a:gd name="T111" fmla="*/ 2147483647 h 66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23"/>
                  <a:gd name="T169" fmla="*/ 0 h 666"/>
                  <a:gd name="T170" fmla="*/ 623 w 623"/>
                  <a:gd name="T171" fmla="*/ 666 h 666"/>
                </a:gdLst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23" h="666">
                    <a:moveTo>
                      <a:pt x="111" y="396"/>
                    </a:moveTo>
                    <a:cubicBezTo>
                      <a:pt x="96" y="391"/>
                      <a:pt x="101" y="391"/>
                      <a:pt x="78" y="396"/>
                    </a:cubicBezTo>
                    <a:cubicBezTo>
                      <a:pt x="72" y="397"/>
                      <a:pt x="60" y="402"/>
                      <a:pt x="60" y="402"/>
                    </a:cubicBezTo>
                    <a:cubicBezTo>
                      <a:pt x="42" y="399"/>
                      <a:pt x="21" y="406"/>
                      <a:pt x="6" y="396"/>
                    </a:cubicBezTo>
                    <a:cubicBezTo>
                      <a:pt x="0" y="392"/>
                      <a:pt x="16" y="366"/>
                      <a:pt x="18" y="360"/>
                    </a:cubicBezTo>
                    <a:cubicBezTo>
                      <a:pt x="19" y="351"/>
                      <a:pt x="20" y="342"/>
                      <a:pt x="21" y="333"/>
                    </a:cubicBezTo>
                    <a:cubicBezTo>
                      <a:pt x="26" y="267"/>
                      <a:pt x="21" y="275"/>
                      <a:pt x="78" y="270"/>
                    </a:cubicBezTo>
                    <a:cubicBezTo>
                      <a:pt x="87" y="257"/>
                      <a:pt x="80" y="242"/>
                      <a:pt x="96" y="237"/>
                    </a:cubicBezTo>
                    <a:cubicBezTo>
                      <a:pt x="109" y="224"/>
                      <a:pt x="118" y="220"/>
                      <a:pt x="135" y="216"/>
                    </a:cubicBezTo>
                    <a:cubicBezTo>
                      <a:pt x="173" y="191"/>
                      <a:pt x="148" y="160"/>
                      <a:pt x="126" y="138"/>
                    </a:cubicBezTo>
                    <a:cubicBezTo>
                      <a:pt x="104" y="140"/>
                      <a:pt x="64" y="149"/>
                      <a:pt x="51" y="168"/>
                    </a:cubicBezTo>
                    <a:cubicBezTo>
                      <a:pt x="33" y="164"/>
                      <a:pt x="43" y="136"/>
                      <a:pt x="63" y="129"/>
                    </a:cubicBezTo>
                    <a:cubicBezTo>
                      <a:pt x="70" y="109"/>
                      <a:pt x="63" y="72"/>
                      <a:pt x="81" y="66"/>
                    </a:cubicBezTo>
                    <a:cubicBezTo>
                      <a:pt x="105" y="72"/>
                      <a:pt x="98" y="75"/>
                      <a:pt x="129" y="72"/>
                    </a:cubicBezTo>
                    <a:cubicBezTo>
                      <a:pt x="136" y="51"/>
                      <a:pt x="130" y="58"/>
                      <a:pt x="144" y="48"/>
                    </a:cubicBezTo>
                    <a:cubicBezTo>
                      <a:pt x="148" y="36"/>
                      <a:pt x="153" y="34"/>
                      <a:pt x="165" y="30"/>
                    </a:cubicBezTo>
                    <a:cubicBezTo>
                      <a:pt x="178" y="17"/>
                      <a:pt x="201" y="6"/>
                      <a:pt x="219" y="0"/>
                    </a:cubicBezTo>
                    <a:cubicBezTo>
                      <a:pt x="232" y="7"/>
                      <a:pt x="236" y="11"/>
                      <a:pt x="246" y="21"/>
                    </a:cubicBezTo>
                    <a:cubicBezTo>
                      <a:pt x="252" y="27"/>
                      <a:pt x="261" y="30"/>
                      <a:pt x="270" y="30"/>
                    </a:cubicBezTo>
                    <a:cubicBezTo>
                      <a:pt x="280" y="31"/>
                      <a:pt x="291" y="40"/>
                      <a:pt x="306" y="39"/>
                    </a:cubicBezTo>
                    <a:cubicBezTo>
                      <a:pt x="321" y="38"/>
                      <a:pt x="345" y="22"/>
                      <a:pt x="360" y="21"/>
                    </a:cubicBezTo>
                    <a:cubicBezTo>
                      <a:pt x="375" y="20"/>
                      <a:pt x="386" y="26"/>
                      <a:pt x="396" y="33"/>
                    </a:cubicBezTo>
                    <a:cubicBezTo>
                      <a:pt x="402" y="51"/>
                      <a:pt x="400" y="59"/>
                      <a:pt x="420" y="66"/>
                    </a:cubicBezTo>
                    <a:cubicBezTo>
                      <a:pt x="424" y="119"/>
                      <a:pt x="420" y="92"/>
                      <a:pt x="438" y="120"/>
                    </a:cubicBezTo>
                    <a:cubicBezTo>
                      <a:pt x="436" y="130"/>
                      <a:pt x="440" y="143"/>
                      <a:pt x="432" y="150"/>
                    </a:cubicBezTo>
                    <a:cubicBezTo>
                      <a:pt x="431" y="151"/>
                      <a:pt x="382" y="170"/>
                      <a:pt x="369" y="174"/>
                    </a:cubicBezTo>
                    <a:cubicBezTo>
                      <a:pt x="361" y="182"/>
                      <a:pt x="353" y="179"/>
                      <a:pt x="348" y="189"/>
                    </a:cubicBezTo>
                    <a:cubicBezTo>
                      <a:pt x="345" y="195"/>
                      <a:pt x="342" y="207"/>
                      <a:pt x="342" y="207"/>
                    </a:cubicBezTo>
                    <a:cubicBezTo>
                      <a:pt x="345" y="222"/>
                      <a:pt x="345" y="229"/>
                      <a:pt x="360" y="234"/>
                    </a:cubicBezTo>
                    <a:cubicBezTo>
                      <a:pt x="367" y="230"/>
                      <a:pt x="382" y="217"/>
                      <a:pt x="390" y="231"/>
                    </a:cubicBezTo>
                    <a:cubicBezTo>
                      <a:pt x="395" y="235"/>
                      <a:pt x="408" y="252"/>
                      <a:pt x="408" y="258"/>
                    </a:cubicBezTo>
                    <a:cubicBezTo>
                      <a:pt x="408" y="264"/>
                      <a:pt x="393" y="265"/>
                      <a:pt x="393" y="270"/>
                    </a:cubicBezTo>
                    <a:cubicBezTo>
                      <a:pt x="395" y="277"/>
                      <a:pt x="405" y="288"/>
                      <a:pt x="405" y="288"/>
                    </a:cubicBezTo>
                    <a:cubicBezTo>
                      <a:pt x="402" y="321"/>
                      <a:pt x="389" y="372"/>
                      <a:pt x="408" y="399"/>
                    </a:cubicBezTo>
                    <a:cubicBezTo>
                      <a:pt x="415" y="408"/>
                      <a:pt x="428" y="417"/>
                      <a:pt x="435" y="426"/>
                    </a:cubicBezTo>
                    <a:cubicBezTo>
                      <a:pt x="439" y="432"/>
                      <a:pt x="447" y="444"/>
                      <a:pt x="447" y="444"/>
                    </a:cubicBezTo>
                    <a:cubicBezTo>
                      <a:pt x="486" y="431"/>
                      <a:pt x="487" y="433"/>
                      <a:pt x="483" y="468"/>
                    </a:cubicBezTo>
                    <a:cubicBezTo>
                      <a:pt x="490" y="479"/>
                      <a:pt x="474" y="498"/>
                      <a:pt x="477" y="513"/>
                    </a:cubicBezTo>
                    <a:cubicBezTo>
                      <a:pt x="480" y="528"/>
                      <a:pt x="489" y="548"/>
                      <a:pt x="501" y="555"/>
                    </a:cubicBezTo>
                    <a:cubicBezTo>
                      <a:pt x="505" y="570"/>
                      <a:pt x="531" y="557"/>
                      <a:pt x="546" y="558"/>
                    </a:cubicBezTo>
                    <a:cubicBezTo>
                      <a:pt x="558" y="560"/>
                      <a:pt x="552" y="573"/>
                      <a:pt x="561" y="576"/>
                    </a:cubicBezTo>
                    <a:cubicBezTo>
                      <a:pt x="570" y="579"/>
                      <a:pt x="597" y="573"/>
                      <a:pt x="603" y="576"/>
                    </a:cubicBezTo>
                    <a:cubicBezTo>
                      <a:pt x="601" y="583"/>
                      <a:pt x="595" y="590"/>
                      <a:pt x="597" y="597"/>
                    </a:cubicBezTo>
                    <a:cubicBezTo>
                      <a:pt x="602" y="617"/>
                      <a:pt x="587" y="625"/>
                      <a:pt x="600" y="642"/>
                    </a:cubicBezTo>
                    <a:cubicBezTo>
                      <a:pt x="592" y="655"/>
                      <a:pt x="623" y="663"/>
                      <a:pt x="606" y="666"/>
                    </a:cubicBezTo>
                    <a:cubicBezTo>
                      <a:pt x="561" y="664"/>
                      <a:pt x="554" y="663"/>
                      <a:pt x="519" y="651"/>
                    </a:cubicBezTo>
                    <a:cubicBezTo>
                      <a:pt x="496" y="628"/>
                      <a:pt x="507" y="633"/>
                      <a:pt x="489" y="627"/>
                    </a:cubicBezTo>
                    <a:cubicBezTo>
                      <a:pt x="481" y="615"/>
                      <a:pt x="469" y="612"/>
                      <a:pt x="456" y="606"/>
                    </a:cubicBezTo>
                    <a:cubicBezTo>
                      <a:pt x="426" y="591"/>
                      <a:pt x="407" y="579"/>
                      <a:pt x="372" y="576"/>
                    </a:cubicBezTo>
                    <a:cubicBezTo>
                      <a:pt x="331" y="549"/>
                      <a:pt x="334" y="488"/>
                      <a:pt x="282" y="471"/>
                    </a:cubicBezTo>
                    <a:cubicBezTo>
                      <a:pt x="261" y="475"/>
                      <a:pt x="268" y="481"/>
                      <a:pt x="252" y="492"/>
                    </a:cubicBezTo>
                    <a:cubicBezTo>
                      <a:pt x="228" y="508"/>
                      <a:pt x="194" y="500"/>
                      <a:pt x="165" y="501"/>
                    </a:cubicBezTo>
                    <a:cubicBezTo>
                      <a:pt x="147" y="495"/>
                      <a:pt x="154" y="483"/>
                      <a:pt x="159" y="468"/>
                    </a:cubicBezTo>
                    <a:cubicBezTo>
                      <a:pt x="155" y="451"/>
                      <a:pt x="149" y="425"/>
                      <a:pt x="138" y="411"/>
                    </a:cubicBezTo>
                    <a:cubicBezTo>
                      <a:pt x="133" y="405"/>
                      <a:pt x="117" y="401"/>
                      <a:pt x="111" y="399"/>
                    </a:cubicBezTo>
                    <a:cubicBezTo>
                      <a:pt x="99" y="395"/>
                      <a:pt x="99" y="396"/>
                      <a:pt x="111" y="39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0" name="Freeform 66"/>
              <p:cNvSpPr/>
              <p:nvPr/>
            </p:nvSpPr>
            <p:spPr bwMode="auto">
              <a:xfrm>
                <a:off x="5204843" y="5408934"/>
                <a:ext cx="635000" cy="801688"/>
              </a:xfrm>
              <a:custGeom>
                <a:gdLst>
                  <a:gd name="T0" fmla="*/ 2147483647 w 354"/>
                  <a:gd name="T1" fmla="*/ 2147483647 h 423"/>
                  <a:gd name="T2" fmla="*/ 2147483647 w 354"/>
                  <a:gd name="T3" fmla="*/ 2147483647 h 423"/>
                  <a:gd name="T4" fmla="*/ 2147483647 w 354"/>
                  <a:gd name="T5" fmla="*/ 2147483647 h 423"/>
                  <a:gd name="T6" fmla="*/ 2147483647 w 354"/>
                  <a:gd name="T7" fmla="*/ 2147483647 h 423"/>
                  <a:gd name="T8" fmla="*/ 2147483647 w 354"/>
                  <a:gd name="T9" fmla="*/ 2147483647 h 423"/>
                  <a:gd name="T10" fmla="*/ 2147483647 w 354"/>
                  <a:gd name="T11" fmla="*/ 2147483647 h 423"/>
                  <a:gd name="T12" fmla="*/ 2147483647 w 354"/>
                  <a:gd name="T13" fmla="*/ 2147483647 h 423"/>
                  <a:gd name="T14" fmla="*/ 2147483647 w 354"/>
                  <a:gd name="T15" fmla="*/ 2147483647 h 423"/>
                  <a:gd name="T16" fmla="*/ 2147483647 w 354"/>
                  <a:gd name="T17" fmla="*/ 2147483647 h 423"/>
                  <a:gd name="T18" fmla="*/ 2147483647 w 354"/>
                  <a:gd name="T19" fmla="*/ 2147483647 h 423"/>
                  <a:gd name="T20" fmla="*/ 2147483647 w 354"/>
                  <a:gd name="T21" fmla="*/ 2147483647 h 423"/>
                  <a:gd name="T22" fmla="*/ 2147483647 w 354"/>
                  <a:gd name="T23" fmla="*/ 2147483647 h 423"/>
                  <a:gd name="T24" fmla="*/ 2147483647 w 354"/>
                  <a:gd name="T25" fmla="*/ 2147483647 h 423"/>
                  <a:gd name="T26" fmla="*/ 2147483647 w 354"/>
                  <a:gd name="T27" fmla="*/ 2147483647 h 423"/>
                  <a:gd name="T28" fmla="*/ 2147483647 w 354"/>
                  <a:gd name="T29" fmla="*/ 2147483647 h 423"/>
                  <a:gd name="T30" fmla="*/ 2147483647 w 354"/>
                  <a:gd name="T31" fmla="*/ 2147483647 h 423"/>
                  <a:gd name="T32" fmla="*/ 2147483647 w 354"/>
                  <a:gd name="T33" fmla="*/ 2147483647 h 423"/>
                  <a:gd name="T34" fmla="*/ 2147483647 w 354"/>
                  <a:gd name="T35" fmla="*/ 2147483647 h 423"/>
                  <a:gd name="T36" fmla="*/ 2147483647 w 354"/>
                  <a:gd name="T37" fmla="*/ 0 h 423"/>
                  <a:gd name="T38" fmla="*/ 2147483647 w 354"/>
                  <a:gd name="T39" fmla="*/ 2147483647 h 423"/>
                  <a:gd name="T40" fmla="*/ 2147483647 w 354"/>
                  <a:gd name="T41" fmla="*/ 2147483647 h 423"/>
                  <a:gd name="T42" fmla="*/ 2147483647 w 354"/>
                  <a:gd name="T43" fmla="*/ 2147483647 h 423"/>
                  <a:gd name="T44" fmla="*/ 2147483647 w 354"/>
                  <a:gd name="T45" fmla="*/ 2147483647 h 423"/>
                  <a:gd name="T46" fmla="*/ 2147483647 w 354"/>
                  <a:gd name="T47" fmla="*/ 2147483647 h 423"/>
                  <a:gd name="T48" fmla="*/ 2147483647 w 354"/>
                  <a:gd name="T49" fmla="*/ 2147483647 h 423"/>
                  <a:gd name="T50" fmla="*/ 2147483647 w 354"/>
                  <a:gd name="T51" fmla="*/ 2147483647 h 423"/>
                  <a:gd name="T52" fmla="*/ 2147483647 w 354"/>
                  <a:gd name="T53" fmla="*/ 2147483647 h 423"/>
                  <a:gd name="T54" fmla="*/ 2147483647 w 354"/>
                  <a:gd name="T55" fmla="*/ 2147483647 h 423"/>
                  <a:gd name="T56" fmla="*/ 2147483647 w 354"/>
                  <a:gd name="T57" fmla="*/ 2147483647 h 423"/>
                  <a:gd name="T58" fmla="*/ 2147483647 w 354"/>
                  <a:gd name="T59" fmla="*/ 2147483647 h 423"/>
                  <a:gd name="T60" fmla="*/ 2147483647 w 354"/>
                  <a:gd name="T61" fmla="*/ 2147483647 h 42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4"/>
                  <a:gd name="T94" fmla="*/ 0 h 423"/>
                  <a:gd name="T95" fmla="*/ 354 w 354"/>
                  <a:gd name="T96" fmla="*/ 423 h 423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4" h="422">
                    <a:moveTo>
                      <a:pt x="339" y="384"/>
                    </a:moveTo>
                    <a:cubicBezTo>
                      <a:pt x="324" y="379"/>
                      <a:pt x="314" y="374"/>
                      <a:pt x="294" y="384"/>
                    </a:cubicBezTo>
                    <a:cubicBezTo>
                      <a:pt x="285" y="388"/>
                      <a:pt x="289" y="405"/>
                      <a:pt x="282" y="411"/>
                    </a:cubicBezTo>
                    <a:cubicBezTo>
                      <a:pt x="277" y="416"/>
                      <a:pt x="264" y="423"/>
                      <a:pt x="264" y="423"/>
                    </a:cubicBezTo>
                    <a:cubicBezTo>
                      <a:pt x="250" y="422"/>
                      <a:pt x="236" y="422"/>
                      <a:pt x="222" y="420"/>
                    </a:cubicBezTo>
                    <a:cubicBezTo>
                      <a:pt x="202" y="416"/>
                      <a:pt x="225" y="411"/>
                      <a:pt x="204" y="405"/>
                    </a:cubicBezTo>
                    <a:cubicBezTo>
                      <a:pt x="193" y="402"/>
                      <a:pt x="182" y="403"/>
                      <a:pt x="171" y="402"/>
                    </a:cubicBezTo>
                    <a:cubicBezTo>
                      <a:pt x="161" y="388"/>
                      <a:pt x="166" y="396"/>
                      <a:pt x="159" y="375"/>
                    </a:cubicBezTo>
                    <a:cubicBezTo>
                      <a:pt x="158" y="372"/>
                      <a:pt x="156" y="366"/>
                      <a:pt x="156" y="366"/>
                    </a:cubicBezTo>
                    <a:cubicBezTo>
                      <a:pt x="158" y="335"/>
                      <a:pt x="157" y="319"/>
                      <a:pt x="165" y="294"/>
                    </a:cubicBezTo>
                    <a:cubicBezTo>
                      <a:pt x="157" y="271"/>
                      <a:pt x="132" y="275"/>
                      <a:pt x="111" y="273"/>
                    </a:cubicBezTo>
                    <a:cubicBezTo>
                      <a:pt x="100" y="266"/>
                      <a:pt x="101" y="259"/>
                      <a:pt x="90" y="252"/>
                    </a:cubicBezTo>
                    <a:cubicBezTo>
                      <a:pt x="86" y="239"/>
                      <a:pt x="76" y="229"/>
                      <a:pt x="72" y="216"/>
                    </a:cubicBezTo>
                    <a:cubicBezTo>
                      <a:pt x="73" y="196"/>
                      <a:pt x="79" y="107"/>
                      <a:pt x="72" y="84"/>
                    </a:cubicBezTo>
                    <a:cubicBezTo>
                      <a:pt x="70" y="76"/>
                      <a:pt x="20" y="72"/>
                      <a:pt x="18" y="72"/>
                    </a:cubicBezTo>
                    <a:cubicBezTo>
                      <a:pt x="0" y="44"/>
                      <a:pt x="19" y="52"/>
                      <a:pt x="39" y="39"/>
                    </a:cubicBezTo>
                    <a:cubicBezTo>
                      <a:pt x="47" y="27"/>
                      <a:pt x="55" y="29"/>
                      <a:pt x="66" y="21"/>
                    </a:cubicBezTo>
                    <a:cubicBezTo>
                      <a:pt x="79" y="1"/>
                      <a:pt x="65" y="18"/>
                      <a:pt x="105" y="9"/>
                    </a:cubicBezTo>
                    <a:cubicBezTo>
                      <a:pt x="112" y="8"/>
                      <a:pt x="117" y="2"/>
                      <a:pt x="123" y="0"/>
                    </a:cubicBezTo>
                    <a:cubicBezTo>
                      <a:pt x="138" y="22"/>
                      <a:pt x="146" y="26"/>
                      <a:pt x="174" y="30"/>
                    </a:cubicBezTo>
                    <a:cubicBezTo>
                      <a:pt x="201" y="48"/>
                      <a:pt x="293" y="42"/>
                      <a:pt x="306" y="42"/>
                    </a:cubicBezTo>
                    <a:cubicBezTo>
                      <a:pt x="302" y="88"/>
                      <a:pt x="308" y="67"/>
                      <a:pt x="282" y="84"/>
                    </a:cubicBezTo>
                    <a:cubicBezTo>
                      <a:pt x="276" y="101"/>
                      <a:pt x="283" y="111"/>
                      <a:pt x="297" y="120"/>
                    </a:cubicBezTo>
                    <a:cubicBezTo>
                      <a:pt x="301" y="131"/>
                      <a:pt x="308" y="139"/>
                      <a:pt x="312" y="150"/>
                    </a:cubicBezTo>
                    <a:cubicBezTo>
                      <a:pt x="316" y="186"/>
                      <a:pt x="309" y="204"/>
                      <a:pt x="330" y="225"/>
                    </a:cubicBezTo>
                    <a:cubicBezTo>
                      <a:pt x="331" y="231"/>
                      <a:pt x="332" y="237"/>
                      <a:pt x="333" y="243"/>
                    </a:cubicBezTo>
                    <a:cubicBezTo>
                      <a:pt x="334" y="259"/>
                      <a:pt x="333" y="275"/>
                      <a:pt x="336" y="291"/>
                    </a:cubicBezTo>
                    <a:cubicBezTo>
                      <a:pt x="338" y="302"/>
                      <a:pt x="350" y="316"/>
                      <a:pt x="354" y="327"/>
                    </a:cubicBezTo>
                    <a:cubicBezTo>
                      <a:pt x="353" y="351"/>
                      <a:pt x="344" y="360"/>
                      <a:pt x="342" y="384"/>
                    </a:cubicBezTo>
                    <a:cubicBezTo>
                      <a:pt x="342" y="387"/>
                      <a:pt x="350" y="392"/>
                      <a:pt x="348" y="390"/>
                    </a:cubicBezTo>
                    <a:cubicBezTo>
                      <a:pt x="338" y="380"/>
                      <a:pt x="339" y="392"/>
                      <a:pt x="339" y="3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1" name="Freeform 67"/>
              <p:cNvSpPr/>
              <p:nvPr/>
            </p:nvSpPr>
            <p:spPr bwMode="auto">
              <a:xfrm>
                <a:off x="3208072" y="6174417"/>
                <a:ext cx="941101" cy="850047"/>
              </a:xfrm>
              <a:custGeom>
                <a:gdLst>
                  <a:gd name="T0" fmla="*/ 2147483647 w 558"/>
                  <a:gd name="T1" fmla="*/ 2147483647 h 431"/>
                  <a:gd name="T2" fmla="*/ 2147483647 w 558"/>
                  <a:gd name="T3" fmla="*/ 2147483647 h 431"/>
                  <a:gd name="T4" fmla="*/ 2147483647 w 558"/>
                  <a:gd name="T5" fmla="*/ 2147483647 h 431"/>
                  <a:gd name="T6" fmla="*/ 2147483647 w 558"/>
                  <a:gd name="T7" fmla="*/ 2147483647 h 431"/>
                  <a:gd name="T8" fmla="*/ 2147483647 w 558"/>
                  <a:gd name="T9" fmla="*/ 2147483647 h 431"/>
                  <a:gd name="T10" fmla="*/ 2147483647 w 558"/>
                  <a:gd name="T11" fmla="*/ 2147483647 h 431"/>
                  <a:gd name="T12" fmla="*/ 2147483647 w 558"/>
                  <a:gd name="T13" fmla="*/ 2147483647 h 431"/>
                  <a:gd name="T14" fmla="*/ 2147483647 w 558"/>
                  <a:gd name="T15" fmla="*/ 2147483647 h 431"/>
                  <a:gd name="T16" fmla="*/ 2147483647 w 558"/>
                  <a:gd name="T17" fmla="*/ 2147483647 h 431"/>
                  <a:gd name="T18" fmla="*/ 2147483647 w 558"/>
                  <a:gd name="T19" fmla="*/ 2147483647 h 431"/>
                  <a:gd name="T20" fmla="*/ 2147483647 w 558"/>
                  <a:gd name="T21" fmla="*/ 2147483647 h 431"/>
                  <a:gd name="T22" fmla="*/ 2147483647 w 558"/>
                  <a:gd name="T23" fmla="*/ 2147483647 h 431"/>
                  <a:gd name="T24" fmla="*/ 2147483647 w 558"/>
                  <a:gd name="T25" fmla="*/ 2147483647 h 431"/>
                  <a:gd name="T26" fmla="*/ 2147483647 w 558"/>
                  <a:gd name="T27" fmla="*/ 2147483647 h 431"/>
                  <a:gd name="T28" fmla="*/ 2147483647 w 558"/>
                  <a:gd name="T29" fmla="*/ 2147483647 h 431"/>
                  <a:gd name="T30" fmla="*/ 2147483647 w 558"/>
                  <a:gd name="T31" fmla="*/ 2147483647 h 431"/>
                  <a:gd name="T32" fmla="*/ 2147483647 w 558"/>
                  <a:gd name="T33" fmla="*/ 2147483647 h 431"/>
                  <a:gd name="T34" fmla="*/ 2147483647 w 558"/>
                  <a:gd name="T35" fmla="*/ 2147483647 h 431"/>
                  <a:gd name="T36" fmla="*/ 2147483647 w 558"/>
                  <a:gd name="T37" fmla="*/ 2147483647 h 431"/>
                  <a:gd name="T38" fmla="*/ 2147483647 w 558"/>
                  <a:gd name="T39" fmla="*/ 2147483647 h 431"/>
                  <a:gd name="T40" fmla="*/ 2147483647 w 558"/>
                  <a:gd name="T41" fmla="*/ 2147483647 h 431"/>
                  <a:gd name="T42" fmla="*/ 2147483647 w 558"/>
                  <a:gd name="T43" fmla="*/ 2147483647 h 431"/>
                  <a:gd name="T44" fmla="*/ 2147483647 w 558"/>
                  <a:gd name="T45" fmla="*/ 2147483647 h 431"/>
                  <a:gd name="T46" fmla="*/ 2147483647 w 558"/>
                  <a:gd name="T47" fmla="*/ 2147483647 h 431"/>
                  <a:gd name="T48" fmla="*/ 2147483647 w 558"/>
                  <a:gd name="T49" fmla="*/ 2147483647 h 431"/>
                  <a:gd name="T50" fmla="*/ 2147483647 w 558"/>
                  <a:gd name="T51" fmla="*/ 2147483647 h 431"/>
                  <a:gd name="T52" fmla="*/ 2147483647 w 558"/>
                  <a:gd name="T53" fmla="*/ 2147483647 h 431"/>
                  <a:gd name="T54" fmla="*/ 2147483647 w 558"/>
                  <a:gd name="T55" fmla="*/ 2147483647 h 431"/>
                  <a:gd name="T56" fmla="*/ 2147483647 w 558"/>
                  <a:gd name="T57" fmla="*/ 2147483647 h 431"/>
                  <a:gd name="T58" fmla="*/ 2147483647 w 558"/>
                  <a:gd name="T59" fmla="*/ 2147483647 h 431"/>
                  <a:gd name="T60" fmla="*/ 2147483647 w 558"/>
                  <a:gd name="T61" fmla="*/ 2147483647 h 431"/>
                  <a:gd name="T62" fmla="*/ 2147483647 w 558"/>
                  <a:gd name="T63" fmla="*/ 2147483647 h 431"/>
                  <a:gd name="T64" fmla="*/ 2147483647 w 558"/>
                  <a:gd name="T65" fmla="*/ 2147483647 h 431"/>
                  <a:gd name="T66" fmla="*/ 2147483647 w 558"/>
                  <a:gd name="T67" fmla="*/ 2147483647 h 431"/>
                  <a:gd name="T68" fmla="*/ 2147483647 w 558"/>
                  <a:gd name="T69" fmla="*/ 2147483647 h 431"/>
                  <a:gd name="T70" fmla="*/ 2147483647 w 558"/>
                  <a:gd name="T71" fmla="*/ 2147483647 h 431"/>
                  <a:gd name="T72" fmla="*/ 2147483647 w 558"/>
                  <a:gd name="T73" fmla="*/ 2147483647 h 431"/>
                  <a:gd name="T74" fmla="*/ 2147483647 w 558"/>
                  <a:gd name="T75" fmla="*/ 2147483647 h 431"/>
                  <a:gd name="T76" fmla="*/ 2147483647 w 558"/>
                  <a:gd name="T77" fmla="*/ 2147483647 h 431"/>
                  <a:gd name="T78" fmla="*/ 2147483647 w 558"/>
                  <a:gd name="T79" fmla="*/ 2147483647 h 431"/>
                  <a:gd name="T80" fmla="*/ 2147483647 w 558"/>
                  <a:gd name="T81" fmla="*/ 2147483647 h 431"/>
                  <a:gd name="T82" fmla="*/ 2147483647 w 558"/>
                  <a:gd name="T83" fmla="*/ 2147483647 h 431"/>
                  <a:gd name="T84" fmla="*/ 2147483647 w 558"/>
                  <a:gd name="T85" fmla="*/ 2147483647 h 4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8"/>
                  <a:gd name="T130" fmla="*/ 0 h 431"/>
                  <a:gd name="T131" fmla="*/ 558 w 558"/>
                  <a:gd name="T132" fmla="*/ 431 h 431"/>
                  <a:gd name="connsiteX0" fmla="*/ 10399 w 10399"/>
                  <a:gd name="connsiteY0" fmla="*/ 8744 h 10381"/>
                  <a:gd name="connsiteX1" fmla="*/ 9924 w 10399"/>
                  <a:gd name="connsiteY1" fmla="*/ 9373 h 10381"/>
                  <a:gd name="connsiteX2" fmla="*/ 8947 w 10399"/>
                  <a:gd name="connsiteY2" fmla="*/ 8975 h 10381"/>
                  <a:gd name="connsiteX3" fmla="*/ 8245 w 10399"/>
                  <a:gd name="connsiteY3" fmla="*/ 7205 h 10381"/>
                  <a:gd name="connsiteX4" fmla="*/ 7663 w 10399"/>
                  <a:gd name="connsiteY4" fmla="*/ 7017 h 10381"/>
                  <a:gd name="connsiteX5" fmla="*/ 7466 w 10399"/>
                  <a:gd name="connsiteY5" fmla="*/ 7213 h 10381"/>
                  <a:gd name="connsiteX6" fmla="*/ 7227 w 10399"/>
                  <a:gd name="connsiteY6" fmla="*/ 8393 h 10381"/>
                  <a:gd name="connsiteX7" fmla="*/ 6073 w 10399"/>
                  <a:gd name="connsiteY7" fmla="*/ 8429 h 10381"/>
                  <a:gd name="connsiteX8" fmla="*/ 4618 w 10399"/>
                  <a:gd name="connsiteY8" fmla="*/ 8683 h 10381"/>
                  <a:gd name="connsiteX9" fmla="*/ 4467 w 10399"/>
                  <a:gd name="connsiteY9" fmla="*/ 9275 h 10381"/>
                  <a:gd name="connsiteX10" fmla="*/ 3686 w 10399"/>
                  <a:gd name="connsiteY10" fmla="*/ 10380 h 10381"/>
                  <a:gd name="connsiteX11" fmla="*/ 3328 w 10399"/>
                  <a:gd name="connsiteY11" fmla="*/ 9791 h 10381"/>
                  <a:gd name="connsiteX12" fmla="*/ 3030 w 10399"/>
                  <a:gd name="connsiteY12" fmla="*/ 9513 h 10381"/>
                  <a:gd name="connsiteX13" fmla="*/ 2601 w 10399"/>
                  <a:gd name="connsiteY13" fmla="*/ 9330 h 10381"/>
                  <a:gd name="connsiteX14" fmla="*/ 1674 w 10399"/>
                  <a:gd name="connsiteY14" fmla="*/ 9135 h 10381"/>
                  <a:gd name="connsiteX15" fmla="*/ 689 w 10399"/>
                  <a:gd name="connsiteY15" fmla="*/ 10146 h 10381"/>
                  <a:gd name="connsiteX16" fmla="*/ 59 w 10399"/>
                  <a:gd name="connsiteY16" fmla="*/ 10006 h 10381"/>
                  <a:gd name="connsiteX17" fmla="*/ 275 w 10399"/>
                  <a:gd name="connsiteY17" fmla="*/ 8840 h 10381"/>
                  <a:gd name="connsiteX18" fmla="*/ 1124 w 10399"/>
                  <a:gd name="connsiteY18" fmla="*/ 8623 h 10381"/>
                  <a:gd name="connsiteX19" fmla="*/ 1277 w 10399"/>
                  <a:gd name="connsiteY19" fmla="*/ 7860 h 10381"/>
                  <a:gd name="connsiteX20" fmla="*/ 1244 w 10399"/>
                  <a:gd name="connsiteY20" fmla="*/ 6800 h 10381"/>
                  <a:gd name="connsiteX21" fmla="*/ 954 w 10399"/>
                  <a:gd name="connsiteY21" fmla="*/ 5892 h 10381"/>
                  <a:gd name="connsiteX22" fmla="*/ 725 w 10399"/>
                  <a:gd name="connsiteY22" fmla="*/ 4618 h 10381"/>
                  <a:gd name="connsiteX23" fmla="*/ 999 w 10399"/>
                  <a:gd name="connsiteY23" fmla="*/ 3837 h 10381"/>
                  <a:gd name="connsiteX24" fmla="*/ 1513 w 10399"/>
                  <a:gd name="connsiteY24" fmla="*/ 2746 h 10381"/>
                  <a:gd name="connsiteX25" fmla="*/ 952 w 10399"/>
                  <a:gd name="connsiteY25" fmla="*/ 1675 h 10381"/>
                  <a:gd name="connsiteX26" fmla="*/ 1428 w 10399"/>
                  <a:gd name="connsiteY26" fmla="*/ 1814 h 10381"/>
                  <a:gd name="connsiteX27" fmla="*/ 2735 w 10399"/>
                  <a:gd name="connsiteY27" fmla="*/ 2117 h 10381"/>
                  <a:gd name="connsiteX28" fmla="*/ 3447 w 10399"/>
                  <a:gd name="connsiteY28" fmla="*/ 1605 h 10381"/>
                  <a:gd name="connsiteX29" fmla="*/ 3863 w 10399"/>
                  <a:gd name="connsiteY29" fmla="*/ 1140 h 10381"/>
                  <a:gd name="connsiteX30" fmla="*/ 3923 w 10399"/>
                  <a:gd name="connsiteY30" fmla="*/ 209 h 10381"/>
                  <a:gd name="connsiteX31" fmla="*/ 4042 w 10399"/>
                  <a:gd name="connsiteY31" fmla="*/ 0 h 10381"/>
                  <a:gd name="connsiteX32" fmla="*/ 5705 w 10399"/>
                  <a:gd name="connsiteY32" fmla="*/ 70 h 10381"/>
                  <a:gd name="connsiteX33" fmla="*/ 5824 w 10399"/>
                  <a:gd name="connsiteY33" fmla="*/ 1046 h 10381"/>
                  <a:gd name="connsiteX34" fmla="*/ 5943 w 10399"/>
                  <a:gd name="connsiteY34" fmla="*/ 1465 h 10381"/>
                  <a:gd name="connsiteX35" fmla="*/ 6894 w 10399"/>
                  <a:gd name="connsiteY35" fmla="*/ 2512 h 10381"/>
                  <a:gd name="connsiteX36" fmla="*/ 7489 w 10399"/>
                  <a:gd name="connsiteY36" fmla="*/ 3070 h 10381"/>
                  <a:gd name="connsiteX37" fmla="*/ 8260 w 10399"/>
                  <a:gd name="connsiteY37" fmla="*/ 3139 h 10381"/>
                  <a:gd name="connsiteX38" fmla="*/ 8260 w 10399"/>
                  <a:gd name="connsiteY38" fmla="*/ 4698 h 10381"/>
                  <a:gd name="connsiteX39" fmla="*/ 8914 w 10399"/>
                  <a:gd name="connsiteY39" fmla="*/ 5605 h 10381"/>
                  <a:gd name="connsiteX40" fmla="*/ 9093 w 10399"/>
                  <a:gd name="connsiteY40" fmla="*/ 7000 h 10381"/>
                  <a:gd name="connsiteX41" fmla="*/ 9567 w 10399"/>
                  <a:gd name="connsiteY41" fmla="*/ 7768 h 10381"/>
                  <a:gd name="connsiteX42" fmla="*/ 10222 w 10399"/>
                  <a:gd name="connsiteY42" fmla="*/ 7976 h 10381"/>
                  <a:gd name="connsiteX43" fmla="*/ 10399 w 10399"/>
                  <a:gd name="connsiteY43" fmla="*/ 8744 h 10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399" h="10381">
                    <a:moveTo>
                      <a:pt x="10399" y="8744"/>
                    </a:moveTo>
                    <a:cubicBezTo>
                      <a:pt x="9983" y="9232"/>
                      <a:pt x="10141" y="9000"/>
                      <a:pt x="9924" y="9373"/>
                    </a:cubicBezTo>
                    <a:cubicBezTo>
                      <a:pt x="9864" y="9697"/>
                      <a:pt x="9185" y="8789"/>
                      <a:pt x="8947" y="8975"/>
                    </a:cubicBezTo>
                    <a:cubicBezTo>
                      <a:pt x="8531" y="8813"/>
                      <a:pt x="8523" y="7438"/>
                      <a:pt x="8245" y="7205"/>
                    </a:cubicBezTo>
                    <a:cubicBezTo>
                      <a:pt x="8048" y="6833"/>
                      <a:pt x="7979" y="7272"/>
                      <a:pt x="7663" y="7017"/>
                    </a:cubicBezTo>
                    <a:cubicBezTo>
                      <a:pt x="7501" y="6923"/>
                      <a:pt x="7491" y="6921"/>
                      <a:pt x="7466" y="7213"/>
                    </a:cubicBezTo>
                    <a:cubicBezTo>
                      <a:pt x="7441" y="7505"/>
                      <a:pt x="7427" y="8095"/>
                      <a:pt x="7227" y="8393"/>
                    </a:cubicBezTo>
                    <a:cubicBezTo>
                      <a:pt x="6888" y="8416"/>
                      <a:pt x="6508" y="8381"/>
                      <a:pt x="6073" y="8429"/>
                    </a:cubicBezTo>
                    <a:cubicBezTo>
                      <a:pt x="5638" y="8477"/>
                      <a:pt x="4658" y="8382"/>
                      <a:pt x="4618" y="8683"/>
                    </a:cubicBezTo>
                    <a:cubicBezTo>
                      <a:pt x="4560" y="9102"/>
                      <a:pt x="4537" y="8711"/>
                      <a:pt x="4467" y="9275"/>
                    </a:cubicBezTo>
                    <a:cubicBezTo>
                      <a:pt x="3873" y="9252"/>
                      <a:pt x="4278" y="10427"/>
                      <a:pt x="3686" y="10380"/>
                    </a:cubicBezTo>
                    <a:cubicBezTo>
                      <a:pt x="3566" y="10357"/>
                      <a:pt x="3437" y="9935"/>
                      <a:pt x="3328" y="9791"/>
                    </a:cubicBezTo>
                    <a:cubicBezTo>
                      <a:pt x="3219" y="9647"/>
                      <a:pt x="3151" y="9590"/>
                      <a:pt x="3030" y="9513"/>
                    </a:cubicBezTo>
                    <a:cubicBezTo>
                      <a:pt x="2909" y="9436"/>
                      <a:pt x="2827" y="9393"/>
                      <a:pt x="2601" y="9330"/>
                    </a:cubicBezTo>
                    <a:cubicBezTo>
                      <a:pt x="2375" y="9267"/>
                      <a:pt x="1952" y="8949"/>
                      <a:pt x="1674" y="9135"/>
                    </a:cubicBezTo>
                    <a:cubicBezTo>
                      <a:pt x="1259" y="9228"/>
                      <a:pt x="1045" y="9867"/>
                      <a:pt x="689" y="10146"/>
                    </a:cubicBezTo>
                    <a:cubicBezTo>
                      <a:pt x="529" y="10122"/>
                      <a:pt x="297" y="10146"/>
                      <a:pt x="59" y="10006"/>
                    </a:cubicBezTo>
                    <a:cubicBezTo>
                      <a:pt x="-199" y="9844"/>
                      <a:pt x="473" y="9142"/>
                      <a:pt x="275" y="8840"/>
                    </a:cubicBezTo>
                    <a:cubicBezTo>
                      <a:pt x="116" y="8538"/>
                      <a:pt x="1184" y="8832"/>
                      <a:pt x="1124" y="8623"/>
                    </a:cubicBezTo>
                    <a:cubicBezTo>
                      <a:pt x="947" y="8390"/>
                      <a:pt x="1257" y="8164"/>
                      <a:pt x="1277" y="7860"/>
                    </a:cubicBezTo>
                    <a:cubicBezTo>
                      <a:pt x="1296" y="7556"/>
                      <a:pt x="1244" y="7149"/>
                      <a:pt x="1244" y="6800"/>
                    </a:cubicBezTo>
                    <a:cubicBezTo>
                      <a:pt x="1263" y="6568"/>
                      <a:pt x="757" y="5961"/>
                      <a:pt x="954" y="5892"/>
                    </a:cubicBezTo>
                    <a:cubicBezTo>
                      <a:pt x="1332" y="5728"/>
                      <a:pt x="328" y="4641"/>
                      <a:pt x="725" y="4618"/>
                    </a:cubicBezTo>
                    <a:cubicBezTo>
                      <a:pt x="923" y="4479"/>
                      <a:pt x="867" y="4149"/>
                      <a:pt x="999" y="3837"/>
                    </a:cubicBezTo>
                    <a:cubicBezTo>
                      <a:pt x="1128" y="3525"/>
                      <a:pt x="1611" y="3164"/>
                      <a:pt x="1513" y="2746"/>
                    </a:cubicBezTo>
                    <a:cubicBezTo>
                      <a:pt x="1532" y="2397"/>
                      <a:pt x="774" y="1953"/>
                      <a:pt x="952" y="1675"/>
                    </a:cubicBezTo>
                    <a:cubicBezTo>
                      <a:pt x="1051" y="1511"/>
                      <a:pt x="1428" y="1814"/>
                      <a:pt x="1428" y="1814"/>
                    </a:cubicBezTo>
                    <a:cubicBezTo>
                      <a:pt x="1704" y="1837"/>
                      <a:pt x="2398" y="2140"/>
                      <a:pt x="2735" y="2117"/>
                    </a:cubicBezTo>
                    <a:cubicBezTo>
                      <a:pt x="3072" y="2093"/>
                      <a:pt x="3269" y="1768"/>
                      <a:pt x="3447" y="1605"/>
                    </a:cubicBezTo>
                    <a:cubicBezTo>
                      <a:pt x="3626" y="1442"/>
                      <a:pt x="3784" y="1372"/>
                      <a:pt x="3863" y="1140"/>
                    </a:cubicBezTo>
                    <a:cubicBezTo>
                      <a:pt x="3943" y="907"/>
                      <a:pt x="3883" y="396"/>
                      <a:pt x="3923" y="209"/>
                    </a:cubicBezTo>
                    <a:cubicBezTo>
                      <a:pt x="3923" y="116"/>
                      <a:pt x="4003" y="70"/>
                      <a:pt x="4042" y="0"/>
                    </a:cubicBezTo>
                    <a:cubicBezTo>
                      <a:pt x="4595" y="23"/>
                      <a:pt x="5150" y="-23"/>
                      <a:pt x="5705" y="70"/>
                    </a:cubicBezTo>
                    <a:cubicBezTo>
                      <a:pt x="5803" y="93"/>
                      <a:pt x="5746" y="535"/>
                      <a:pt x="5824" y="1046"/>
                    </a:cubicBezTo>
                    <a:cubicBezTo>
                      <a:pt x="5844" y="1186"/>
                      <a:pt x="5943" y="1465"/>
                      <a:pt x="5943" y="1465"/>
                    </a:cubicBezTo>
                    <a:cubicBezTo>
                      <a:pt x="5746" y="2140"/>
                      <a:pt x="6557" y="2233"/>
                      <a:pt x="6894" y="2512"/>
                    </a:cubicBezTo>
                    <a:cubicBezTo>
                      <a:pt x="7072" y="2651"/>
                      <a:pt x="7250" y="3023"/>
                      <a:pt x="7489" y="3070"/>
                    </a:cubicBezTo>
                    <a:cubicBezTo>
                      <a:pt x="7746" y="3116"/>
                      <a:pt x="8003" y="3116"/>
                      <a:pt x="8260" y="3139"/>
                    </a:cubicBezTo>
                    <a:cubicBezTo>
                      <a:pt x="8320" y="3674"/>
                      <a:pt x="8081" y="4349"/>
                      <a:pt x="8260" y="4698"/>
                    </a:cubicBezTo>
                    <a:cubicBezTo>
                      <a:pt x="8359" y="5024"/>
                      <a:pt x="8775" y="5302"/>
                      <a:pt x="8914" y="5605"/>
                    </a:cubicBezTo>
                    <a:cubicBezTo>
                      <a:pt x="9151" y="6163"/>
                      <a:pt x="8775" y="6512"/>
                      <a:pt x="9093" y="7000"/>
                    </a:cubicBezTo>
                    <a:cubicBezTo>
                      <a:pt x="9151" y="7558"/>
                      <a:pt x="9151" y="7349"/>
                      <a:pt x="9567" y="7768"/>
                    </a:cubicBezTo>
                    <a:cubicBezTo>
                      <a:pt x="9626" y="7907"/>
                      <a:pt x="10222" y="7976"/>
                      <a:pt x="10222" y="7976"/>
                    </a:cubicBezTo>
                    <a:cubicBezTo>
                      <a:pt x="10241" y="8233"/>
                      <a:pt x="10181" y="8744"/>
                      <a:pt x="10399" y="874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2" name="Freeform 68"/>
              <p:cNvSpPr/>
              <p:nvPr/>
            </p:nvSpPr>
            <p:spPr bwMode="auto">
              <a:xfrm>
                <a:off x="3885642" y="6042356"/>
                <a:ext cx="744537" cy="795337"/>
              </a:xfrm>
              <a:custGeom>
                <a:gdLst>
                  <a:gd name="T0" fmla="*/ 2147483647 w 414"/>
                  <a:gd name="T1" fmla="*/ 2147483647 h 419"/>
                  <a:gd name="T2" fmla="*/ 2147483647 w 414"/>
                  <a:gd name="T3" fmla="*/ 2147483647 h 419"/>
                  <a:gd name="T4" fmla="*/ 2147483647 w 414"/>
                  <a:gd name="T5" fmla="*/ 2147483647 h 419"/>
                  <a:gd name="T6" fmla="*/ 2147483647 w 414"/>
                  <a:gd name="T7" fmla="*/ 2147483647 h 419"/>
                  <a:gd name="T8" fmla="*/ 2147483647 w 414"/>
                  <a:gd name="T9" fmla="*/ 2147483647 h 419"/>
                  <a:gd name="T10" fmla="*/ 0 w 414"/>
                  <a:gd name="T11" fmla="*/ 2147483647 h 419"/>
                  <a:gd name="T12" fmla="*/ 2147483647 w 414"/>
                  <a:gd name="T13" fmla="*/ 2147483647 h 419"/>
                  <a:gd name="T14" fmla="*/ 2147483647 w 414"/>
                  <a:gd name="T15" fmla="*/ 2147483647 h 419"/>
                  <a:gd name="T16" fmla="*/ 2147483647 w 414"/>
                  <a:gd name="T17" fmla="*/ 2147483647 h 419"/>
                  <a:gd name="T18" fmla="*/ 2147483647 w 414"/>
                  <a:gd name="T19" fmla="*/ 2147483647 h 419"/>
                  <a:gd name="T20" fmla="*/ 2147483647 w 414"/>
                  <a:gd name="T21" fmla="*/ 2147483647 h 419"/>
                  <a:gd name="T22" fmla="*/ 2147483647 w 414"/>
                  <a:gd name="T23" fmla="*/ 0 h 419"/>
                  <a:gd name="T24" fmla="*/ 2147483647 w 414"/>
                  <a:gd name="T25" fmla="*/ 2147483647 h 419"/>
                  <a:gd name="T26" fmla="*/ 2147483647 w 414"/>
                  <a:gd name="T27" fmla="*/ 2147483647 h 419"/>
                  <a:gd name="T28" fmla="*/ 2147483647 w 414"/>
                  <a:gd name="T29" fmla="*/ 2147483647 h 419"/>
                  <a:gd name="T30" fmla="*/ 2147483647 w 414"/>
                  <a:gd name="T31" fmla="*/ 2147483647 h 419"/>
                  <a:gd name="T32" fmla="*/ 2147483647 w 414"/>
                  <a:gd name="T33" fmla="*/ 2147483647 h 419"/>
                  <a:gd name="T34" fmla="*/ 2147483647 w 414"/>
                  <a:gd name="T35" fmla="*/ 2147483647 h 419"/>
                  <a:gd name="T36" fmla="*/ 2147483647 w 414"/>
                  <a:gd name="T37" fmla="*/ 2147483647 h 419"/>
                  <a:gd name="T38" fmla="*/ 2147483647 w 414"/>
                  <a:gd name="T39" fmla="*/ 2147483647 h 419"/>
                  <a:gd name="T40" fmla="*/ 2147483647 w 414"/>
                  <a:gd name="T41" fmla="*/ 2147483647 h 419"/>
                  <a:gd name="T42" fmla="*/ 2147483647 w 414"/>
                  <a:gd name="T43" fmla="*/ 2147483647 h 419"/>
                  <a:gd name="T44" fmla="*/ 2147483647 w 414"/>
                  <a:gd name="T45" fmla="*/ 2147483647 h 419"/>
                  <a:gd name="T46" fmla="*/ 2147483647 w 414"/>
                  <a:gd name="T47" fmla="*/ 2147483647 h 419"/>
                  <a:gd name="T48" fmla="*/ 2147483647 w 414"/>
                  <a:gd name="T49" fmla="*/ 2147483647 h 419"/>
                  <a:gd name="T50" fmla="*/ 2147483647 w 414"/>
                  <a:gd name="T51" fmla="*/ 2147483647 h 419"/>
                  <a:gd name="T52" fmla="*/ 2147483647 w 414"/>
                  <a:gd name="T53" fmla="*/ 2147483647 h 419"/>
                  <a:gd name="T54" fmla="*/ 2147483647 w 414"/>
                  <a:gd name="T55" fmla="*/ 2147483647 h 419"/>
                  <a:gd name="T56" fmla="*/ 2147483647 w 414"/>
                  <a:gd name="T57" fmla="*/ 2147483647 h 4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14"/>
                  <a:gd name="T88" fmla="*/ 0 h 419"/>
                  <a:gd name="T89" fmla="*/ 414 w 414"/>
                  <a:gd name="T90" fmla="*/ 419 h 41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13" h="419">
                    <a:moveTo>
                      <a:pt x="138" y="405"/>
                    </a:moveTo>
                    <a:cubicBezTo>
                      <a:pt x="136" y="390"/>
                      <a:pt x="130" y="419"/>
                      <a:pt x="117" y="408"/>
                    </a:cubicBezTo>
                    <a:cubicBezTo>
                      <a:pt x="109" y="401"/>
                      <a:pt x="87" y="348"/>
                      <a:pt x="87" y="348"/>
                    </a:cubicBezTo>
                    <a:cubicBezTo>
                      <a:pt x="63" y="330"/>
                      <a:pt x="68" y="302"/>
                      <a:pt x="48" y="282"/>
                    </a:cubicBezTo>
                    <a:cubicBezTo>
                      <a:pt x="43" y="266"/>
                      <a:pt x="45" y="251"/>
                      <a:pt x="54" y="237"/>
                    </a:cubicBezTo>
                    <a:cubicBezTo>
                      <a:pt x="50" y="189"/>
                      <a:pt x="51" y="202"/>
                      <a:pt x="0" y="198"/>
                    </a:cubicBezTo>
                    <a:cubicBezTo>
                      <a:pt x="10" y="182"/>
                      <a:pt x="13" y="180"/>
                      <a:pt x="33" y="177"/>
                    </a:cubicBezTo>
                    <a:cubicBezTo>
                      <a:pt x="42" y="142"/>
                      <a:pt x="59" y="147"/>
                      <a:pt x="96" y="144"/>
                    </a:cubicBezTo>
                    <a:cubicBezTo>
                      <a:pt x="105" y="118"/>
                      <a:pt x="81" y="79"/>
                      <a:pt x="111" y="69"/>
                    </a:cubicBezTo>
                    <a:cubicBezTo>
                      <a:pt x="127" y="72"/>
                      <a:pt x="132" y="80"/>
                      <a:pt x="141" y="66"/>
                    </a:cubicBezTo>
                    <a:cubicBezTo>
                      <a:pt x="145" y="35"/>
                      <a:pt x="162" y="31"/>
                      <a:pt x="192" y="27"/>
                    </a:cubicBezTo>
                    <a:cubicBezTo>
                      <a:pt x="209" y="21"/>
                      <a:pt x="223" y="6"/>
                      <a:pt x="240" y="0"/>
                    </a:cubicBezTo>
                    <a:cubicBezTo>
                      <a:pt x="257" y="4"/>
                      <a:pt x="282" y="27"/>
                      <a:pt x="288" y="36"/>
                    </a:cubicBezTo>
                    <a:cubicBezTo>
                      <a:pt x="308" y="35"/>
                      <a:pt x="332" y="43"/>
                      <a:pt x="348" y="30"/>
                    </a:cubicBezTo>
                    <a:cubicBezTo>
                      <a:pt x="367" y="14"/>
                      <a:pt x="340" y="26"/>
                      <a:pt x="363" y="18"/>
                    </a:cubicBezTo>
                    <a:cubicBezTo>
                      <a:pt x="373" y="19"/>
                      <a:pt x="385" y="15"/>
                      <a:pt x="393" y="21"/>
                    </a:cubicBezTo>
                    <a:cubicBezTo>
                      <a:pt x="399" y="26"/>
                      <a:pt x="414" y="34"/>
                      <a:pt x="414" y="42"/>
                    </a:cubicBezTo>
                    <a:cubicBezTo>
                      <a:pt x="396" y="72"/>
                      <a:pt x="399" y="85"/>
                      <a:pt x="366" y="90"/>
                    </a:cubicBezTo>
                    <a:cubicBezTo>
                      <a:pt x="361" y="106"/>
                      <a:pt x="365" y="96"/>
                      <a:pt x="351" y="117"/>
                    </a:cubicBezTo>
                    <a:cubicBezTo>
                      <a:pt x="347" y="123"/>
                      <a:pt x="339" y="135"/>
                      <a:pt x="339" y="135"/>
                    </a:cubicBezTo>
                    <a:cubicBezTo>
                      <a:pt x="344" y="193"/>
                      <a:pt x="343" y="149"/>
                      <a:pt x="354" y="183"/>
                    </a:cubicBezTo>
                    <a:cubicBezTo>
                      <a:pt x="357" y="241"/>
                      <a:pt x="346" y="246"/>
                      <a:pt x="390" y="261"/>
                    </a:cubicBezTo>
                    <a:cubicBezTo>
                      <a:pt x="394" y="272"/>
                      <a:pt x="397" y="322"/>
                      <a:pt x="387" y="324"/>
                    </a:cubicBezTo>
                    <a:cubicBezTo>
                      <a:pt x="382" y="335"/>
                      <a:pt x="369" y="299"/>
                      <a:pt x="360" y="300"/>
                    </a:cubicBezTo>
                    <a:cubicBezTo>
                      <a:pt x="351" y="301"/>
                      <a:pt x="342" y="314"/>
                      <a:pt x="333" y="327"/>
                    </a:cubicBezTo>
                    <a:cubicBezTo>
                      <a:pt x="327" y="336"/>
                      <a:pt x="320" y="374"/>
                      <a:pt x="306" y="378"/>
                    </a:cubicBezTo>
                    <a:cubicBezTo>
                      <a:pt x="294" y="381"/>
                      <a:pt x="282" y="380"/>
                      <a:pt x="270" y="381"/>
                    </a:cubicBezTo>
                    <a:cubicBezTo>
                      <a:pt x="249" y="413"/>
                      <a:pt x="184" y="395"/>
                      <a:pt x="159" y="396"/>
                    </a:cubicBezTo>
                    <a:cubicBezTo>
                      <a:pt x="158" y="402"/>
                      <a:pt x="138" y="405"/>
                      <a:pt x="138" y="40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3" name="Freeform 69"/>
              <p:cNvSpPr/>
              <p:nvPr/>
            </p:nvSpPr>
            <p:spPr bwMode="auto">
              <a:xfrm>
                <a:off x="4498915" y="5886771"/>
                <a:ext cx="606425" cy="831850"/>
              </a:xfrm>
              <a:custGeom>
                <a:gdLst>
                  <a:gd name="T0" fmla="*/ 2147483647 w 338"/>
                  <a:gd name="T1" fmla="*/ 2147483647 h 438"/>
                  <a:gd name="T2" fmla="*/ 2147483647 w 338"/>
                  <a:gd name="T3" fmla="*/ 2147483647 h 438"/>
                  <a:gd name="T4" fmla="*/ 2147483647 w 338"/>
                  <a:gd name="T5" fmla="*/ 2147483647 h 438"/>
                  <a:gd name="T6" fmla="*/ 2147483647 w 338"/>
                  <a:gd name="T7" fmla="*/ 2147483647 h 438"/>
                  <a:gd name="T8" fmla="*/ 2147483647 w 338"/>
                  <a:gd name="T9" fmla="*/ 2147483647 h 438"/>
                  <a:gd name="T10" fmla="*/ 2147483647 w 338"/>
                  <a:gd name="T11" fmla="*/ 2147483647 h 438"/>
                  <a:gd name="T12" fmla="*/ 2147483647 w 338"/>
                  <a:gd name="T13" fmla="*/ 2147483647 h 438"/>
                  <a:gd name="T14" fmla="*/ 2147483647 w 338"/>
                  <a:gd name="T15" fmla="*/ 2147483647 h 438"/>
                  <a:gd name="T16" fmla="*/ 0 w 338"/>
                  <a:gd name="T17" fmla="*/ 2147483647 h 438"/>
                  <a:gd name="T18" fmla="*/ 2147483647 w 338"/>
                  <a:gd name="T19" fmla="*/ 2147483647 h 438"/>
                  <a:gd name="T20" fmla="*/ 2147483647 w 338"/>
                  <a:gd name="T21" fmla="*/ 2147483647 h 438"/>
                  <a:gd name="T22" fmla="*/ 2147483647 w 338"/>
                  <a:gd name="T23" fmla="*/ 2147483647 h 438"/>
                  <a:gd name="T24" fmla="*/ 2147483647 w 338"/>
                  <a:gd name="T25" fmla="*/ 2147483647 h 438"/>
                  <a:gd name="T26" fmla="*/ 2147483647 w 338"/>
                  <a:gd name="T27" fmla="*/ 2147483647 h 438"/>
                  <a:gd name="T28" fmla="*/ 2147483647 w 338"/>
                  <a:gd name="T29" fmla="*/ 2147483647 h 438"/>
                  <a:gd name="T30" fmla="*/ 2147483647 w 338"/>
                  <a:gd name="T31" fmla="*/ 2147483647 h 438"/>
                  <a:gd name="T32" fmla="*/ 2147483647 w 338"/>
                  <a:gd name="T33" fmla="*/ 2147483647 h 438"/>
                  <a:gd name="T34" fmla="*/ 2147483647 w 338"/>
                  <a:gd name="T35" fmla="*/ 0 h 438"/>
                  <a:gd name="T36" fmla="*/ 2147483647 w 338"/>
                  <a:gd name="T37" fmla="*/ 2147483647 h 438"/>
                  <a:gd name="T38" fmla="*/ 2147483647 w 338"/>
                  <a:gd name="T39" fmla="*/ 2147483647 h 438"/>
                  <a:gd name="T40" fmla="*/ 2147483647 w 338"/>
                  <a:gd name="T41" fmla="*/ 2147483647 h 438"/>
                  <a:gd name="T42" fmla="*/ 2147483647 w 338"/>
                  <a:gd name="T43" fmla="*/ 2147483647 h 438"/>
                  <a:gd name="T44" fmla="*/ 2147483647 w 338"/>
                  <a:gd name="T45" fmla="*/ 2147483647 h 438"/>
                  <a:gd name="T46" fmla="*/ 2147483647 w 338"/>
                  <a:gd name="T47" fmla="*/ 2147483647 h 438"/>
                  <a:gd name="T48" fmla="*/ 2147483647 w 338"/>
                  <a:gd name="T49" fmla="*/ 2147483647 h 438"/>
                  <a:gd name="T50" fmla="*/ 2147483647 w 338"/>
                  <a:gd name="T51" fmla="*/ 2147483647 h 438"/>
                  <a:gd name="T52" fmla="*/ 2147483647 w 338"/>
                  <a:gd name="T53" fmla="*/ 2147483647 h 438"/>
                  <a:gd name="T54" fmla="*/ 2147483647 w 338"/>
                  <a:gd name="T55" fmla="*/ 2147483647 h 438"/>
                  <a:gd name="T56" fmla="*/ 2147483647 w 338"/>
                  <a:gd name="T57" fmla="*/ 2147483647 h 438"/>
                  <a:gd name="T58" fmla="*/ 2147483647 w 338"/>
                  <a:gd name="T59" fmla="*/ 2147483647 h 438"/>
                  <a:gd name="T60" fmla="*/ 2147483647 w 338"/>
                  <a:gd name="T61" fmla="*/ 2147483647 h 438"/>
                  <a:gd name="T62" fmla="*/ 2147483647 w 338"/>
                  <a:gd name="T63" fmla="*/ 2147483647 h 438"/>
                  <a:gd name="T64" fmla="*/ 2147483647 w 338"/>
                  <a:gd name="T65" fmla="*/ 2147483647 h 438"/>
                  <a:gd name="T66" fmla="*/ 2147483647 w 338"/>
                  <a:gd name="T67" fmla="*/ 2147483647 h 438"/>
                  <a:gd name="T68" fmla="*/ 2147483647 w 338"/>
                  <a:gd name="T69" fmla="*/ 2147483647 h 438"/>
                  <a:gd name="T70" fmla="*/ 2147483647 w 338"/>
                  <a:gd name="T71" fmla="*/ 2147483647 h 438"/>
                  <a:gd name="T72" fmla="*/ 2147483647 w 338"/>
                  <a:gd name="T73" fmla="*/ 2147483647 h 438"/>
                  <a:gd name="T74" fmla="*/ 2147483647 w 338"/>
                  <a:gd name="T75" fmla="*/ 2147483647 h 438"/>
                  <a:gd name="T76" fmla="*/ 2147483647 w 338"/>
                  <a:gd name="T77" fmla="*/ 2147483647 h 438"/>
                  <a:gd name="T78" fmla="*/ 2147483647 w 338"/>
                  <a:gd name="T79" fmla="*/ 2147483647 h 438"/>
                  <a:gd name="T80" fmla="*/ 2147483647 w 338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38"/>
                  <a:gd name="T124" fmla="*/ 0 h 438"/>
                  <a:gd name="T125" fmla="*/ 338 w 338"/>
                  <a:gd name="T126" fmla="*/ 438 h 438"/>
                </a:gdLst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38" h="438">
                    <a:moveTo>
                      <a:pt x="57" y="432"/>
                    </a:moveTo>
                    <a:cubicBezTo>
                      <a:pt x="56" y="427"/>
                      <a:pt x="57" y="421"/>
                      <a:pt x="54" y="417"/>
                    </a:cubicBezTo>
                    <a:cubicBezTo>
                      <a:pt x="52" y="414"/>
                      <a:pt x="46" y="414"/>
                      <a:pt x="45" y="411"/>
                    </a:cubicBezTo>
                    <a:cubicBezTo>
                      <a:pt x="42" y="398"/>
                      <a:pt x="60" y="375"/>
                      <a:pt x="60" y="375"/>
                    </a:cubicBezTo>
                    <a:cubicBezTo>
                      <a:pt x="59" y="369"/>
                      <a:pt x="60" y="362"/>
                      <a:pt x="57" y="357"/>
                    </a:cubicBezTo>
                    <a:cubicBezTo>
                      <a:pt x="53" y="351"/>
                      <a:pt x="45" y="349"/>
                      <a:pt x="39" y="345"/>
                    </a:cubicBezTo>
                    <a:cubicBezTo>
                      <a:pt x="36" y="343"/>
                      <a:pt x="30" y="339"/>
                      <a:pt x="30" y="339"/>
                    </a:cubicBezTo>
                    <a:cubicBezTo>
                      <a:pt x="26" y="326"/>
                      <a:pt x="16" y="316"/>
                      <a:pt x="12" y="303"/>
                    </a:cubicBezTo>
                    <a:cubicBezTo>
                      <a:pt x="9" y="251"/>
                      <a:pt x="10" y="268"/>
                      <a:pt x="0" y="237"/>
                    </a:cubicBezTo>
                    <a:cubicBezTo>
                      <a:pt x="3" y="215"/>
                      <a:pt x="2" y="213"/>
                      <a:pt x="21" y="207"/>
                    </a:cubicBezTo>
                    <a:cubicBezTo>
                      <a:pt x="35" y="186"/>
                      <a:pt x="27" y="193"/>
                      <a:pt x="42" y="183"/>
                    </a:cubicBezTo>
                    <a:cubicBezTo>
                      <a:pt x="50" y="160"/>
                      <a:pt x="38" y="187"/>
                      <a:pt x="54" y="168"/>
                    </a:cubicBezTo>
                    <a:cubicBezTo>
                      <a:pt x="62" y="158"/>
                      <a:pt x="65" y="143"/>
                      <a:pt x="72" y="132"/>
                    </a:cubicBezTo>
                    <a:cubicBezTo>
                      <a:pt x="71" y="119"/>
                      <a:pt x="74" y="105"/>
                      <a:pt x="69" y="93"/>
                    </a:cubicBezTo>
                    <a:cubicBezTo>
                      <a:pt x="67" y="89"/>
                      <a:pt x="60" y="98"/>
                      <a:pt x="57" y="96"/>
                    </a:cubicBezTo>
                    <a:cubicBezTo>
                      <a:pt x="51" y="92"/>
                      <a:pt x="45" y="78"/>
                      <a:pt x="45" y="78"/>
                    </a:cubicBezTo>
                    <a:cubicBezTo>
                      <a:pt x="54" y="43"/>
                      <a:pt x="88" y="46"/>
                      <a:pt x="117" y="36"/>
                    </a:cubicBezTo>
                    <a:cubicBezTo>
                      <a:pt x="112" y="22"/>
                      <a:pt x="104" y="6"/>
                      <a:pt x="123" y="0"/>
                    </a:cubicBezTo>
                    <a:cubicBezTo>
                      <a:pt x="145" y="1"/>
                      <a:pt x="167" y="0"/>
                      <a:pt x="190" y="3"/>
                    </a:cubicBezTo>
                    <a:cubicBezTo>
                      <a:pt x="202" y="5"/>
                      <a:pt x="197" y="15"/>
                      <a:pt x="202" y="21"/>
                    </a:cubicBezTo>
                    <a:cubicBezTo>
                      <a:pt x="205" y="25"/>
                      <a:pt x="220" y="32"/>
                      <a:pt x="223" y="33"/>
                    </a:cubicBezTo>
                    <a:cubicBezTo>
                      <a:pt x="229" y="104"/>
                      <a:pt x="234" y="94"/>
                      <a:pt x="304" y="102"/>
                    </a:cubicBezTo>
                    <a:cubicBezTo>
                      <a:pt x="310" y="120"/>
                      <a:pt x="317" y="133"/>
                      <a:pt x="331" y="147"/>
                    </a:cubicBezTo>
                    <a:cubicBezTo>
                      <a:pt x="333" y="153"/>
                      <a:pt x="338" y="162"/>
                      <a:pt x="331" y="168"/>
                    </a:cubicBezTo>
                    <a:cubicBezTo>
                      <a:pt x="326" y="172"/>
                      <a:pt x="313" y="174"/>
                      <a:pt x="313" y="174"/>
                    </a:cubicBezTo>
                    <a:cubicBezTo>
                      <a:pt x="308" y="189"/>
                      <a:pt x="306" y="204"/>
                      <a:pt x="289" y="210"/>
                    </a:cubicBezTo>
                    <a:cubicBezTo>
                      <a:pt x="271" y="204"/>
                      <a:pt x="281" y="186"/>
                      <a:pt x="268" y="174"/>
                    </a:cubicBezTo>
                    <a:cubicBezTo>
                      <a:pt x="263" y="169"/>
                      <a:pt x="256" y="166"/>
                      <a:pt x="250" y="162"/>
                    </a:cubicBezTo>
                    <a:cubicBezTo>
                      <a:pt x="245" y="158"/>
                      <a:pt x="232" y="156"/>
                      <a:pt x="232" y="156"/>
                    </a:cubicBezTo>
                    <a:cubicBezTo>
                      <a:pt x="209" y="161"/>
                      <a:pt x="195" y="160"/>
                      <a:pt x="178" y="177"/>
                    </a:cubicBezTo>
                    <a:cubicBezTo>
                      <a:pt x="175" y="187"/>
                      <a:pt x="175" y="205"/>
                      <a:pt x="168" y="213"/>
                    </a:cubicBezTo>
                    <a:cubicBezTo>
                      <a:pt x="163" y="219"/>
                      <a:pt x="154" y="218"/>
                      <a:pt x="147" y="219"/>
                    </a:cubicBezTo>
                    <a:cubicBezTo>
                      <a:pt x="126" y="221"/>
                      <a:pt x="105" y="221"/>
                      <a:pt x="84" y="222"/>
                    </a:cubicBezTo>
                    <a:cubicBezTo>
                      <a:pt x="79" y="238"/>
                      <a:pt x="79" y="245"/>
                      <a:pt x="96" y="249"/>
                    </a:cubicBezTo>
                    <a:cubicBezTo>
                      <a:pt x="112" y="273"/>
                      <a:pt x="142" y="250"/>
                      <a:pt x="162" y="270"/>
                    </a:cubicBezTo>
                    <a:cubicBezTo>
                      <a:pt x="173" y="278"/>
                      <a:pt x="179" y="286"/>
                      <a:pt x="178" y="300"/>
                    </a:cubicBezTo>
                    <a:cubicBezTo>
                      <a:pt x="177" y="314"/>
                      <a:pt x="160" y="343"/>
                      <a:pt x="153" y="357"/>
                    </a:cubicBezTo>
                    <a:cubicBezTo>
                      <a:pt x="148" y="366"/>
                      <a:pt x="138" y="374"/>
                      <a:pt x="135" y="384"/>
                    </a:cubicBezTo>
                    <a:cubicBezTo>
                      <a:pt x="133" y="390"/>
                      <a:pt x="135" y="400"/>
                      <a:pt x="129" y="402"/>
                    </a:cubicBezTo>
                    <a:cubicBezTo>
                      <a:pt x="106" y="410"/>
                      <a:pt x="100" y="414"/>
                      <a:pt x="72" y="417"/>
                    </a:cubicBezTo>
                    <a:cubicBezTo>
                      <a:pt x="65" y="438"/>
                      <a:pt x="72" y="437"/>
                      <a:pt x="57" y="43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4" name="Freeform 70"/>
              <p:cNvSpPr/>
              <p:nvPr/>
            </p:nvSpPr>
            <p:spPr bwMode="auto">
              <a:xfrm>
                <a:off x="4636896" y="6028214"/>
                <a:ext cx="1148975" cy="760267"/>
              </a:xfrm>
              <a:custGeom>
                <a:gdLst>
                  <a:gd name="T0" fmla="*/ 2147483647 w 648"/>
                  <a:gd name="T1" fmla="*/ 2147483647 h 399"/>
                  <a:gd name="T2" fmla="*/ 2147483647 w 648"/>
                  <a:gd name="T3" fmla="*/ 2147483647 h 399"/>
                  <a:gd name="T4" fmla="*/ 2147483647 w 648"/>
                  <a:gd name="T5" fmla="*/ 2147483647 h 399"/>
                  <a:gd name="T6" fmla="*/ 2147483647 w 648"/>
                  <a:gd name="T7" fmla="*/ 2147483647 h 399"/>
                  <a:gd name="T8" fmla="*/ 2147483647 w 648"/>
                  <a:gd name="T9" fmla="*/ 2147483647 h 399"/>
                  <a:gd name="T10" fmla="*/ 2147483647 w 648"/>
                  <a:gd name="T11" fmla="*/ 2147483647 h 399"/>
                  <a:gd name="T12" fmla="*/ 2147483647 w 648"/>
                  <a:gd name="T13" fmla="*/ 2147483647 h 399"/>
                  <a:gd name="T14" fmla="*/ 2147483647 w 648"/>
                  <a:gd name="T15" fmla="*/ 2147483647 h 399"/>
                  <a:gd name="T16" fmla="*/ 2147483647 w 648"/>
                  <a:gd name="T17" fmla="*/ 2147483647 h 399"/>
                  <a:gd name="T18" fmla="*/ 2147483647 w 648"/>
                  <a:gd name="T19" fmla="*/ 2147483647 h 399"/>
                  <a:gd name="T20" fmla="*/ 2147483647 w 648"/>
                  <a:gd name="T21" fmla="*/ 2147483647 h 399"/>
                  <a:gd name="T22" fmla="*/ 2147483647 w 648"/>
                  <a:gd name="T23" fmla="*/ 2147483647 h 399"/>
                  <a:gd name="T24" fmla="*/ 2147483647 w 648"/>
                  <a:gd name="T25" fmla="*/ 2147483647 h 399"/>
                  <a:gd name="T26" fmla="*/ 2147483647 w 648"/>
                  <a:gd name="T27" fmla="*/ 2147483647 h 399"/>
                  <a:gd name="T28" fmla="*/ 2147483647 w 648"/>
                  <a:gd name="T29" fmla="*/ 2147483647 h 399"/>
                  <a:gd name="T30" fmla="*/ 2147483647 w 648"/>
                  <a:gd name="T31" fmla="*/ 2147483647 h 399"/>
                  <a:gd name="T32" fmla="*/ 2147483647 w 648"/>
                  <a:gd name="T33" fmla="*/ 2147483647 h 399"/>
                  <a:gd name="T34" fmla="*/ 2147483647 w 648"/>
                  <a:gd name="T35" fmla="*/ 2147483647 h 399"/>
                  <a:gd name="T36" fmla="*/ 2147483647 w 648"/>
                  <a:gd name="T37" fmla="*/ 2147483647 h 399"/>
                  <a:gd name="T38" fmla="*/ 2147483647 w 648"/>
                  <a:gd name="T39" fmla="*/ 0 h 399"/>
                  <a:gd name="T40" fmla="*/ 2147483647 w 648"/>
                  <a:gd name="T41" fmla="*/ 2147483647 h 399"/>
                  <a:gd name="T42" fmla="*/ 2147483647 w 648"/>
                  <a:gd name="T43" fmla="*/ 2147483647 h 399"/>
                  <a:gd name="T44" fmla="*/ 2147483647 w 648"/>
                  <a:gd name="T45" fmla="*/ 2147483647 h 399"/>
                  <a:gd name="T46" fmla="*/ 2147483647 w 648"/>
                  <a:gd name="T47" fmla="*/ 2147483647 h 399"/>
                  <a:gd name="T48" fmla="*/ 2147483647 w 648"/>
                  <a:gd name="T49" fmla="*/ 2147483647 h 399"/>
                  <a:gd name="T50" fmla="*/ 2147483647 w 648"/>
                  <a:gd name="T51" fmla="*/ 2147483647 h 399"/>
                  <a:gd name="T52" fmla="*/ 2147483647 w 648"/>
                  <a:gd name="T53" fmla="*/ 2147483647 h 399"/>
                  <a:gd name="T54" fmla="*/ 2147483647 w 648"/>
                  <a:gd name="T55" fmla="*/ 2147483647 h 399"/>
                  <a:gd name="T56" fmla="*/ 2147483647 w 648"/>
                  <a:gd name="T57" fmla="*/ 2147483647 h 399"/>
                  <a:gd name="T58" fmla="*/ 2147483647 w 648"/>
                  <a:gd name="T59" fmla="*/ 2147483647 h 399"/>
                  <a:gd name="T60" fmla="*/ 2147483647 w 648"/>
                  <a:gd name="T61" fmla="*/ 2147483647 h 399"/>
                  <a:gd name="T62" fmla="*/ 2147483647 w 648"/>
                  <a:gd name="T63" fmla="*/ 2147483647 h 399"/>
                  <a:gd name="T64" fmla="*/ 2147483647 w 648"/>
                  <a:gd name="T65" fmla="*/ 2147483647 h 399"/>
                  <a:gd name="T66" fmla="*/ 2147483647 w 648"/>
                  <a:gd name="T67" fmla="*/ 2147483647 h 399"/>
                  <a:gd name="T68" fmla="*/ 2147483647 w 648"/>
                  <a:gd name="T69" fmla="*/ 2147483647 h 399"/>
                  <a:gd name="T70" fmla="*/ 2147483647 w 648"/>
                  <a:gd name="T71" fmla="*/ 2147483647 h 399"/>
                  <a:gd name="T72" fmla="*/ 2147483647 w 648"/>
                  <a:gd name="T73" fmla="*/ 2147483647 h 399"/>
                  <a:gd name="T74" fmla="*/ 2147483647 w 648"/>
                  <a:gd name="T75" fmla="*/ 2147483647 h 399"/>
                  <a:gd name="T76" fmla="*/ 2147483647 w 648"/>
                  <a:gd name="T77" fmla="*/ 2147483647 h 399"/>
                  <a:gd name="T78" fmla="*/ 2147483647 w 648"/>
                  <a:gd name="T79" fmla="*/ 2147483647 h 399"/>
                  <a:gd name="T80" fmla="*/ 2147483647 w 648"/>
                  <a:gd name="T81" fmla="*/ 2147483647 h 399"/>
                  <a:gd name="T82" fmla="*/ 2147483647 w 648"/>
                  <a:gd name="T83" fmla="*/ 2147483647 h 399"/>
                  <a:gd name="T84" fmla="*/ 2147483647 w 648"/>
                  <a:gd name="T85" fmla="*/ 2147483647 h 399"/>
                  <a:gd name="T86" fmla="*/ 2147483647 w 648"/>
                  <a:gd name="T87" fmla="*/ 2147483647 h 399"/>
                  <a:gd name="T88" fmla="*/ 2147483647 w 648"/>
                  <a:gd name="T89" fmla="*/ 2147483647 h 399"/>
                  <a:gd name="T90" fmla="*/ 2147483647 w 648"/>
                  <a:gd name="T91" fmla="*/ 2147483647 h 399"/>
                  <a:gd name="T92" fmla="*/ 2147483647 w 648"/>
                  <a:gd name="T93" fmla="*/ 2147483647 h 39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48"/>
                  <a:gd name="T142" fmla="*/ 0 h 399"/>
                  <a:gd name="T143" fmla="*/ 648 w 648"/>
                  <a:gd name="T144" fmla="*/ 399 h 399"/>
                  <a:gd name="connsiteX0" fmla="*/ 2467 w 9874"/>
                  <a:gd name="connsiteY0" fmla="*/ 8139 h 10019"/>
                  <a:gd name="connsiteX1" fmla="*/ 1402 w 9874"/>
                  <a:gd name="connsiteY1" fmla="*/ 7387 h 10019"/>
                  <a:gd name="connsiteX2" fmla="*/ 1217 w 9874"/>
                  <a:gd name="connsiteY2" fmla="*/ 6936 h 10019"/>
                  <a:gd name="connsiteX3" fmla="*/ 1402 w 9874"/>
                  <a:gd name="connsiteY3" fmla="*/ 6485 h 10019"/>
                  <a:gd name="connsiteX4" fmla="*/ 1355 w 9874"/>
                  <a:gd name="connsiteY4" fmla="*/ 4681 h 10019"/>
                  <a:gd name="connsiteX5" fmla="*/ 244 w 9874"/>
                  <a:gd name="connsiteY5" fmla="*/ 4831 h 10019"/>
                  <a:gd name="connsiteX6" fmla="*/ 59 w 9874"/>
                  <a:gd name="connsiteY6" fmla="*/ 3628 h 10019"/>
                  <a:gd name="connsiteX7" fmla="*/ 800 w 9874"/>
                  <a:gd name="connsiteY7" fmla="*/ 3778 h 10019"/>
                  <a:gd name="connsiteX8" fmla="*/ 1355 w 9874"/>
                  <a:gd name="connsiteY8" fmla="*/ 3402 h 10019"/>
                  <a:gd name="connsiteX9" fmla="*/ 2467 w 9874"/>
                  <a:gd name="connsiteY9" fmla="*/ 2049 h 10019"/>
                  <a:gd name="connsiteX10" fmla="*/ 2837 w 9874"/>
                  <a:gd name="connsiteY10" fmla="*/ 2275 h 10019"/>
                  <a:gd name="connsiteX11" fmla="*/ 3161 w 9874"/>
                  <a:gd name="connsiteY11" fmla="*/ 3327 h 10019"/>
                  <a:gd name="connsiteX12" fmla="*/ 3624 w 9874"/>
                  <a:gd name="connsiteY12" fmla="*/ 3027 h 10019"/>
                  <a:gd name="connsiteX13" fmla="*/ 3670 w 9874"/>
                  <a:gd name="connsiteY13" fmla="*/ 2651 h 10019"/>
                  <a:gd name="connsiteX14" fmla="*/ 3948 w 9874"/>
                  <a:gd name="connsiteY14" fmla="*/ 2500 h 10019"/>
                  <a:gd name="connsiteX15" fmla="*/ 3994 w 9874"/>
                  <a:gd name="connsiteY15" fmla="*/ 1673 h 10019"/>
                  <a:gd name="connsiteX16" fmla="*/ 3485 w 9874"/>
                  <a:gd name="connsiteY16" fmla="*/ 1372 h 10019"/>
                  <a:gd name="connsiteX17" fmla="*/ 3578 w 9874"/>
                  <a:gd name="connsiteY17" fmla="*/ 470 h 10019"/>
                  <a:gd name="connsiteX18" fmla="*/ 3855 w 9874"/>
                  <a:gd name="connsiteY18" fmla="*/ 169 h 10019"/>
                  <a:gd name="connsiteX19" fmla="*/ 4133 w 9874"/>
                  <a:gd name="connsiteY19" fmla="*/ 19 h 10019"/>
                  <a:gd name="connsiteX20" fmla="*/ 4850 w 9874"/>
                  <a:gd name="connsiteY20" fmla="*/ 564 h 10019"/>
                  <a:gd name="connsiteX21" fmla="*/ 5244 w 9874"/>
                  <a:gd name="connsiteY21" fmla="*/ 1748 h 10019"/>
                  <a:gd name="connsiteX22" fmla="*/ 5939 w 9874"/>
                  <a:gd name="connsiteY22" fmla="*/ 2801 h 10019"/>
                  <a:gd name="connsiteX23" fmla="*/ 6448 w 9874"/>
                  <a:gd name="connsiteY23" fmla="*/ 3027 h 10019"/>
                  <a:gd name="connsiteX24" fmla="*/ 7004 w 9874"/>
                  <a:gd name="connsiteY24" fmla="*/ 3854 h 10019"/>
                  <a:gd name="connsiteX25" fmla="*/ 7328 w 9874"/>
                  <a:gd name="connsiteY25" fmla="*/ 4004 h 10019"/>
                  <a:gd name="connsiteX26" fmla="*/ 7744 w 9874"/>
                  <a:gd name="connsiteY26" fmla="*/ 4530 h 10019"/>
                  <a:gd name="connsiteX27" fmla="*/ 8717 w 9874"/>
                  <a:gd name="connsiteY27" fmla="*/ 4831 h 10019"/>
                  <a:gd name="connsiteX28" fmla="*/ 9504 w 9874"/>
                  <a:gd name="connsiteY28" fmla="*/ 5057 h 10019"/>
                  <a:gd name="connsiteX29" fmla="*/ 9874 w 9874"/>
                  <a:gd name="connsiteY29" fmla="*/ 6786 h 10019"/>
                  <a:gd name="connsiteX30" fmla="*/ 9272 w 9874"/>
                  <a:gd name="connsiteY30" fmla="*/ 10019 h 10019"/>
                  <a:gd name="connsiteX31" fmla="*/ 8902 w 9874"/>
                  <a:gd name="connsiteY31" fmla="*/ 9493 h 10019"/>
                  <a:gd name="connsiteX32" fmla="*/ 8485 w 9874"/>
                  <a:gd name="connsiteY32" fmla="*/ 9117 h 10019"/>
                  <a:gd name="connsiteX33" fmla="*/ 8254 w 9874"/>
                  <a:gd name="connsiteY33" fmla="*/ 9793 h 10019"/>
                  <a:gd name="connsiteX34" fmla="*/ 7513 w 9874"/>
                  <a:gd name="connsiteY34" fmla="*/ 8966 h 10019"/>
                  <a:gd name="connsiteX35" fmla="*/ 7004 w 9874"/>
                  <a:gd name="connsiteY35" fmla="*/ 9267 h 10019"/>
                  <a:gd name="connsiteX36" fmla="*/ 7050 w 9874"/>
                  <a:gd name="connsiteY36" fmla="*/ 8515 h 10019"/>
                  <a:gd name="connsiteX37" fmla="*/ 6633 w 9874"/>
                  <a:gd name="connsiteY37" fmla="*/ 8290 h 10019"/>
                  <a:gd name="connsiteX38" fmla="*/ 7328 w 9874"/>
                  <a:gd name="connsiteY38" fmla="*/ 7237 h 10019"/>
                  <a:gd name="connsiteX39" fmla="*/ 7050 w 9874"/>
                  <a:gd name="connsiteY39" fmla="*/ 6485 h 10019"/>
                  <a:gd name="connsiteX40" fmla="*/ 6911 w 9874"/>
                  <a:gd name="connsiteY40" fmla="*/ 6410 h 10019"/>
                  <a:gd name="connsiteX41" fmla="*/ 6494 w 9874"/>
                  <a:gd name="connsiteY41" fmla="*/ 6109 h 10019"/>
                  <a:gd name="connsiteX42" fmla="*/ 6217 w 9874"/>
                  <a:gd name="connsiteY42" fmla="*/ 6410 h 10019"/>
                  <a:gd name="connsiteX43" fmla="*/ 6124 w 9874"/>
                  <a:gd name="connsiteY43" fmla="*/ 6861 h 10019"/>
                  <a:gd name="connsiteX44" fmla="*/ 5244 w 9874"/>
                  <a:gd name="connsiteY44" fmla="*/ 7613 h 10019"/>
                  <a:gd name="connsiteX45" fmla="*/ 4133 w 9874"/>
                  <a:gd name="connsiteY45" fmla="*/ 7613 h 10019"/>
                  <a:gd name="connsiteX46" fmla="*/ 2467 w 9874"/>
                  <a:gd name="connsiteY46" fmla="*/ 8139 h 100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874" h="10019">
                    <a:moveTo>
                      <a:pt x="2467" y="8139"/>
                    </a:moveTo>
                    <a:cubicBezTo>
                      <a:pt x="2374" y="7212"/>
                      <a:pt x="1957" y="7438"/>
                      <a:pt x="1402" y="7387"/>
                    </a:cubicBezTo>
                    <a:cubicBezTo>
                      <a:pt x="1371" y="7337"/>
                      <a:pt x="1186" y="7112"/>
                      <a:pt x="1217" y="6936"/>
                    </a:cubicBezTo>
                    <a:cubicBezTo>
                      <a:pt x="1247" y="6761"/>
                      <a:pt x="1402" y="6485"/>
                      <a:pt x="1402" y="6485"/>
                    </a:cubicBezTo>
                    <a:cubicBezTo>
                      <a:pt x="1386" y="6159"/>
                      <a:pt x="1541" y="4956"/>
                      <a:pt x="1355" y="4681"/>
                    </a:cubicBezTo>
                    <a:cubicBezTo>
                      <a:pt x="1170" y="4405"/>
                      <a:pt x="460" y="5006"/>
                      <a:pt x="244" y="4831"/>
                    </a:cubicBezTo>
                    <a:cubicBezTo>
                      <a:pt x="-126" y="4631"/>
                      <a:pt x="28" y="4255"/>
                      <a:pt x="59" y="3628"/>
                    </a:cubicBezTo>
                    <a:cubicBezTo>
                      <a:pt x="152" y="3453"/>
                      <a:pt x="584" y="3803"/>
                      <a:pt x="800" y="3778"/>
                    </a:cubicBezTo>
                    <a:cubicBezTo>
                      <a:pt x="1016" y="3753"/>
                      <a:pt x="1078" y="3703"/>
                      <a:pt x="1355" y="3402"/>
                    </a:cubicBezTo>
                    <a:cubicBezTo>
                      <a:pt x="1464" y="2174"/>
                      <a:pt x="1741" y="2149"/>
                      <a:pt x="2467" y="2049"/>
                    </a:cubicBezTo>
                    <a:cubicBezTo>
                      <a:pt x="2544" y="2074"/>
                      <a:pt x="2775" y="2099"/>
                      <a:pt x="2837" y="2275"/>
                    </a:cubicBezTo>
                    <a:cubicBezTo>
                      <a:pt x="2991" y="2726"/>
                      <a:pt x="2806" y="3127"/>
                      <a:pt x="3161" y="3327"/>
                    </a:cubicBezTo>
                    <a:cubicBezTo>
                      <a:pt x="3300" y="3302"/>
                      <a:pt x="3501" y="3152"/>
                      <a:pt x="3624" y="3027"/>
                    </a:cubicBezTo>
                    <a:cubicBezTo>
                      <a:pt x="3686" y="2951"/>
                      <a:pt x="3609" y="2751"/>
                      <a:pt x="3670" y="2651"/>
                    </a:cubicBezTo>
                    <a:cubicBezTo>
                      <a:pt x="3732" y="2550"/>
                      <a:pt x="3948" y="2500"/>
                      <a:pt x="3948" y="2500"/>
                    </a:cubicBezTo>
                    <a:cubicBezTo>
                      <a:pt x="3979" y="2325"/>
                      <a:pt x="4072" y="1849"/>
                      <a:pt x="3994" y="1673"/>
                    </a:cubicBezTo>
                    <a:cubicBezTo>
                      <a:pt x="3917" y="1498"/>
                      <a:pt x="3547" y="1573"/>
                      <a:pt x="3485" y="1372"/>
                    </a:cubicBezTo>
                    <a:cubicBezTo>
                      <a:pt x="3423" y="1072"/>
                      <a:pt x="3423" y="696"/>
                      <a:pt x="3578" y="470"/>
                    </a:cubicBezTo>
                    <a:cubicBezTo>
                      <a:pt x="3655" y="345"/>
                      <a:pt x="3763" y="270"/>
                      <a:pt x="3855" y="169"/>
                    </a:cubicBezTo>
                    <a:cubicBezTo>
                      <a:pt x="3933" y="69"/>
                      <a:pt x="3967" y="-47"/>
                      <a:pt x="4133" y="19"/>
                    </a:cubicBezTo>
                    <a:cubicBezTo>
                      <a:pt x="4299" y="85"/>
                      <a:pt x="4418" y="339"/>
                      <a:pt x="4850" y="564"/>
                    </a:cubicBezTo>
                    <a:cubicBezTo>
                      <a:pt x="4927" y="1066"/>
                      <a:pt x="4982" y="1473"/>
                      <a:pt x="5244" y="1748"/>
                    </a:cubicBezTo>
                    <a:cubicBezTo>
                      <a:pt x="5414" y="2174"/>
                      <a:pt x="5646" y="2600"/>
                      <a:pt x="5939" y="2801"/>
                    </a:cubicBezTo>
                    <a:cubicBezTo>
                      <a:pt x="6093" y="2901"/>
                      <a:pt x="6448" y="3027"/>
                      <a:pt x="6448" y="3027"/>
                    </a:cubicBezTo>
                    <a:cubicBezTo>
                      <a:pt x="6602" y="3277"/>
                      <a:pt x="6803" y="3728"/>
                      <a:pt x="7004" y="3854"/>
                    </a:cubicBezTo>
                    <a:cubicBezTo>
                      <a:pt x="7112" y="3929"/>
                      <a:pt x="7220" y="3904"/>
                      <a:pt x="7328" y="4004"/>
                    </a:cubicBezTo>
                    <a:cubicBezTo>
                      <a:pt x="7482" y="4154"/>
                      <a:pt x="7590" y="4380"/>
                      <a:pt x="7744" y="4530"/>
                    </a:cubicBezTo>
                    <a:cubicBezTo>
                      <a:pt x="8038" y="4781"/>
                      <a:pt x="8408" y="4781"/>
                      <a:pt x="8717" y="4831"/>
                    </a:cubicBezTo>
                    <a:cubicBezTo>
                      <a:pt x="8979" y="4931"/>
                      <a:pt x="9241" y="4981"/>
                      <a:pt x="9504" y="5057"/>
                    </a:cubicBezTo>
                    <a:cubicBezTo>
                      <a:pt x="9859" y="5433"/>
                      <a:pt x="9643" y="6235"/>
                      <a:pt x="9874" y="6786"/>
                    </a:cubicBezTo>
                    <a:cubicBezTo>
                      <a:pt x="9828" y="7839"/>
                      <a:pt x="9643" y="9117"/>
                      <a:pt x="9272" y="10019"/>
                    </a:cubicBezTo>
                    <a:cubicBezTo>
                      <a:pt x="9072" y="9919"/>
                      <a:pt x="9072" y="9693"/>
                      <a:pt x="8902" y="9493"/>
                    </a:cubicBezTo>
                    <a:cubicBezTo>
                      <a:pt x="8763" y="9342"/>
                      <a:pt x="8485" y="9117"/>
                      <a:pt x="8485" y="9117"/>
                    </a:cubicBezTo>
                    <a:cubicBezTo>
                      <a:pt x="8269" y="9643"/>
                      <a:pt x="8331" y="9392"/>
                      <a:pt x="8254" y="9793"/>
                    </a:cubicBezTo>
                    <a:cubicBezTo>
                      <a:pt x="7837" y="9568"/>
                      <a:pt x="8068" y="9092"/>
                      <a:pt x="7513" y="8966"/>
                    </a:cubicBezTo>
                    <a:cubicBezTo>
                      <a:pt x="7374" y="8615"/>
                      <a:pt x="7220" y="9142"/>
                      <a:pt x="7004" y="9267"/>
                    </a:cubicBezTo>
                    <a:cubicBezTo>
                      <a:pt x="6834" y="9167"/>
                      <a:pt x="7127" y="8766"/>
                      <a:pt x="7050" y="8515"/>
                    </a:cubicBezTo>
                    <a:cubicBezTo>
                      <a:pt x="7004" y="8365"/>
                      <a:pt x="6633" y="8290"/>
                      <a:pt x="6633" y="8290"/>
                    </a:cubicBezTo>
                    <a:cubicBezTo>
                      <a:pt x="6695" y="7513"/>
                      <a:pt x="6865" y="7337"/>
                      <a:pt x="7328" y="7237"/>
                    </a:cubicBezTo>
                    <a:cubicBezTo>
                      <a:pt x="7297" y="6886"/>
                      <a:pt x="7112" y="6811"/>
                      <a:pt x="7050" y="6485"/>
                    </a:cubicBezTo>
                    <a:cubicBezTo>
                      <a:pt x="7034" y="6410"/>
                      <a:pt x="6957" y="6435"/>
                      <a:pt x="6911" y="6410"/>
                    </a:cubicBezTo>
                    <a:lnTo>
                      <a:pt x="6494" y="6109"/>
                    </a:lnTo>
                    <a:cubicBezTo>
                      <a:pt x="6371" y="6184"/>
                      <a:pt x="6294" y="6184"/>
                      <a:pt x="6217" y="6410"/>
                    </a:cubicBezTo>
                    <a:cubicBezTo>
                      <a:pt x="6170" y="6560"/>
                      <a:pt x="6124" y="6861"/>
                      <a:pt x="6124" y="6861"/>
                    </a:cubicBezTo>
                    <a:cubicBezTo>
                      <a:pt x="6047" y="7839"/>
                      <a:pt x="5954" y="7538"/>
                      <a:pt x="5244" y="7613"/>
                    </a:cubicBezTo>
                    <a:cubicBezTo>
                      <a:pt x="4920" y="7813"/>
                      <a:pt x="4596" y="7538"/>
                      <a:pt x="4133" y="7613"/>
                    </a:cubicBezTo>
                    <a:cubicBezTo>
                      <a:pt x="3670" y="7688"/>
                      <a:pt x="2806" y="8039"/>
                      <a:pt x="2467" y="813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5" name="Freeform 71"/>
              <p:cNvSpPr/>
              <p:nvPr/>
            </p:nvSpPr>
            <p:spPr bwMode="auto">
              <a:xfrm>
                <a:off x="5984313" y="5676906"/>
                <a:ext cx="802257" cy="803587"/>
              </a:xfrm>
              <a:custGeom>
                <a:gdLst>
                  <a:gd name="T0" fmla="*/ 2147483647 w 554"/>
                  <a:gd name="T1" fmla="*/ 2147483647 h 427"/>
                  <a:gd name="T2" fmla="*/ 2147483647 w 554"/>
                  <a:gd name="T3" fmla="*/ 2147483647 h 427"/>
                  <a:gd name="T4" fmla="*/ 2147483647 w 554"/>
                  <a:gd name="T5" fmla="*/ 2147483647 h 427"/>
                  <a:gd name="T6" fmla="*/ 2147483647 w 554"/>
                  <a:gd name="T7" fmla="*/ 2147483647 h 427"/>
                  <a:gd name="T8" fmla="*/ 2147483647 w 554"/>
                  <a:gd name="T9" fmla="*/ 2147483647 h 427"/>
                  <a:gd name="T10" fmla="*/ 2147483647 w 554"/>
                  <a:gd name="T11" fmla="*/ 2147483647 h 427"/>
                  <a:gd name="T12" fmla="*/ 2147483647 w 554"/>
                  <a:gd name="T13" fmla="*/ 2147483647 h 427"/>
                  <a:gd name="T14" fmla="*/ 2147483647 w 554"/>
                  <a:gd name="T15" fmla="*/ 2147483647 h 427"/>
                  <a:gd name="T16" fmla="*/ 2147483647 w 554"/>
                  <a:gd name="T17" fmla="*/ 2147483647 h 427"/>
                  <a:gd name="T18" fmla="*/ 2147483647 w 554"/>
                  <a:gd name="T19" fmla="*/ 2147483647 h 427"/>
                  <a:gd name="T20" fmla="*/ 0 w 554"/>
                  <a:gd name="T21" fmla="*/ 2147483647 h 427"/>
                  <a:gd name="T22" fmla="*/ 2147483647 w 554"/>
                  <a:gd name="T23" fmla="*/ 2147483647 h 427"/>
                  <a:gd name="T24" fmla="*/ 2147483647 w 554"/>
                  <a:gd name="T25" fmla="*/ 2147483647 h 427"/>
                  <a:gd name="T26" fmla="*/ 2147483647 w 554"/>
                  <a:gd name="T27" fmla="*/ 2147483647 h 427"/>
                  <a:gd name="T28" fmla="*/ 2147483647 w 554"/>
                  <a:gd name="T29" fmla="*/ 2147483647 h 427"/>
                  <a:gd name="T30" fmla="*/ 2147483647 w 554"/>
                  <a:gd name="T31" fmla="*/ 2147483647 h 427"/>
                  <a:gd name="T32" fmla="*/ 2147483647 w 554"/>
                  <a:gd name="T33" fmla="*/ 2147483647 h 427"/>
                  <a:gd name="T34" fmla="*/ 2147483647 w 554"/>
                  <a:gd name="T35" fmla="*/ 2147483647 h 427"/>
                  <a:gd name="T36" fmla="*/ 2147483647 w 554"/>
                  <a:gd name="T37" fmla="*/ 2147483647 h 427"/>
                  <a:gd name="T38" fmla="*/ 2147483647 w 554"/>
                  <a:gd name="T39" fmla="*/ 2147483647 h 427"/>
                  <a:gd name="T40" fmla="*/ 2147483647 w 554"/>
                  <a:gd name="T41" fmla="*/ 2147483647 h 427"/>
                  <a:gd name="T42" fmla="*/ 2147483647 w 554"/>
                  <a:gd name="T43" fmla="*/ 2147483647 h 427"/>
                  <a:gd name="T44" fmla="*/ 2147483647 w 554"/>
                  <a:gd name="T45" fmla="*/ 2147483647 h 427"/>
                  <a:gd name="T46" fmla="*/ 2147483647 w 554"/>
                  <a:gd name="T47" fmla="*/ 2147483647 h 427"/>
                  <a:gd name="T48" fmla="*/ 2147483647 w 554"/>
                  <a:gd name="T49" fmla="*/ 2147483647 h 427"/>
                  <a:gd name="T50" fmla="*/ 2147483647 w 554"/>
                  <a:gd name="T51" fmla="*/ 2147483647 h 427"/>
                  <a:gd name="T52" fmla="*/ 2147483647 w 554"/>
                  <a:gd name="T53" fmla="*/ 2147483647 h 427"/>
                  <a:gd name="T54" fmla="*/ 2147483647 w 554"/>
                  <a:gd name="T55" fmla="*/ 2147483647 h 427"/>
                  <a:gd name="T56" fmla="*/ 2147483647 w 554"/>
                  <a:gd name="T57" fmla="*/ 2147483647 h 427"/>
                  <a:gd name="T58" fmla="*/ 2147483647 w 554"/>
                  <a:gd name="T59" fmla="*/ 2147483647 h 42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54"/>
                  <a:gd name="T91" fmla="*/ 0 h 427"/>
                  <a:gd name="T92" fmla="*/ 554 w 554"/>
                  <a:gd name="T93" fmla="*/ 427 h 427"/>
                  <a:gd name="connsiteX0" fmla="*/ 9146 w 9333"/>
                  <a:gd name="connsiteY0" fmla="*/ 9184 h 10000"/>
                  <a:gd name="connsiteX1" fmla="*/ 7563 w 9333"/>
                  <a:gd name="connsiteY1" fmla="*/ 9433 h 10000"/>
                  <a:gd name="connsiteX2" fmla="*/ 7501 w 9333"/>
                  <a:gd name="connsiteY2" fmla="*/ 9858 h 10000"/>
                  <a:gd name="connsiteX3" fmla="*/ 7314 w 9333"/>
                  <a:gd name="connsiteY3" fmla="*/ 10000 h 10000"/>
                  <a:gd name="connsiteX4" fmla="*/ 3749 w 9333"/>
                  <a:gd name="connsiteY4" fmla="*/ 9574 h 10000"/>
                  <a:gd name="connsiteX5" fmla="*/ 3563 w 9333"/>
                  <a:gd name="connsiteY5" fmla="*/ 8227 h 10000"/>
                  <a:gd name="connsiteX6" fmla="*/ 3189 w 9333"/>
                  <a:gd name="connsiteY6" fmla="*/ 7659 h 10000"/>
                  <a:gd name="connsiteX7" fmla="*/ 3189 w 9333"/>
                  <a:gd name="connsiteY7" fmla="*/ 6808 h 10000"/>
                  <a:gd name="connsiteX8" fmla="*/ 2124 w 9333"/>
                  <a:gd name="connsiteY8" fmla="*/ 6524 h 10000"/>
                  <a:gd name="connsiteX9" fmla="*/ 1562 w 9333"/>
                  <a:gd name="connsiteY9" fmla="*/ 6029 h 10000"/>
                  <a:gd name="connsiteX10" fmla="*/ 0 w 9333"/>
                  <a:gd name="connsiteY10" fmla="*/ 5816 h 10000"/>
                  <a:gd name="connsiteX11" fmla="*/ 375 w 9333"/>
                  <a:gd name="connsiteY11" fmla="*/ 4042 h 10000"/>
                  <a:gd name="connsiteX12" fmla="*/ 499 w 9333"/>
                  <a:gd name="connsiteY12" fmla="*/ 2553 h 10000"/>
                  <a:gd name="connsiteX13" fmla="*/ 2563 w 9333"/>
                  <a:gd name="connsiteY13" fmla="*/ 1986 h 10000"/>
                  <a:gd name="connsiteX14" fmla="*/ 2549 w 9333"/>
                  <a:gd name="connsiteY14" fmla="*/ 915 h 10000"/>
                  <a:gd name="connsiteX15" fmla="*/ 3563 w 9333"/>
                  <a:gd name="connsiteY15" fmla="*/ 0 h 10000"/>
                  <a:gd name="connsiteX16" fmla="*/ 4622 w 9333"/>
                  <a:gd name="connsiteY16" fmla="*/ 819 h 10000"/>
                  <a:gd name="connsiteX17" fmla="*/ 5518 w 9333"/>
                  <a:gd name="connsiteY17" fmla="*/ 2134 h 10000"/>
                  <a:gd name="connsiteX18" fmla="*/ 5076 w 9333"/>
                  <a:gd name="connsiteY18" fmla="*/ 3726 h 10000"/>
                  <a:gd name="connsiteX19" fmla="*/ 5185 w 9333"/>
                  <a:gd name="connsiteY19" fmla="*/ 4289 h 10000"/>
                  <a:gd name="connsiteX20" fmla="*/ 6579 w 9333"/>
                  <a:gd name="connsiteY20" fmla="*/ 4690 h 10000"/>
                  <a:gd name="connsiteX21" fmla="*/ 6489 w 9333"/>
                  <a:gd name="connsiteY21" fmla="*/ 5177 h 10000"/>
                  <a:gd name="connsiteX22" fmla="*/ 6786 w 9333"/>
                  <a:gd name="connsiteY22" fmla="*/ 5625 h 10000"/>
                  <a:gd name="connsiteX23" fmla="*/ 7354 w 9333"/>
                  <a:gd name="connsiteY23" fmla="*/ 6067 h 10000"/>
                  <a:gd name="connsiteX24" fmla="*/ 7919 w 9333"/>
                  <a:gd name="connsiteY24" fmla="*/ 6583 h 10000"/>
                  <a:gd name="connsiteX25" fmla="*/ 8189 w 9333"/>
                  <a:gd name="connsiteY25" fmla="*/ 7403 h 10000"/>
                  <a:gd name="connsiteX26" fmla="*/ 8363 w 9333"/>
                  <a:gd name="connsiteY26" fmla="*/ 8042 h 10000"/>
                  <a:gd name="connsiteX27" fmla="*/ 9081 w 9333"/>
                  <a:gd name="connsiteY27" fmla="*/ 8868 h 10000"/>
                  <a:gd name="connsiteX28" fmla="*/ 9008 w 9333"/>
                  <a:gd name="connsiteY28" fmla="*/ 8940 h 10000"/>
                  <a:gd name="connsiteX29" fmla="*/ 9146 w 9333"/>
                  <a:gd name="connsiteY29" fmla="*/ 91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333" h="10000">
                    <a:moveTo>
                      <a:pt x="9146" y="9184"/>
                    </a:moveTo>
                    <a:cubicBezTo>
                      <a:pt x="8334" y="9207"/>
                      <a:pt x="8355" y="9267"/>
                      <a:pt x="7563" y="9433"/>
                    </a:cubicBezTo>
                    <a:cubicBezTo>
                      <a:pt x="7437" y="9456"/>
                      <a:pt x="7563" y="9740"/>
                      <a:pt x="7501" y="9858"/>
                    </a:cubicBezTo>
                    <a:cubicBezTo>
                      <a:pt x="7459" y="9929"/>
                      <a:pt x="7375" y="9953"/>
                      <a:pt x="7314" y="10000"/>
                    </a:cubicBezTo>
                    <a:cubicBezTo>
                      <a:pt x="6043" y="9953"/>
                      <a:pt x="5000" y="9646"/>
                      <a:pt x="3749" y="9574"/>
                    </a:cubicBezTo>
                    <a:cubicBezTo>
                      <a:pt x="3792" y="9078"/>
                      <a:pt x="4062" y="8416"/>
                      <a:pt x="3563" y="8227"/>
                    </a:cubicBezTo>
                    <a:cubicBezTo>
                      <a:pt x="3479" y="7944"/>
                      <a:pt x="3396" y="7825"/>
                      <a:pt x="3189" y="7659"/>
                    </a:cubicBezTo>
                    <a:cubicBezTo>
                      <a:pt x="2979" y="7305"/>
                      <a:pt x="2979" y="7163"/>
                      <a:pt x="3189" y="6808"/>
                    </a:cubicBezTo>
                    <a:cubicBezTo>
                      <a:pt x="2771" y="6642"/>
                      <a:pt x="2563" y="6596"/>
                      <a:pt x="2124" y="6524"/>
                    </a:cubicBezTo>
                    <a:cubicBezTo>
                      <a:pt x="1875" y="6383"/>
                      <a:pt x="1771" y="6170"/>
                      <a:pt x="1562" y="6029"/>
                    </a:cubicBezTo>
                    <a:cubicBezTo>
                      <a:pt x="1188" y="5768"/>
                      <a:pt x="166" y="5816"/>
                      <a:pt x="0" y="5816"/>
                    </a:cubicBezTo>
                    <a:cubicBezTo>
                      <a:pt x="84" y="4491"/>
                      <a:pt x="126" y="4917"/>
                      <a:pt x="375" y="4042"/>
                    </a:cubicBezTo>
                    <a:cubicBezTo>
                      <a:pt x="397" y="3546"/>
                      <a:pt x="251" y="2978"/>
                      <a:pt x="499" y="2553"/>
                    </a:cubicBezTo>
                    <a:cubicBezTo>
                      <a:pt x="812" y="2009"/>
                      <a:pt x="2208" y="2009"/>
                      <a:pt x="2563" y="1986"/>
                    </a:cubicBezTo>
                    <a:cubicBezTo>
                      <a:pt x="2814" y="1797"/>
                      <a:pt x="2466" y="1221"/>
                      <a:pt x="2549" y="915"/>
                    </a:cubicBezTo>
                    <a:cubicBezTo>
                      <a:pt x="2611" y="-174"/>
                      <a:pt x="2834" y="284"/>
                      <a:pt x="3563" y="0"/>
                    </a:cubicBezTo>
                    <a:cubicBezTo>
                      <a:pt x="4311" y="47"/>
                      <a:pt x="4103" y="440"/>
                      <a:pt x="4622" y="819"/>
                    </a:cubicBezTo>
                    <a:cubicBezTo>
                      <a:pt x="5228" y="1858"/>
                      <a:pt x="4917" y="1272"/>
                      <a:pt x="5518" y="2134"/>
                    </a:cubicBezTo>
                    <a:cubicBezTo>
                      <a:pt x="5747" y="2228"/>
                      <a:pt x="5132" y="3367"/>
                      <a:pt x="5076" y="3726"/>
                    </a:cubicBezTo>
                    <a:cubicBezTo>
                      <a:pt x="5020" y="4085"/>
                      <a:pt x="4685" y="4099"/>
                      <a:pt x="5185" y="4289"/>
                    </a:cubicBezTo>
                    <a:cubicBezTo>
                      <a:pt x="5540" y="4879"/>
                      <a:pt x="6224" y="3247"/>
                      <a:pt x="6579" y="4690"/>
                    </a:cubicBezTo>
                    <a:cubicBezTo>
                      <a:pt x="6640" y="4902"/>
                      <a:pt x="6455" y="5021"/>
                      <a:pt x="6489" y="5177"/>
                    </a:cubicBezTo>
                    <a:cubicBezTo>
                      <a:pt x="6523" y="5333"/>
                      <a:pt x="6642" y="5477"/>
                      <a:pt x="6786" y="5625"/>
                    </a:cubicBezTo>
                    <a:cubicBezTo>
                      <a:pt x="6932" y="5773"/>
                      <a:pt x="7333" y="5996"/>
                      <a:pt x="7354" y="6067"/>
                    </a:cubicBezTo>
                    <a:cubicBezTo>
                      <a:pt x="7374" y="6255"/>
                      <a:pt x="7876" y="6394"/>
                      <a:pt x="7919" y="6583"/>
                    </a:cubicBezTo>
                    <a:cubicBezTo>
                      <a:pt x="8021" y="7032"/>
                      <a:pt x="7857" y="7285"/>
                      <a:pt x="8189" y="7403"/>
                    </a:cubicBezTo>
                    <a:cubicBezTo>
                      <a:pt x="8335" y="7663"/>
                      <a:pt x="8217" y="7781"/>
                      <a:pt x="8363" y="8042"/>
                    </a:cubicBezTo>
                    <a:cubicBezTo>
                      <a:pt x="8343" y="8750"/>
                      <a:pt x="9936" y="8537"/>
                      <a:pt x="9081" y="8868"/>
                    </a:cubicBezTo>
                    <a:cubicBezTo>
                      <a:pt x="8830" y="9152"/>
                      <a:pt x="9341" y="8822"/>
                      <a:pt x="9008" y="8940"/>
                    </a:cubicBezTo>
                    <a:cubicBezTo>
                      <a:pt x="8883" y="9389"/>
                      <a:pt x="8459" y="9350"/>
                      <a:pt x="9146" y="91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6" name="Freeform 72"/>
              <p:cNvSpPr/>
              <p:nvPr/>
            </p:nvSpPr>
            <p:spPr bwMode="auto">
              <a:xfrm>
                <a:off x="5678495" y="6182064"/>
                <a:ext cx="1076606" cy="1225840"/>
              </a:xfrm>
              <a:custGeom>
                <a:gdLst>
                  <a:gd name="T0" fmla="*/ 2147483647 w 618"/>
                  <a:gd name="T1" fmla="*/ 2147483647 h 649"/>
                  <a:gd name="T2" fmla="*/ 2147483647 w 618"/>
                  <a:gd name="T3" fmla="*/ 2147483647 h 649"/>
                  <a:gd name="T4" fmla="*/ 2147483647 w 618"/>
                  <a:gd name="T5" fmla="*/ 2147483647 h 649"/>
                  <a:gd name="T6" fmla="*/ 2147483647 w 618"/>
                  <a:gd name="T7" fmla="*/ 2147483647 h 649"/>
                  <a:gd name="T8" fmla="*/ 2147483647 w 618"/>
                  <a:gd name="T9" fmla="*/ 2147483647 h 649"/>
                  <a:gd name="T10" fmla="*/ 2147483647 w 618"/>
                  <a:gd name="T11" fmla="*/ 2147483647 h 649"/>
                  <a:gd name="T12" fmla="*/ 2147483647 w 618"/>
                  <a:gd name="T13" fmla="*/ 2147483647 h 649"/>
                  <a:gd name="T14" fmla="*/ 2147483647 w 618"/>
                  <a:gd name="T15" fmla="*/ 2147483647 h 649"/>
                  <a:gd name="T16" fmla="*/ 2147483647 w 618"/>
                  <a:gd name="T17" fmla="*/ 2147483647 h 649"/>
                  <a:gd name="T18" fmla="*/ 2147483647 w 618"/>
                  <a:gd name="T19" fmla="*/ 2147483647 h 649"/>
                  <a:gd name="T20" fmla="*/ 2147483647 w 618"/>
                  <a:gd name="T21" fmla="*/ 2147483647 h 649"/>
                  <a:gd name="T22" fmla="*/ 2147483647 w 618"/>
                  <a:gd name="T23" fmla="*/ 2147483647 h 649"/>
                  <a:gd name="T24" fmla="*/ 2147483647 w 618"/>
                  <a:gd name="T25" fmla="*/ 2147483647 h 649"/>
                  <a:gd name="T26" fmla="*/ 2147483647 w 618"/>
                  <a:gd name="T27" fmla="*/ 2147483647 h 649"/>
                  <a:gd name="T28" fmla="*/ 2147483647 w 618"/>
                  <a:gd name="T29" fmla="*/ 2147483647 h 649"/>
                  <a:gd name="T30" fmla="*/ 0 w 618"/>
                  <a:gd name="T31" fmla="*/ 2147483647 h 649"/>
                  <a:gd name="T32" fmla="*/ 2147483647 w 618"/>
                  <a:gd name="T33" fmla="*/ 2147483647 h 649"/>
                  <a:gd name="T34" fmla="*/ 2147483647 w 618"/>
                  <a:gd name="T35" fmla="*/ 2147483647 h 649"/>
                  <a:gd name="T36" fmla="*/ 2147483647 w 618"/>
                  <a:gd name="T37" fmla="*/ 2147483647 h 649"/>
                  <a:gd name="T38" fmla="*/ 2147483647 w 618"/>
                  <a:gd name="T39" fmla="*/ 2147483647 h 649"/>
                  <a:gd name="T40" fmla="*/ 2147483647 w 618"/>
                  <a:gd name="T41" fmla="*/ 2147483647 h 649"/>
                  <a:gd name="T42" fmla="*/ 2147483647 w 618"/>
                  <a:gd name="T43" fmla="*/ 2147483647 h 649"/>
                  <a:gd name="T44" fmla="*/ 2147483647 w 618"/>
                  <a:gd name="T45" fmla="*/ 2147483647 h 649"/>
                  <a:gd name="T46" fmla="*/ 2147483647 w 618"/>
                  <a:gd name="T47" fmla="*/ 2147483647 h 649"/>
                  <a:gd name="T48" fmla="*/ 2147483647 w 618"/>
                  <a:gd name="T49" fmla="*/ 2147483647 h 649"/>
                  <a:gd name="T50" fmla="*/ 2147483647 w 618"/>
                  <a:gd name="T51" fmla="*/ 2147483647 h 649"/>
                  <a:gd name="T52" fmla="*/ 2147483647 w 618"/>
                  <a:gd name="T53" fmla="*/ 2147483647 h 649"/>
                  <a:gd name="T54" fmla="*/ 2147483647 w 618"/>
                  <a:gd name="T55" fmla="*/ 2147483647 h 649"/>
                  <a:gd name="T56" fmla="*/ 2147483647 w 618"/>
                  <a:gd name="T57" fmla="*/ 2147483647 h 649"/>
                  <a:gd name="T58" fmla="*/ 2147483647 w 618"/>
                  <a:gd name="T59" fmla="*/ 2147483647 h 649"/>
                  <a:gd name="T60" fmla="*/ 2147483647 w 618"/>
                  <a:gd name="T61" fmla="*/ 2147483647 h 649"/>
                  <a:gd name="T62" fmla="*/ 2147483647 w 618"/>
                  <a:gd name="T63" fmla="*/ 2147483647 h 649"/>
                  <a:gd name="T64" fmla="*/ 2147483647 w 618"/>
                  <a:gd name="T65" fmla="*/ 2147483647 h 649"/>
                  <a:gd name="T66" fmla="*/ 2147483647 w 618"/>
                  <a:gd name="T67" fmla="*/ 2147483647 h 649"/>
                  <a:gd name="T68" fmla="*/ 2147483647 w 618"/>
                  <a:gd name="T69" fmla="*/ 2147483647 h 649"/>
                  <a:gd name="T70" fmla="*/ 2147483647 w 618"/>
                  <a:gd name="T71" fmla="*/ 2147483647 h 649"/>
                  <a:gd name="T72" fmla="*/ 2147483647 w 618"/>
                  <a:gd name="T73" fmla="*/ 2147483647 h 649"/>
                  <a:gd name="T74" fmla="*/ 2147483647 w 618"/>
                  <a:gd name="T75" fmla="*/ 2147483647 h 649"/>
                  <a:gd name="T76" fmla="*/ 2147483647 w 618"/>
                  <a:gd name="T77" fmla="*/ 2147483647 h 649"/>
                  <a:gd name="T78" fmla="*/ 2147483647 w 618"/>
                  <a:gd name="T79" fmla="*/ 2147483647 h 649"/>
                  <a:gd name="T80" fmla="*/ 2147483647 w 618"/>
                  <a:gd name="T81" fmla="*/ 2147483647 h 649"/>
                  <a:gd name="T82" fmla="*/ 2147483647 w 618"/>
                  <a:gd name="T83" fmla="*/ 2147483647 h 649"/>
                  <a:gd name="T84" fmla="*/ 2147483647 w 618"/>
                  <a:gd name="T85" fmla="*/ 2147483647 h 649"/>
                  <a:gd name="T86" fmla="*/ 2147483647 w 618"/>
                  <a:gd name="T87" fmla="*/ 2147483647 h 649"/>
                  <a:gd name="T88" fmla="*/ 2147483647 w 618"/>
                  <a:gd name="T89" fmla="*/ 2147483647 h 649"/>
                  <a:gd name="T90" fmla="*/ 2147483647 w 618"/>
                  <a:gd name="T91" fmla="*/ 2147483647 h 649"/>
                  <a:gd name="T92" fmla="*/ 2147483647 w 618"/>
                  <a:gd name="T93" fmla="*/ 2147483647 h 649"/>
                  <a:gd name="T94" fmla="*/ 2147483647 w 618"/>
                  <a:gd name="T95" fmla="*/ 2147483647 h 6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8"/>
                  <a:gd name="T145" fmla="*/ 0 h 649"/>
                  <a:gd name="T146" fmla="*/ 618 w 618"/>
                  <a:gd name="T147" fmla="*/ 649 h 649"/>
                  <a:gd name="connsiteX0" fmla="*/ 5746 w 10000"/>
                  <a:gd name="connsiteY0" fmla="*/ 10000 h 10000"/>
                  <a:gd name="connsiteX1" fmla="*/ 5545 w 10000"/>
                  <a:gd name="connsiteY1" fmla="*/ 9535 h 10000"/>
                  <a:gd name="connsiteX2" fmla="*/ 5716 w 10000"/>
                  <a:gd name="connsiteY2" fmla="*/ 8921 h 10000"/>
                  <a:gd name="connsiteX3" fmla="*/ 5806 w 10000"/>
                  <a:gd name="connsiteY3" fmla="*/ 8731 h 10000"/>
                  <a:gd name="connsiteX4" fmla="*/ 5796 w 10000"/>
                  <a:gd name="connsiteY4" fmla="*/ 8093 h 10000"/>
                  <a:gd name="connsiteX5" fmla="*/ 5136 w 10000"/>
                  <a:gd name="connsiteY5" fmla="*/ 7926 h 10000"/>
                  <a:gd name="connsiteX6" fmla="*/ 4848 w 10000"/>
                  <a:gd name="connsiteY6" fmla="*/ 7319 h 10000"/>
                  <a:gd name="connsiteX7" fmla="*/ 4896 w 10000"/>
                  <a:gd name="connsiteY7" fmla="*/ 6651 h 10000"/>
                  <a:gd name="connsiteX8" fmla="*/ 3648 w 10000"/>
                  <a:gd name="connsiteY8" fmla="*/ 5860 h 10000"/>
                  <a:gd name="connsiteX9" fmla="*/ 2998 w 10000"/>
                  <a:gd name="connsiteY9" fmla="*/ 4930 h 10000"/>
                  <a:gd name="connsiteX10" fmla="*/ 2797 w 10000"/>
                  <a:gd name="connsiteY10" fmla="*/ 4279 h 10000"/>
                  <a:gd name="connsiteX11" fmla="*/ 2748 w 10000"/>
                  <a:gd name="connsiteY11" fmla="*/ 3721 h 10000"/>
                  <a:gd name="connsiteX12" fmla="*/ 1099 w 10000"/>
                  <a:gd name="connsiteY12" fmla="*/ 2976 h 10000"/>
                  <a:gd name="connsiteX13" fmla="*/ 849 w 10000"/>
                  <a:gd name="connsiteY13" fmla="*/ 2449 h 10000"/>
                  <a:gd name="connsiteX14" fmla="*/ 849 w 10000"/>
                  <a:gd name="connsiteY14" fmla="*/ 2263 h 10000"/>
                  <a:gd name="connsiteX15" fmla="*/ 0 w 10000"/>
                  <a:gd name="connsiteY15" fmla="*/ 1256 h 10000"/>
                  <a:gd name="connsiteX16" fmla="*/ 649 w 10000"/>
                  <a:gd name="connsiteY16" fmla="*/ 0 h 10000"/>
                  <a:gd name="connsiteX17" fmla="*/ 900 w 10000"/>
                  <a:gd name="connsiteY17" fmla="*/ 186 h 10000"/>
                  <a:gd name="connsiteX18" fmla="*/ 1649 w 10000"/>
                  <a:gd name="connsiteY18" fmla="*/ 605 h 10000"/>
                  <a:gd name="connsiteX19" fmla="*/ 1908 w 10000"/>
                  <a:gd name="connsiteY19" fmla="*/ 673 h 10000"/>
                  <a:gd name="connsiteX20" fmla="*/ 2148 w 10000"/>
                  <a:gd name="connsiteY20" fmla="*/ 697 h 10000"/>
                  <a:gd name="connsiteX21" fmla="*/ 2258 w 10000"/>
                  <a:gd name="connsiteY21" fmla="*/ 719 h 10000"/>
                  <a:gd name="connsiteX22" fmla="*/ 2657 w 10000"/>
                  <a:gd name="connsiteY22" fmla="*/ 947 h 10000"/>
                  <a:gd name="connsiteX23" fmla="*/ 3070 w 10000"/>
                  <a:gd name="connsiteY23" fmla="*/ 1689 h 10000"/>
                  <a:gd name="connsiteX24" fmla="*/ 3247 w 10000"/>
                  <a:gd name="connsiteY24" fmla="*/ 1442 h 10000"/>
                  <a:gd name="connsiteX25" fmla="*/ 4147 w 10000"/>
                  <a:gd name="connsiteY25" fmla="*/ 1116 h 10000"/>
                  <a:gd name="connsiteX26" fmla="*/ 5396 w 10000"/>
                  <a:gd name="connsiteY26" fmla="*/ 1162 h 10000"/>
                  <a:gd name="connsiteX27" fmla="*/ 5939 w 10000"/>
                  <a:gd name="connsiteY27" fmla="*/ 1585 h 10000"/>
                  <a:gd name="connsiteX28" fmla="*/ 6645 w 10000"/>
                  <a:gd name="connsiteY28" fmla="*/ 2047 h 10000"/>
                  <a:gd name="connsiteX29" fmla="*/ 7495 w 10000"/>
                  <a:gd name="connsiteY29" fmla="*/ 2186 h 10000"/>
                  <a:gd name="connsiteX30" fmla="*/ 8424 w 10000"/>
                  <a:gd name="connsiteY30" fmla="*/ 2356 h 10000"/>
                  <a:gd name="connsiteX31" fmla="*/ 8834 w 10000"/>
                  <a:gd name="connsiteY31" fmla="*/ 2250 h 10000"/>
                  <a:gd name="connsiteX32" fmla="*/ 8794 w 10000"/>
                  <a:gd name="connsiteY32" fmla="*/ 1907 h 10000"/>
                  <a:gd name="connsiteX33" fmla="*/ 9942 w 10000"/>
                  <a:gd name="connsiteY33" fmla="*/ 2357 h 10000"/>
                  <a:gd name="connsiteX34" fmla="*/ 9370 w 10000"/>
                  <a:gd name="connsiteY34" fmla="*/ 2904 h 10000"/>
                  <a:gd name="connsiteX35" fmla="*/ 9371 w 10000"/>
                  <a:gd name="connsiteY35" fmla="*/ 3519 h 10000"/>
                  <a:gd name="connsiteX36" fmla="*/ 9251 w 10000"/>
                  <a:gd name="connsiteY36" fmla="*/ 4283 h 10000"/>
                  <a:gd name="connsiteX37" fmla="*/ 9360 w 10000"/>
                  <a:gd name="connsiteY37" fmla="*/ 4891 h 10000"/>
                  <a:gd name="connsiteX38" fmla="*/ 9231 w 10000"/>
                  <a:gd name="connsiteY38" fmla="*/ 5673 h 10000"/>
                  <a:gd name="connsiteX39" fmla="*/ 9214 w 10000"/>
                  <a:gd name="connsiteY39" fmla="*/ 6333 h 10000"/>
                  <a:gd name="connsiteX40" fmla="*/ 9316 w 10000"/>
                  <a:gd name="connsiteY40" fmla="*/ 6580 h 10000"/>
                  <a:gd name="connsiteX41" fmla="*/ 9257 w 10000"/>
                  <a:gd name="connsiteY41" fmla="*/ 7159 h 10000"/>
                  <a:gd name="connsiteX42" fmla="*/ 8594 w 10000"/>
                  <a:gd name="connsiteY42" fmla="*/ 7581 h 10000"/>
                  <a:gd name="connsiteX43" fmla="*/ 7963 w 10000"/>
                  <a:gd name="connsiteY43" fmla="*/ 7360 h 10000"/>
                  <a:gd name="connsiteX44" fmla="*/ 7384 w 10000"/>
                  <a:gd name="connsiteY44" fmla="*/ 7542 h 10000"/>
                  <a:gd name="connsiteX45" fmla="*/ 6873 w 10000"/>
                  <a:gd name="connsiteY45" fmla="*/ 7973 h 10000"/>
                  <a:gd name="connsiteX46" fmla="*/ 6844 w 10000"/>
                  <a:gd name="connsiteY46" fmla="*/ 8930 h 10000"/>
                  <a:gd name="connsiteX47" fmla="*/ 5796 w 10000"/>
                  <a:gd name="connsiteY47" fmla="*/ 9628 h 10000"/>
                  <a:gd name="connsiteX48" fmla="*/ 5746 w 10000"/>
                  <a:gd name="connsiteY48" fmla="*/ 10000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0" h="10000">
                    <a:moveTo>
                      <a:pt x="5746" y="10000"/>
                    </a:moveTo>
                    <a:cubicBezTo>
                      <a:pt x="5663" y="9845"/>
                      <a:pt x="5551" y="9715"/>
                      <a:pt x="5545" y="9535"/>
                    </a:cubicBezTo>
                    <a:cubicBezTo>
                      <a:pt x="5540" y="9355"/>
                      <a:pt x="5673" y="9055"/>
                      <a:pt x="5716" y="8921"/>
                    </a:cubicBezTo>
                    <a:cubicBezTo>
                      <a:pt x="5760" y="8787"/>
                      <a:pt x="5793" y="8869"/>
                      <a:pt x="5806" y="8731"/>
                    </a:cubicBezTo>
                    <a:cubicBezTo>
                      <a:pt x="5819" y="8593"/>
                      <a:pt x="5907" y="8227"/>
                      <a:pt x="5796" y="8093"/>
                    </a:cubicBezTo>
                    <a:cubicBezTo>
                      <a:pt x="5684" y="7959"/>
                      <a:pt x="5502" y="8159"/>
                      <a:pt x="5136" y="7926"/>
                    </a:cubicBezTo>
                    <a:cubicBezTo>
                      <a:pt x="4819" y="7972"/>
                      <a:pt x="4981" y="7675"/>
                      <a:pt x="4848" y="7319"/>
                    </a:cubicBezTo>
                    <a:cubicBezTo>
                      <a:pt x="4931" y="7071"/>
                      <a:pt x="4796" y="6915"/>
                      <a:pt x="4896" y="6651"/>
                    </a:cubicBezTo>
                    <a:cubicBezTo>
                      <a:pt x="4439" y="6079"/>
                      <a:pt x="4673" y="6291"/>
                      <a:pt x="3648" y="5860"/>
                    </a:cubicBezTo>
                    <a:cubicBezTo>
                      <a:pt x="3464" y="5364"/>
                      <a:pt x="3597" y="5116"/>
                      <a:pt x="2998" y="4930"/>
                    </a:cubicBezTo>
                    <a:cubicBezTo>
                      <a:pt x="2915" y="4713"/>
                      <a:pt x="2864" y="4496"/>
                      <a:pt x="2797" y="4279"/>
                    </a:cubicBezTo>
                    <a:cubicBezTo>
                      <a:pt x="2781" y="4092"/>
                      <a:pt x="2797" y="3907"/>
                      <a:pt x="2748" y="3721"/>
                    </a:cubicBezTo>
                    <a:cubicBezTo>
                      <a:pt x="2581" y="3163"/>
                      <a:pt x="1616" y="3039"/>
                      <a:pt x="1099" y="2976"/>
                    </a:cubicBezTo>
                    <a:cubicBezTo>
                      <a:pt x="1083" y="2759"/>
                      <a:pt x="883" y="2667"/>
                      <a:pt x="849" y="2449"/>
                    </a:cubicBezTo>
                    <a:cubicBezTo>
                      <a:pt x="833" y="2309"/>
                      <a:pt x="999" y="2465"/>
                      <a:pt x="849" y="2263"/>
                    </a:cubicBezTo>
                    <a:cubicBezTo>
                      <a:pt x="700" y="2062"/>
                      <a:pt x="33" y="1628"/>
                      <a:pt x="0" y="1256"/>
                    </a:cubicBezTo>
                    <a:cubicBezTo>
                      <a:pt x="33" y="729"/>
                      <a:pt x="50" y="186"/>
                      <a:pt x="649" y="0"/>
                    </a:cubicBezTo>
                    <a:cubicBezTo>
                      <a:pt x="1032" y="124"/>
                      <a:pt x="583" y="-62"/>
                      <a:pt x="900" y="186"/>
                    </a:cubicBezTo>
                    <a:cubicBezTo>
                      <a:pt x="999" y="264"/>
                      <a:pt x="1499" y="557"/>
                      <a:pt x="1649" y="605"/>
                    </a:cubicBezTo>
                    <a:cubicBezTo>
                      <a:pt x="1682" y="712"/>
                      <a:pt x="1741" y="689"/>
                      <a:pt x="1908" y="673"/>
                    </a:cubicBezTo>
                    <a:cubicBezTo>
                      <a:pt x="2008" y="658"/>
                      <a:pt x="2089" y="689"/>
                      <a:pt x="2148" y="697"/>
                    </a:cubicBezTo>
                    <a:cubicBezTo>
                      <a:pt x="2207" y="705"/>
                      <a:pt x="2125" y="532"/>
                      <a:pt x="2258" y="719"/>
                    </a:cubicBezTo>
                    <a:cubicBezTo>
                      <a:pt x="2302" y="794"/>
                      <a:pt x="2545" y="844"/>
                      <a:pt x="2657" y="947"/>
                    </a:cubicBezTo>
                    <a:cubicBezTo>
                      <a:pt x="2770" y="1050"/>
                      <a:pt x="2932" y="1640"/>
                      <a:pt x="3070" y="1689"/>
                    </a:cubicBezTo>
                    <a:cubicBezTo>
                      <a:pt x="3170" y="1953"/>
                      <a:pt x="2964" y="1472"/>
                      <a:pt x="3247" y="1442"/>
                    </a:cubicBezTo>
                    <a:cubicBezTo>
                      <a:pt x="3530" y="1271"/>
                      <a:pt x="3864" y="1287"/>
                      <a:pt x="4147" y="1116"/>
                    </a:cubicBezTo>
                    <a:cubicBezTo>
                      <a:pt x="4564" y="1131"/>
                      <a:pt x="5046" y="946"/>
                      <a:pt x="5396" y="1162"/>
                    </a:cubicBezTo>
                    <a:cubicBezTo>
                      <a:pt x="5629" y="1317"/>
                      <a:pt x="5756" y="1383"/>
                      <a:pt x="5939" y="1585"/>
                    </a:cubicBezTo>
                    <a:cubicBezTo>
                      <a:pt x="5788" y="2114"/>
                      <a:pt x="6245" y="2015"/>
                      <a:pt x="6645" y="2047"/>
                    </a:cubicBezTo>
                    <a:cubicBezTo>
                      <a:pt x="7111" y="2186"/>
                      <a:pt x="7199" y="2135"/>
                      <a:pt x="7495" y="2186"/>
                    </a:cubicBezTo>
                    <a:cubicBezTo>
                      <a:pt x="7791" y="2237"/>
                      <a:pt x="8107" y="2419"/>
                      <a:pt x="8424" y="2356"/>
                    </a:cubicBezTo>
                    <a:cubicBezTo>
                      <a:pt x="8473" y="2341"/>
                      <a:pt x="8785" y="2282"/>
                      <a:pt x="8834" y="2250"/>
                    </a:cubicBezTo>
                    <a:cubicBezTo>
                      <a:pt x="8918" y="2189"/>
                      <a:pt x="8609" y="1889"/>
                      <a:pt x="8794" y="1907"/>
                    </a:cubicBezTo>
                    <a:cubicBezTo>
                      <a:pt x="8979" y="1925"/>
                      <a:pt x="9843" y="1581"/>
                      <a:pt x="9942" y="2357"/>
                    </a:cubicBezTo>
                    <a:cubicBezTo>
                      <a:pt x="10242" y="2604"/>
                      <a:pt x="9287" y="2546"/>
                      <a:pt x="9370" y="2904"/>
                    </a:cubicBezTo>
                    <a:cubicBezTo>
                      <a:pt x="9370" y="3166"/>
                      <a:pt x="9391" y="3289"/>
                      <a:pt x="9371" y="3519"/>
                    </a:cubicBezTo>
                    <a:cubicBezTo>
                      <a:pt x="9352" y="3749"/>
                      <a:pt x="9253" y="4054"/>
                      <a:pt x="9251" y="4283"/>
                    </a:cubicBezTo>
                    <a:cubicBezTo>
                      <a:pt x="9249" y="4512"/>
                      <a:pt x="9363" y="4659"/>
                      <a:pt x="9360" y="4891"/>
                    </a:cubicBezTo>
                    <a:cubicBezTo>
                      <a:pt x="9357" y="5123"/>
                      <a:pt x="9256" y="5433"/>
                      <a:pt x="9231" y="5673"/>
                    </a:cubicBezTo>
                    <a:cubicBezTo>
                      <a:pt x="9206" y="5913"/>
                      <a:pt x="9464" y="6301"/>
                      <a:pt x="9214" y="6333"/>
                    </a:cubicBezTo>
                    <a:cubicBezTo>
                      <a:pt x="8931" y="7015"/>
                      <a:pt x="9382" y="6363"/>
                      <a:pt x="9316" y="6580"/>
                    </a:cubicBezTo>
                    <a:cubicBezTo>
                      <a:pt x="9166" y="6673"/>
                      <a:pt x="9377" y="6992"/>
                      <a:pt x="9257" y="7159"/>
                    </a:cubicBezTo>
                    <a:cubicBezTo>
                      <a:pt x="9136" y="7326"/>
                      <a:pt x="8560" y="7395"/>
                      <a:pt x="8594" y="7581"/>
                    </a:cubicBezTo>
                    <a:cubicBezTo>
                      <a:pt x="8527" y="7675"/>
                      <a:pt x="8030" y="7251"/>
                      <a:pt x="7963" y="7360"/>
                    </a:cubicBezTo>
                    <a:cubicBezTo>
                      <a:pt x="7829" y="7515"/>
                      <a:pt x="7565" y="7440"/>
                      <a:pt x="7384" y="7542"/>
                    </a:cubicBezTo>
                    <a:cubicBezTo>
                      <a:pt x="7203" y="7644"/>
                      <a:pt x="6991" y="7833"/>
                      <a:pt x="6873" y="7973"/>
                    </a:cubicBezTo>
                    <a:cubicBezTo>
                      <a:pt x="6590" y="8159"/>
                      <a:pt x="7294" y="8620"/>
                      <a:pt x="6844" y="8930"/>
                    </a:cubicBezTo>
                    <a:cubicBezTo>
                      <a:pt x="6528" y="9148"/>
                      <a:pt x="6229" y="9519"/>
                      <a:pt x="5796" y="9628"/>
                    </a:cubicBezTo>
                    <a:cubicBezTo>
                      <a:pt x="5645" y="9659"/>
                      <a:pt x="5895" y="9985"/>
                      <a:pt x="5746" y="1000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7" name="Freeform 73"/>
              <p:cNvSpPr/>
              <p:nvPr/>
            </p:nvSpPr>
            <p:spPr bwMode="auto">
              <a:xfrm>
                <a:off x="4151854" y="6592646"/>
                <a:ext cx="831020" cy="664147"/>
              </a:xfrm>
              <a:custGeom>
                <a:gdLst>
                  <a:gd name="T0" fmla="*/ 2147483647 w 477"/>
                  <a:gd name="T1" fmla="*/ 2147483647 h 358"/>
                  <a:gd name="T2" fmla="*/ 2147483647 w 477"/>
                  <a:gd name="T3" fmla="*/ 2147483647 h 358"/>
                  <a:gd name="T4" fmla="*/ 2147483647 w 477"/>
                  <a:gd name="T5" fmla="*/ 2147483647 h 358"/>
                  <a:gd name="T6" fmla="*/ 2147483647 w 477"/>
                  <a:gd name="T7" fmla="*/ 2147483647 h 358"/>
                  <a:gd name="T8" fmla="*/ 2147483647 w 477"/>
                  <a:gd name="T9" fmla="*/ 2147483647 h 358"/>
                  <a:gd name="T10" fmla="*/ 2147483647 w 477"/>
                  <a:gd name="T11" fmla="*/ 2147483647 h 358"/>
                  <a:gd name="T12" fmla="*/ 2147483647 w 477"/>
                  <a:gd name="T13" fmla="*/ 2147483647 h 358"/>
                  <a:gd name="T14" fmla="*/ 2147483647 w 477"/>
                  <a:gd name="T15" fmla="*/ 2147483647 h 358"/>
                  <a:gd name="T16" fmla="*/ 2147483647 w 477"/>
                  <a:gd name="T17" fmla="*/ 2147483647 h 358"/>
                  <a:gd name="T18" fmla="*/ 2147483647 w 477"/>
                  <a:gd name="T19" fmla="*/ 2147483647 h 358"/>
                  <a:gd name="T20" fmla="*/ 2147483647 w 477"/>
                  <a:gd name="T21" fmla="*/ 2147483647 h 358"/>
                  <a:gd name="T22" fmla="*/ 2147483647 w 477"/>
                  <a:gd name="T23" fmla="*/ 2147483647 h 358"/>
                  <a:gd name="T24" fmla="*/ 2147483647 w 477"/>
                  <a:gd name="T25" fmla="*/ 2147483647 h 358"/>
                  <a:gd name="T26" fmla="*/ 2147483647 w 477"/>
                  <a:gd name="T27" fmla="*/ 2147483647 h 358"/>
                  <a:gd name="T28" fmla="*/ 2147483647 w 477"/>
                  <a:gd name="T29" fmla="*/ 2147483647 h 358"/>
                  <a:gd name="T30" fmla="*/ 2147483647 w 477"/>
                  <a:gd name="T31" fmla="*/ 2147483647 h 358"/>
                  <a:gd name="T32" fmla="*/ 2147483647 w 477"/>
                  <a:gd name="T33" fmla="*/ 2147483647 h 358"/>
                  <a:gd name="T34" fmla="*/ 2147483647 w 477"/>
                  <a:gd name="T35" fmla="*/ 2147483647 h 358"/>
                  <a:gd name="T36" fmla="*/ 2147483647 w 477"/>
                  <a:gd name="T37" fmla="*/ 2147483647 h 358"/>
                  <a:gd name="T38" fmla="*/ 2147483647 w 477"/>
                  <a:gd name="T39" fmla="*/ 2147483647 h 358"/>
                  <a:gd name="T40" fmla="*/ 2147483647 w 477"/>
                  <a:gd name="T41" fmla="*/ 2147483647 h 358"/>
                  <a:gd name="T42" fmla="*/ 2147483647 w 477"/>
                  <a:gd name="T43" fmla="*/ 2147483647 h 358"/>
                  <a:gd name="T44" fmla="*/ 2147483647 w 477"/>
                  <a:gd name="T45" fmla="*/ 2147483647 h 358"/>
                  <a:gd name="T46" fmla="*/ 2147483647 w 477"/>
                  <a:gd name="T47" fmla="*/ 2147483647 h 358"/>
                  <a:gd name="T48" fmla="*/ 2147483647 w 477"/>
                  <a:gd name="T49" fmla="*/ 2147483647 h 358"/>
                  <a:gd name="T50" fmla="*/ 2147483647 w 477"/>
                  <a:gd name="T51" fmla="*/ 2147483647 h 358"/>
                  <a:gd name="T52" fmla="*/ 2147483647 w 477"/>
                  <a:gd name="T53" fmla="*/ 2147483647 h 358"/>
                  <a:gd name="T54" fmla="*/ 2147483647 w 477"/>
                  <a:gd name="T55" fmla="*/ 2147483647 h 358"/>
                  <a:gd name="T56" fmla="*/ 2147483647 w 477"/>
                  <a:gd name="T57" fmla="*/ 2147483647 h 358"/>
                  <a:gd name="T58" fmla="*/ 2147483647 w 477"/>
                  <a:gd name="T59" fmla="*/ 2147483647 h 358"/>
                  <a:gd name="T60" fmla="*/ 2147483647 w 477"/>
                  <a:gd name="T61" fmla="*/ 2147483647 h 358"/>
                  <a:gd name="T62" fmla="*/ 2147483647 w 477"/>
                  <a:gd name="T63" fmla="*/ 2147483647 h 358"/>
                  <a:gd name="T64" fmla="*/ 2147483647 w 477"/>
                  <a:gd name="T65" fmla="*/ 2147483647 h 358"/>
                  <a:gd name="T66" fmla="*/ 2147483647 w 477"/>
                  <a:gd name="T67" fmla="*/ 2147483647 h 358"/>
                  <a:gd name="T68" fmla="*/ 2147483647 w 477"/>
                  <a:gd name="T69" fmla="*/ 2147483647 h 358"/>
                  <a:gd name="T70" fmla="*/ 2147483647 w 477"/>
                  <a:gd name="T71" fmla="*/ 2147483647 h 358"/>
                  <a:gd name="T72" fmla="*/ 2147483647 w 477"/>
                  <a:gd name="T73" fmla="*/ 2147483647 h 3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7"/>
                  <a:gd name="T112" fmla="*/ 0 h 358"/>
                  <a:gd name="T113" fmla="*/ 477 w 477"/>
                  <a:gd name="T114" fmla="*/ 358 h 358"/>
                  <a:gd name="connsiteX0" fmla="*/ 3913 w 10000"/>
                  <a:gd name="connsiteY0" fmla="*/ 6626 h 10000"/>
                  <a:gd name="connsiteX1" fmla="*/ 3417 w 10000"/>
                  <a:gd name="connsiteY1" fmla="*/ 6572 h 10000"/>
                  <a:gd name="connsiteX2" fmla="*/ 2445 w 10000"/>
                  <a:gd name="connsiteY2" fmla="*/ 6712 h 10000"/>
                  <a:gd name="connsiteX3" fmla="*/ 2408 w 10000"/>
                  <a:gd name="connsiteY3" fmla="*/ 8442 h 10000"/>
                  <a:gd name="connsiteX4" fmla="*/ 1659 w 10000"/>
                  <a:gd name="connsiteY4" fmla="*/ 10000 h 10000"/>
                  <a:gd name="connsiteX5" fmla="*/ 753 w 10000"/>
                  <a:gd name="connsiteY5" fmla="*/ 8968 h 10000"/>
                  <a:gd name="connsiteX6" fmla="*/ 558 w 10000"/>
                  <a:gd name="connsiteY6" fmla="*/ 7679 h 10000"/>
                  <a:gd name="connsiteX7" fmla="*/ 881 w 10000"/>
                  <a:gd name="connsiteY7" fmla="*/ 5274 h 10000"/>
                  <a:gd name="connsiteX8" fmla="*/ 1141 w 10000"/>
                  <a:gd name="connsiteY8" fmla="*/ 5360 h 10000"/>
                  <a:gd name="connsiteX9" fmla="*/ 1853 w 10000"/>
                  <a:gd name="connsiteY9" fmla="*/ 5274 h 10000"/>
                  <a:gd name="connsiteX10" fmla="*/ 1529 w 10000"/>
                  <a:gd name="connsiteY10" fmla="*/ 5188 h 10000"/>
                  <a:gd name="connsiteX11" fmla="*/ 1141 w 10000"/>
                  <a:gd name="connsiteY11" fmla="*/ 5016 h 10000"/>
                  <a:gd name="connsiteX12" fmla="*/ 105 w 10000"/>
                  <a:gd name="connsiteY12" fmla="*/ 4587 h 10000"/>
                  <a:gd name="connsiteX13" fmla="*/ 363 w 10000"/>
                  <a:gd name="connsiteY13" fmla="*/ 3039 h 10000"/>
                  <a:gd name="connsiteX14" fmla="*/ 2889 w 10000"/>
                  <a:gd name="connsiteY14" fmla="*/ 2868 h 10000"/>
                  <a:gd name="connsiteX15" fmla="*/ 3990 w 10000"/>
                  <a:gd name="connsiteY15" fmla="*/ 1493 h 10000"/>
                  <a:gd name="connsiteX16" fmla="*/ 4444 w 10000"/>
                  <a:gd name="connsiteY16" fmla="*/ 548 h 10000"/>
                  <a:gd name="connsiteX17" fmla="*/ 5155 w 10000"/>
                  <a:gd name="connsiteY17" fmla="*/ 720 h 10000"/>
                  <a:gd name="connsiteX18" fmla="*/ 5738 w 10000"/>
                  <a:gd name="connsiteY18" fmla="*/ 2009 h 10000"/>
                  <a:gd name="connsiteX19" fmla="*/ 6063 w 10000"/>
                  <a:gd name="connsiteY19" fmla="*/ 1493 h 10000"/>
                  <a:gd name="connsiteX20" fmla="*/ 6451 w 10000"/>
                  <a:gd name="connsiteY20" fmla="*/ 1321 h 10000"/>
                  <a:gd name="connsiteX21" fmla="*/ 6645 w 10000"/>
                  <a:gd name="connsiteY21" fmla="*/ 1236 h 10000"/>
                  <a:gd name="connsiteX22" fmla="*/ 6969 w 10000"/>
                  <a:gd name="connsiteY22" fmla="*/ 548 h 10000"/>
                  <a:gd name="connsiteX23" fmla="*/ 7423 w 10000"/>
                  <a:gd name="connsiteY23" fmla="*/ 32 h 10000"/>
                  <a:gd name="connsiteX24" fmla="*/ 9106 w 10000"/>
                  <a:gd name="connsiteY24" fmla="*/ 634 h 10000"/>
                  <a:gd name="connsiteX25" fmla="*/ 8717 w 10000"/>
                  <a:gd name="connsiteY25" fmla="*/ 2953 h 10000"/>
                  <a:gd name="connsiteX26" fmla="*/ 9236 w 10000"/>
                  <a:gd name="connsiteY26" fmla="*/ 3899 h 10000"/>
                  <a:gd name="connsiteX27" fmla="*/ 9819 w 10000"/>
                  <a:gd name="connsiteY27" fmla="*/ 4414 h 10000"/>
                  <a:gd name="connsiteX28" fmla="*/ 9430 w 10000"/>
                  <a:gd name="connsiteY28" fmla="*/ 6477 h 10000"/>
                  <a:gd name="connsiteX29" fmla="*/ 8977 w 10000"/>
                  <a:gd name="connsiteY29" fmla="*/ 7079 h 10000"/>
                  <a:gd name="connsiteX30" fmla="*/ 8459 w 10000"/>
                  <a:gd name="connsiteY30" fmla="*/ 7594 h 10000"/>
                  <a:gd name="connsiteX31" fmla="*/ 7941 w 10000"/>
                  <a:gd name="connsiteY31" fmla="*/ 8195 h 10000"/>
                  <a:gd name="connsiteX32" fmla="*/ 6812 w 10000"/>
                  <a:gd name="connsiteY32" fmla="*/ 8954 h 10000"/>
                  <a:gd name="connsiteX33" fmla="*/ 5945 w 10000"/>
                  <a:gd name="connsiteY33" fmla="*/ 7097 h 10000"/>
                  <a:gd name="connsiteX34" fmla="*/ 5311 w 10000"/>
                  <a:gd name="connsiteY34" fmla="*/ 6688 h 10000"/>
                  <a:gd name="connsiteX35" fmla="*/ 4845 w 10000"/>
                  <a:gd name="connsiteY35" fmla="*/ 6608 h 10000"/>
                  <a:gd name="connsiteX36" fmla="*/ 3913 w 10000"/>
                  <a:gd name="connsiteY36" fmla="*/ 6626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3913" y="6626"/>
                    </a:moveTo>
                    <a:cubicBezTo>
                      <a:pt x="4259" y="7084"/>
                      <a:pt x="3007" y="6228"/>
                      <a:pt x="3417" y="6572"/>
                    </a:cubicBezTo>
                    <a:cubicBezTo>
                      <a:pt x="3741" y="7832"/>
                      <a:pt x="2920" y="6082"/>
                      <a:pt x="2445" y="6712"/>
                    </a:cubicBezTo>
                    <a:cubicBezTo>
                      <a:pt x="2294" y="7313"/>
                      <a:pt x="2883" y="8500"/>
                      <a:pt x="2408" y="8442"/>
                    </a:cubicBezTo>
                    <a:cubicBezTo>
                      <a:pt x="1912" y="8529"/>
                      <a:pt x="2133" y="9828"/>
                      <a:pt x="1659" y="10000"/>
                    </a:cubicBezTo>
                    <a:cubicBezTo>
                      <a:pt x="1141" y="9828"/>
                      <a:pt x="1162" y="9313"/>
                      <a:pt x="753" y="8968"/>
                    </a:cubicBezTo>
                    <a:cubicBezTo>
                      <a:pt x="688" y="8510"/>
                      <a:pt x="601" y="8138"/>
                      <a:pt x="558" y="7679"/>
                    </a:cubicBezTo>
                    <a:cubicBezTo>
                      <a:pt x="580" y="7250"/>
                      <a:pt x="277" y="5531"/>
                      <a:pt x="881" y="5274"/>
                    </a:cubicBezTo>
                    <a:cubicBezTo>
                      <a:pt x="968" y="5303"/>
                      <a:pt x="1054" y="5360"/>
                      <a:pt x="1141" y="5360"/>
                    </a:cubicBezTo>
                    <a:cubicBezTo>
                      <a:pt x="1379" y="5360"/>
                      <a:pt x="1637" y="5360"/>
                      <a:pt x="1853" y="5274"/>
                    </a:cubicBezTo>
                    <a:cubicBezTo>
                      <a:pt x="1961" y="5216"/>
                      <a:pt x="1637" y="5216"/>
                      <a:pt x="1529" y="5188"/>
                    </a:cubicBezTo>
                    <a:lnTo>
                      <a:pt x="1141" y="5016"/>
                    </a:lnTo>
                    <a:cubicBezTo>
                      <a:pt x="774" y="4902"/>
                      <a:pt x="428" y="4873"/>
                      <a:pt x="105" y="4587"/>
                    </a:cubicBezTo>
                    <a:cubicBezTo>
                      <a:pt x="-46" y="3985"/>
                      <a:pt x="-90" y="3440"/>
                      <a:pt x="363" y="3039"/>
                    </a:cubicBezTo>
                    <a:cubicBezTo>
                      <a:pt x="1227" y="3097"/>
                      <a:pt x="2026" y="3039"/>
                      <a:pt x="2889" y="2868"/>
                    </a:cubicBezTo>
                    <a:cubicBezTo>
                      <a:pt x="3214" y="2581"/>
                      <a:pt x="3753" y="1951"/>
                      <a:pt x="3990" y="1493"/>
                    </a:cubicBezTo>
                    <a:cubicBezTo>
                      <a:pt x="4055" y="806"/>
                      <a:pt x="3990" y="749"/>
                      <a:pt x="4444" y="548"/>
                    </a:cubicBezTo>
                    <a:cubicBezTo>
                      <a:pt x="4681" y="576"/>
                      <a:pt x="4984" y="490"/>
                      <a:pt x="5155" y="720"/>
                    </a:cubicBezTo>
                    <a:cubicBezTo>
                      <a:pt x="5437" y="1092"/>
                      <a:pt x="5134" y="1750"/>
                      <a:pt x="5738" y="2009"/>
                    </a:cubicBezTo>
                    <a:cubicBezTo>
                      <a:pt x="5825" y="1837"/>
                      <a:pt x="5933" y="1579"/>
                      <a:pt x="6063" y="1493"/>
                    </a:cubicBezTo>
                    <a:cubicBezTo>
                      <a:pt x="6192" y="1407"/>
                      <a:pt x="6321" y="1378"/>
                      <a:pt x="6451" y="1321"/>
                    </a:cubicBezTo>
                    <a:lnTo>
                      <a:pt x="6645" y="1236"/>
                    </a:lnTo>
                    <a:cubicBezTo>
                      <a:pt x="6797" y="634"/>
                      <a:pt x="6667" y="834"/>
                      <a:pt x="6969" y="548"/>
                    </a:cubicBezTo>
                    <a:cubicBezTo>
                      <a:pt x="7055" y="204"/>
                      <a:pt x="7163" y="147"/>
                      <a:pt x="7423" y="32"/>
                    </a:cubicBezTo>
                    <a:cubicBezTo>
                      <a:pt x="7984" y="61"/>
                      <a:pt x="8977" y="-254"/>
                      <a:pt x="9106" y="634"/>
                    </a:cubicBezTo>
                    <a:cubicBezTo>
                      <a:pt x="8998" y="3498"/>
                      <a:pt x="9279" y="1865"/>
                      <a:pt x="8717" y="2953"/>
                    </a:cubicBezTo>
                    <a:cubicBezTo>
                      <a:pt x="8782" y="3613"/>
                      <a:pt x="8739" y="3756"/>
                      <a:pt x="9236" y="3899"/>
                    </a:cubicBezTo>
                    <a:cubicBezTo>
                      <a:pt x="9430" y="4157"/>
                      <a:pt x="9603" y="4215"/>
                      <a:pt x="9819" y="4414"/>
                    </a:cubicBezTo>
                    <a:cubicBezTo>
                      <a:pt x="10207" y="5188"/>
                      <a:pt x="9926" y="6047"/>
                      <a:pt x="9430" y="6477"/>
                    </a:cubicBezTo>
                    <a:cubicBezTo>
                      <a:pt x="9365" y="6735"/>
                      <a:pt x="8977" y="7079"/>
                      <a:pt x="8977" y="7079"/>
                    </a:cubicBezTo>
                    <a:cubicBezTo>
                      <a:pt x="8825" y="7365"/>
                      <a:pt x="8717" y="7479"/>
                      <a:pt x="8459" y="7594"/>
                    </a:cubicBezTo>
                    <a:cubicBezTo>
                      <a:pt x="8264" y="7852"/>
                      <a:pt x="8199" y="8080"/>
                      <a:pt x="7941" y="8195"/>
                    </a:cubicBezTo>
                    <a:cubicBezTo>
                      <a:pt x="7638" y="8596"/>
                      <a:pt x="7201" y="9125"/>
                      <a:pt x="6812" y="8954"/>
                    </a:cubicBezTo>
                    <a:cubicBezTo>
                      <a:pt x="6661" y="8380"/>
                      <a:pt x="6334" y="7442"/>
                      <a:pt x="5945" y="7097"/>
                    </a:cubicBezTo>
                    <a:cubicBezTo>
                      <a:pt x="5772" y="6754"/>
                      <a:pt x="5591" y="6945"/>
                      <a:pt x="5311" y="6688"/>
                    </a:cubicBezTo>
                    <a:cubicBezTo>
                      <a:pt x="5203" y="6573"/>
                      <a:pt x="4845" y="6608"/>
                      <a:pt x="4845" y="6608"/>
                    </a:cubicBezTo>
                    <a:cubicBezTo>
                      <a:pt x="3139" y="6694"/>
                      <a:pt x="3913" y="5796"/>
                      <a:pt x="3913" y="662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8" name="Freeform 74"/>
              <p:cNvSpPr/>
              <p:nvPr/>
            </p:nvSpPr>
            <p:spPr bwMode="auto">
              <a:xfrm>
                <a:off x="4726042" y="6458269"/>
                <a:ext cx="1059459" cy="816023"/>
              </a:xfrm>
              <a:custGeom>
                <a:gdLst>
                  <a:gd name="T0" fmla="*/ 2147483647 w 587"/>
                  <a:gd name="T1" fmla="*/ 2147483647 h 444"/>
                  <a:gd name="T2" fmla="*/ 2147483647 w 587"/>
                  <a:gd name="T3" fmla="*/ 2147483647 h 444"/>
                  <a:gd name="T4" fmla="*/ 2147483647 w 587"/>
                  <a:gd name="T5" fmla="*/ 2147483647 h 444"/>
                  <a:gd name="T6" fmla="*/ 2147483647 w 587"/>
                  <a:gd name="T7" fmla="*/ 2147483647 h 444"/>
                  <a:gd name="T8" fmla="*/ 2147483647 w 587"/>
                  <a:gd name="T9" fmla="*/ 2147483647 h 444"/>
                  <a:gd name="T10" fmla="*/ 2147483647 w 587"/>
                  <a:gd name="T11" fmla="*/ 2147483647 h 444"/>
                  <a:gd name="T12" fmla="*/ 2147483647 w 587"/>
                  <a:gd name="T13" fmla="*/ 2147483647 h 444"/>
                  <a:gd name="T14" fmla="*/ 2147483647 w 587"/>
                  <a:gd name="T15" fmla="*/ 2147483647 h 444"/>
                  <a:gd name="T16" fmla="*/ 2147483647 w 587"/>
                  <a:gd name="T17" fmla="*/ 2147483647 h 444"/>
                  <a:gd name="T18" fmla="*/ 2147483647 w 587"/>
                  <a:gd name="T19" fmla="*/ 2147483647 h 444"/>
                  <a:gd name="T20" fmla="*/ 2147483647 w 587"/>
                  <a:gd name="T21" fmla="*/ 2147483647 h 444"/>
                  <a:gd name="T22" fmla="*/ 2147483647 w 587"/>
                  <a:gd name="T23" fmla="*/ 2147483647 h 444"/>
                  <a:gd name="T24" fmla="*/ 2147483647 w 587"/>
                  <a:gd name="T25" fmla="*/ 2147483647 h 444"/>
                  <a:gd name="T26" fmla="*/ 2147483647 w 587"/>
                  <a:gd name="T27" fmla="*/ 2147483647 h 444"/>
                  <a:gd name="T28" fmla="*/ 2147483647 w 587"/>
                  <a:gd name="T29" fmla="*/ 2147483647 h 444"/>
                  <a:gd name="T30" fmla="*/ 2147483647 w 587"/>
                  <a:gd name="T31" fmla="*/ 2147483647 h 444"/>
                  <a:gd name="T32" fmla="*/ 2147483647 w 587"/>
                  <a:gd name="T33" fmla="*/ 2147483647 h 444"/>
                  <a:gd name="T34" fmla="*/ 2147483647 w 587"/>
                  <a:gd name="T35" fmla="*/ 2147483647 h 444"/>
                  <a:gd name="T36" fmla="*/ 2147483647 w 587"/>
                  <a:gd name="T37" fmla="*/ 2147483647 h 444"/>
                  <a:gd name="T38" fmla="*/ 2147483647 w 587"/>
                  <a:gd name="T39" fmla="*/ 2147483647 h 444"/>
                  <a:gd name="T40" fmla="*/ 2147483647 w 587"/>
                  <a:gd name="T41" fmla="*/ 2147483647 h 444"/>
                  <a:gd name="T42" fmla="*/ 2147483647 w 587"/>
                  <a:gd name="T43" fmla="*/ 2147483647 h 444"/>
                  <a:gd name="T44" fmla="*/ 2147483647 w 587"/>
                  <a:gd name="T45" fmla="*/ 2147483647 h 444"/>
                  <a:gd name="T46" fmla="*/ 2147483647 w 587"/>
                  <a:gd name="T47" fmla="*/ 2147483647 h 444"/>
                  <a:gd name="T48" fmla="*/ 2147483647 w 587"/>
                  <a:gd name="T49" fmla="*/ 0 h 444"/>
                  <a:gd name="T50" fmla="*/ 2147483647 w 587"/>
                  <a:gd name="T51" fmla="*/ 2147483647 h 444"/>
                  <a:gd name="T52" fmla="*/ 2147483647 w 587"/>
                  <a:gd name="T53" fmla="*/ 2147483647 h 444"/>
                  <a:gd name="T54" fmla="*/ 2147483647 w 587"/>
                  <a:gd name="T55" fmla="*/ 2147483647 h 444"/>
                  <a:gd name="T56" fmla="*/ 2147483647 w 587"/>
                  <a:gd name="T57" fmla="*/ 2147483647 h 444"/>
                  <a:gd name="T58" fmla="*/ 2147483647 w 587"/>
                  <a:gd name="T59" fmla="*/ 2147483647 h 444"/>
                  <a:gd name="T60" fmla="*/ 2147483647 w 587"/>
                  <a:gd name="T61" fmla="*/ 2147483647 h 444"/>
                  <a:gd name="T62" fmla="*/ 2147483647 w 587"/>
                  <a:gd name="T63" fmla="*/ 2147483647 h 444"/>
                  <a:gd name="T64" fmla="*/ 2147483647 w 587"/>
                  <a:gd name="T65" fmla="*/ 2147483647 h 444"/>
                  <a:gd name="T66" fmla="*/ 2147483647 w 587"/>
                  <a:gd name="T67" fmla="*/ 2147483647 h 444"/>
                  <a:gd name="T68" fmla="*/ 2147483647 w 587"/>
                  <a:gd name="T69" fmla="*/ 2147483647 h 444"/>
                  <a:gd name="T70" fmla="*/ 2147483647 w 587"/>
                  <a:gd name="T71" fmla="*/ 2147483647 h 444"/>
                  <a:gd name="T72" fmla="*/ 2147483647 w 587"/>
                  <a:gd name="T73" fmla="*/ 2147483647 h 444"/>
                  <a:gd name="T74" fmla="*/ 2147483647 w 587"/>
                  <a:gd name="T75" fmla="*/ 2147483647 h 444"/>
                  <a:gd name="T76" fmla="*/ 2147483647 w 587"/>
                  <a:gd name="T77" fmla="*/ 2147483647 h 444"/>
                  <a:gd name="T78" fmla="*/ 2147483647 w 587"/>
                  <a:gd name="T79" fmla="*/ 2147483647 h 444"/>
                  <a:gd name="T80" fmla="*/ 2147483647 w 587"/>
                  <a:gd name="T81" fmla="*/ 2147483647 h 444"/>
                  <a:gd name="T82" fmla="*/ 2147483647 w 587"/>
                  <a:gd name="T83" fmla="*/ 2147483647 h 444"/>
                  <a:gd name="T84" fmla="*/ 2147483647 w 587"/>
                  <a:gd name="T85" fmla="*/ 2147483647 h 444"/>
                  <a:gd name="T86" fmla="*/ 2147483647 w 587"/>
                  <a:gd name="T87" fmla="*/ 2147483647 h 444"/>
                  <a:gd name="T88" fmla="*/ 2147483647 w 587"/>
                  <a:gd name="T89" fmla="*/ 2147483647 h 444"/>
                  <a:gd name="T90" fmla="*/ 2147483647 w 587"/>
                  <a:gd name="T91" fmla="*/ 2147483647 h 444"/>
                  <a:gd name="T92" fmla="*/ 2147483647 w 587"/>
                  <a:gd name="T93" fmla="*/ 2147483647 h 444"/>
                  <a:gd name="T94" fmla="*/ 2147483647 w 587"/>
                  <a:gd name="T95" fmla="*/ 2147483647 h 444"/>
                  <a:gd name="T96" fmla="*/ 2147483647 w 587"/>
                  <a:gd name="T97" fmla="*/ 2147483647 h 444"/>
                  <a:gd name="T98" fmla="*/ 2147483647 w 587"/>
                  <a:gd name="T99" fmla="*/ 2147483647 h 4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87"/>
                  <a:gd name="T151" fmla="*/ 0 h 444"/>
                  <a:gd name="T152" fmla="*/ 587 w 587"/>
                  <a:gd name="T153" fmla="*/ 444 h 444"/>
                  <a:gd name="connsiteX0" fmla="*/ 5778 w 10000"/>
                  <a:gd name="connsiteY0" fmla="*/ 7517 h 9880"/>
                  <a:gd name="connsiteX1" fmla="*/ 5117 w 10000"/>
                  <a:gd name="connsiteY1" fmla="*/ 9033 h 9880"/>
                  <a:gd name="connsiteX2" fmla="*/ 4733 w 10000"/>
                  <a:gd name="connsiteY2" fmla="*/ 8434 h 9880"/>
                  <a:gd name="connsiteX3" fmla="*/ 4519 w 10000"/>
                  <a:gd name="connsiteY3" fmla="*/ 8346 h 9880"/>
                  <a:gd name="connsiteX4" fmla="*/ 4275 w 10000"/>
                  <a:gd name="connsiteY4" fmla="*/ 8103 h 9880"/>
                  <a:gd name="connsiteX5" fmla="*/ 3912 w 10000"/>
                  <a:gd name="connsiteY5" fmla="*/ 7925 h 9880"/>
                  <a:gd name="connsiteX6" fmla="*/ 3740 w 10000"/>
                  <a:gd name="connsiteY6" fmla="*/ 8052 h 9880"/>
                  <a:gd name="connsiteX7" fmla="*/ 2832 w 10000"/>
                  <a:gd name="connsiteY7" fmla="*/ 8575 h 9880"/>
                  <a:gd name="connsiteX8" fmla="*/ 2273 w 10000"/>
                  <a:gd name="connsiteY8" fmla="*/ 9407 h 9880"/>
                  <a:gd name="connsiteX9" fmla="*/ 709 w 10000"/>
                  <a:gd name="connsiteY9" fmla="*/ 9858 h 9880"/>
                  <a:gd name="connsiteX10" fmla="*/ 52 w 10000"/>
                  <a:gd name="connsiteY10" fmla="*/ 9413 h 9880"/>
                  <a:gd name="connsiteX11" fmla="*/ 396 w 10000"/>
                  <a:gd name="connsiteY11" fmla="*/ 8482 h 9880"/>
                  <a:gd name="connsiteX12" fmla="*/ 751 w 10000"/>
                  <a:gd name="connsiteY12" fmla="*/ 8345 h 9880"/>
                  <a:gd name="connsiteX13" fmla="*/ 1056 w 10000"/>
                  <a:gd name="connsiteY13" fmla="*/ 8137 h 9880"/>
                  <a:gd name="connsiteX14" fmla="*/ 1818 w 10000"/>
                  <a:gd name="connsiteY14" fmla="*/ 7585 h 9880"/>
                  <a:gd name="connsiteX15" fmla="*/ 2223 w 10000"/>
                  <a:gd name="connsiteY15" fmla="*/ 6551 h 9880"/>
                  <a:gd name="connsiteX16" fmla="*/ 2427 w 10000"/>
                  <a:gd name="connsiteY16" fmla="*/ 5793 h 9880"/>
                  <a:gd name="connsiteX17" fmla="*/ 1462 w 10000"/>
                  <a:gd name="connsiteY17" fmla="*/ 4620 h 9880"/>
                  <a:gd name="connsiteX18" fmla="*/ 1564 w 10000"/>
                  <a:gd name="connsiteY18" fmla="*/ 3930 h 9880"/>
                  <a:gd name="connsiteX19" fmla="*/ 1818 w 10000"/>
                  <a:gd name="connsiteY19" fmla="*/ 2965 h 9880"/>
                  <a:gd name="connsiteX20" fmla="*/ 1869 w 10000"/>
                  <a:gd name="connsiteY20" fmla="*/ 2414 h 9880"/>
                  <a:gd name="connsiteX21" fmla="*/ 2833 w 10000"/>
                  <a:gd name="connsiteY21" fmla="*/ 1931 h 9880"/>
                  <a:gd name="connsiteX22" fmla="*/ 4001 w 10000"/>
                  <a:gd name="connsiteY22" fmla="*/ 1931 h 9880"/>
                  <a:gd name="connsiteX23" fmla="*/ 5372 w 10000"/>
                  <a:gd name="connsiteY23" fmla="*/ 1862 h 9880"/>
                  <a:gd name="connsiteX24" fmla="*/ 5930 w 10000"/>
                  <a:gd name="connsiteY24" fmla="*/ 1310 h 9880"/>
                  <a:gd name="connsiteX25" fmla="*/ 6235 w 10000"/>
                  <a:gd name="connsiteY25" fmla="*/ 0 h 9880"/>
                  <a:gd name="connsiteX26" fmla="*/ 6692 w 10000"/>
                  <a:gd name="connsiteY26" fmla="*/ 552 h 9880"/>
                  <a:gd name="connsiteX27" fmla="*/ 6793 w 10000"/>
                  <a:gd name="connsiteY27" fmla="*/ 758 h 9880"/>
                  <a:gd name="connsiteX28" fmla="*/ 7199 w 10000"/>
                  <a:gd name="connsiteY28" fmla="*/ 1448 h 9880"/>
                  <a:gd name="connsiteX29" fmla="*/ 6742 w 10000"/>
                  <a:gd name="connsiteY29" fmla="*/ 1724 h 9880"/>
                  <a:gd name="connsiteX30" fmla="*/ 6742 w 10000"/>
                  <a:gd name="connsiteY30" fmla="*/ 2827 h 9880"/>
                  <a:gd name="connsiteX31" fmla="*/ 7149 w 10000"/>
                  <a:gd name="connsiteY31" fmla="*/ 3172 h 9880"/>
                  <a:gd name="connsiteX32" fmla="*/ 7351 w 10000"/>
                  <a:gd name="connsiteY32" fmla="*/ 3379 h 9880"/>
                  <a:gd name="connsiteX33" fmla="*/ 7555 w 10000"/>
                  <a:gd name="connsiteY33" fmla="*/ 3448 h 9880"/>
                  <a:gd name="connsiteX34" fmla="*/ 7656 w 10000"/>
                  <a:gd name="connsiteY34" fmla="*/ 3655 h 9880"/>
                  <a:gd name="connsiteX35" fmla="*/ 7960 w 10000"/>
                  <a:gd name="connsiteY35" fmla="*/ 3793 h 9880"/>
                  <a:gd name="connsiteX36" fmla="*/ 8265 w 10000"/>
                  <a:gd name="connsiteY36" fmla="*/ 3724 h 9880"/>
                  <a:gd name="connsiteX37" fmla="*/ 8316 w 10000"/>
                  <a:gd name="connsiteY37" fmla="*/ 3241 h 9880"/>
                  <a:gd name="connsiteX38" fmla="*/ 8773 w 10000"/>
                  <a:gd name="connsiteY38" fmla="*/ 3379 h 9880"/>
                  <a:gd name="connsiteX39" fmla="*/ 9027 w 10000"/>
                  <a:gd name="connsiteY39" fmla="*/ 3724 h 9880"/>
                  <a:gd name="connsiteX40" fmla="*/ 9331 w 10000"/>
                  <a:gd name="connsiteY40" fmla="*/ 3862 h 9880"/>
                  <a:gd name="connsiteX41" fmla="*/ 9788 w 10000"/>
                  <a:gd name="connsiteY41" fmla="*/ 4620 h 9880"/>
                  <a:gd name="connsiteX42" fmla="*/ 9839 w 10000"/>
                  <a:gd name="connsiteY42" fmla="*/ 5172 h 9880"/>
                  <a:gd name="connsiteX43" fmla="*/ 8215 w 10000"/>
                  <a:gd name="connsiteY43" fmla="*/ 5103 h 9880"/>
                  <a:gd name="connsiteX44" fmla="*/ 7910 w 10000"/>
                  <a:gd name="connsiteY44" fmla="*/ 4965 h 9880"/>
                  <a:gd name="connsiteX45" fmla="*/ 8063 w 10000"/>
                  <a:gd name="connsiteY45" fmla="*/ 5655 h 9880"/>
                  <a:gd name="connsiteX46" fmla="*/ 7707 w 10000"/>
                  <a:gd name="connsiteY46" fmla="*/ 8137 h 9880"/>
                  <a:gd name="connsiteX47" fmla="*/ 6488 w 10000"/>
                  <a:gd name="connsiteY47" fmla="*/ 8413 h 9880"/>
                  <a:gd name="connsiteX48" fmla="*/ 6539 w 10000"/>
                  <a:gd name="connsiteY48" fmla="*/ 7655 h 9880"/>
                  <a:gd name="connsiteX49" fmla="*/ 5677 w 10000"/>
                  <a:gd name="connsiteY49" fmla="*/ 7585 h 9880"/>
                  <a:gd name="connsiteX50" fmla="*/ 5778 w 10000"/>
                  <a:gd name="connsiteY50" fmla="*/ 7517 h 98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000" h="9880">
                    <a:moveTo>
                      <a:pt x="5778" y="7517"/>
                    </a:moveTo>
                    <a:cubicBezTo>
                      <a:pt x="4881" y="7631"/>
                      <a:pt x="5253" y="7701"/>
                      <a:pt x="5117" y="9033"/>
                    </a:cubicBezTo>
                    <a:cubicBezTo>
                      <a:pt x="5083" y="9402"/>
                      <a:pt x="4936" y="8251"/>
                      <a:pt x="4733" y="8434"/>
                    </a:cubicBezTo>
                    <a:cubicBezTo>
                      <a:pt x="5021" y="8688"/>
                      <a:pt x="4417" y="7955"/>
                      <a:pt x="4519" y="8346"/>
                    </a:cubicBezTo>
                    <a:cubicBezTo>
                      <a:pt x="4483" y="8417"/>
                      <a:pt x="4385" y="8068"/>
                      <a:pt x="4275" y="8103"/>
                    </a:cubicBezTo>
                    <a:cubicBezTo>
                      <a:pt x="4165" y="8137"/>
                      <a:pt x="3988" y="8275"/>
                      <a:pt x="3912" y="7925"/>
                    </a:cubicBezTo>
                    <a:cubicBezTo>
                      <a:pt x="3743" y="7925"/>
                      <a:pt x="3875" y="8098"/>
                      <a:pt x="3740" y="8052"/>
                    </a:cubicBezTo>
                    <a:cubicBezTo>
                      <a:pt x="3621" y="7822"/>
                      <a:pt x="3001" y="8735"/>
                      <a:pt x="2832" y="8575"/>
                    </a:cubicBezTo>
                    <a:cubicBezTo>
                      <a:pt x="2612" y="8644"/>
                      <a:pt x="2477" y="9499"/>
                      <a:pt x="2273" y="9407"/>
                    </a:cubicBezTo>
                    <a:cubicBezTo>
                      <a:pt x="1935" y="9269"/>
                      <a:pt x="1064" y="10018"/>
                      <a:pt x="709" y="9858"/>
                    </a:cubicBezTo>
                    <a:cubicBezTo>
                      <a:pt x="371" y="9628"/>
                      <a:pt x="204" y="9483"/>
                      <a:pt x="52" y="9413"/>
                    </a:cubicBezTo>
                    <a:cubicBezTo>
                      <a:pt x="-117" y="9344"/>
                      <a:pt x="159" y="8712"/>
                      <a:pt x="396" y="8482"/>
                    </a:cubicBezTo>
                    <a:cubicBezTo>
                      <a:pt x="498" y="8390"/>
                      <a:pt x="633" y="8413"/>
                      <a:pt x="751" y="8345"/>
                    </a:cubicBezTo>
                    <a:cubicBezTo>
                      <a:pt x="1140" y="8068"/>
                      <a:pt x="667" y="8321"/>
                      <a:pt x="1056" y="8137"/>
                    </a:cubicBezTo>
                    <a:cubicBezTo>
                      <a:pt x="1225" y="7770"/>
                      <a:pt x="1564" y="7816"/>
                      <a:pt x="1818" y="7585"/>
                    </a:cubicBezTo>
                    <a:cubicBezTo>
                      <a:pt x="1902" y="7264"/>
                      <a:pt x="2071" y="6850"/>
                      <a:pt x="2223" y="6551"/>
                    </a:cubicBezTo>
                    <a:cubicBezTo>
                      <a:pt x="2274" y="6230"/>
                      <a:pt x="2292" y="6045"/>
                      <a:pt x="2427" y="5793"/>
                    </a:cubicBezTo>
                    <a:cubicBezTo>
                      <a:pt x="2562" y="5034"/>
                      <a:pt x="1902" y="4782"/>
                      <a:pt x="1462" y="4620"/>
                    </a:cubicBezTo>
                    <a:cubicBezTo>
                      <a:pt x="1344" y="4299"/>
                      <a:pt x="1513" y="4207"/>
                      <a:pt x="1564" y="3930"/>
                    </a:cubicBezTo>
                    <a:cubicBezTo>
                      <a:pt x="1614" y="3655"/>
                      <a:pt x="1766" y="3218"/>
                      <a:pt x="1818" y="2965"/>
                    </a:cubicBezTo>
                    <a:cubicBezTo>
                      <a:pt x="1835" y="2781"/>
                      <a:pt x="1749" y="2528"/>
                      <a:pt x="1869" y="2414"/>
                    </a:cubicBezTo>
                    <a:cubicBezTo>
                      <a:pt x="2122" y="2184"/>
                      <a:pt x="2528" y="1977"/>
                      <a:pt x="2833" y="1931"/>
                    </a:cubicBezTo>
                    <a:cubicBezTo>
                      <a:pt x="3188" y="1885"/>
                      <a:pt x="3594" y="1885"/>
                      <a:pt x="4001" y="1931"/>
                    </a:cubicBezTo>
                    <a:cubicBezTo>
                      <a:pt x="4424" y="1931"/>
                      <a:pt x="5050" y="1953"/>
                      <a:pt x="5372" y="1862"/>
                    </a:cubicBezTo>
                    <a:cubicBezTo>
                      <a:pt x="5795" y="1770"/>
                      <a:pt x="5795" y="1839"/>
                      <a:pt x="5930" y="1310"/>
                    </a:cubicBezTo>
                    <a:cubicBezTo>
                      <a:pt x="5981" y="804"/>
                      <a:pt x="6117" y="483"/>
                      <a:pt x="6235" y="0"/>
                    </a:cubicBezTo>
                    <a:cubicBezTo>
                      <a:pt x="6370" y="138"/>
                      <a:pt x="6557" y="483"/>
                      <a:pt x="6692" y="552"/>
                    </a:cubicBezTo>
                    <a:cubicBezTo>
                      <a:pt x="6793" y="598"/>
                      <a:pt x="6793" y="758"/>
                      <a:pt x="6793" y="758"/>
                    </a:cubicBezTo>
                    <a:cubicBezTo>
                      <a:pt x="6945" y="1081"/>
                      <a:pt x="7335" y="920"/>
                      <a:pt x="7199" y="1448"/>
                    </a:cubicBezTo>
                    <a:cubicBezTo>
                      <a:pt x="7149" y="1655"/>
                      <a:pt x="6742" y="1724"/>
                      <a:pt x="6742" y="1724"/>
                    </a:cubicBezTo>
                    <a:cubicBezTo>
                      <a:pt x="6557" y="2092"/>
                      <a:pt x="6624" y="2436"/>
                      <a:pt x="6742" y="2827"/>
                    </a:cubicBezTo>
                    <a:cubicBezTo>
                      <a:pt x="6810" y="3034"/>
                      <a:pt x="7149" y="3172"/>
                      <a:pt x="7149" y="3172"/>
                    </a:cubicBezTo>
                    <a:cubicBezTo>
                      <a:pt x="7216" y="3241"/>
                      <a:pt x="7284" y="3333"/>
                      <a:pt x="7351" y="3379"/>
                    </a:cubicBezTo>
                    <a:cubicBezTo>
                      <a:pt x="7419" y="3425"/>
                      <a:pt x="7504" y="3402"/>
                      <a:pt x="7555" y="3448"/>
                    </a:cubicBezTo>
                    <a:cubicBezTo>
                      <a:pt x="7606" y="3494"/>
                      <a:pt x="7606" y="3609"/>
                      <a:pt x="7656" y="3655"/>
                    </a:cubicBezTo>
                    <a:cubicBezTo>
                      <a:pt x="7741" y="3724"/>
                      <a:pt x="7960" y="3793"/>
                      <a:pt x="7960" y="3793"/>
                    </a:cubicBezTo>
                    <a:cubicBezTo>
                      <a:pt x="8063" y="3770"/>
                      <a:pt x="8198" y="3839"/>
                      <a:pt x="8265" y="3724"/>
                    </a:cubicBezTo>
                    <a:cubicBezTo>
                      <a:pt x="8350" y="3609"/>
                      <a:pt x="8232" y="3356"/>
                      <a:pt x="8316" y="3241"/>
                    </a:cubicBezTo>
                    <a:cubicBezTo>
                      <a:pt x="8367" y="3172"/>
                      <a:pt x="8689" y="3333"/>
                      <a:pt x="8773" y="3379"/>
                    </a:cubicBezTo>
                    <a:cubicBezTo>
                      <a:pt x="8841" y="3655"/>
                      <a:pt x="8790" y="3586"/>
                      <a:pt x="9027" y="3724"/>
                    </a:cubicBezTo>
                    <a:lnTo>
                      <a:pt x="9331" y="3862"/>
                    </a:lnTo>
                    <a:cubicBezTo>
                      <a:pt x="9400" y="4161"/>
                      <a:pt x="9586" y="4437"/>
                      <a:pt x="9788" y="4620"/>
                    </a:cubicBezTo>
                    <a:cubicBezTo>
                      <a:pt x="10026" y="5103"/>
                      <a:pt x="10093" y="4942"/>
                      <a:pt x="9839" y="5172"/>
                    </a:cubicBezTo>
                    <a:cubicBezTo>
                      <a:pt x="9298" y="5149"/>
                      <a:pt x="8756" y="5172"/>
                      <a:pt x="8215" y="5103"/>
                    </a:cubicBezTo>
                    <a:cubicBezTo>
                      <a:pt x="8113" y="5103"/>
                      <a:pt x="7910" y="4965"/>
                      <a:pt x="7910" y="4965"/>
                    </a:cubicBezTo>
                    <a:cubicBezTo>
                      <a:pt x="7825" y="5287"/>
                      <a:pt x="7808" y="5540"/>
                      <a:pt x="8063" y="5655"/>
                    </a:cubicBezTo>
                    <a:cubicBezTo>
                      <a:pt x="8181" y="6160"/>
                      <a:pt x="8299" y="7862"/>
                      <a:pt x="7707" y="8137"/>
                    </a:cubicBezTo>
                    <a:cubicBezTo>
                      <a:pt x="7402" y="8781"/>
                      <a:pt x="7183" y="8459"/>
                      <a:pt x="6488" y="8413"/>
                    </a:cubicBezTo>
                    <a:cubicBezTo>
                      <a:pt x="6167" y="8207"/>
                      <a:pt x="6793" y="7816"/>
                      <a:pt x="6539" y="7655"/>
                    </a:cubicBezTo>
                    <a:cubicBezTo>
                      <a:pt x="6438" y="7585"/>
                      <a:pt x="5574" y="7655"/>
                      <a:pt x="5677" y="7585"/>
                    </a:cubicBezTo>
                    <a:lnTo>
                      <a:pt x="5778" y="7517"/>
                    </a:ln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9" name="Freeform 75"/>
              <p:cNvSpPr/>
              <p:nvPr/>
            </p:nvSpPr>
            <p:spPr bwMode="auto">
              <a:xfrm>
                <a:off x="5555698" y="6577923"/>
                <a:ext cx="752475" cy="1042397"/>
              </a:xfrm>
              <a:custGeom>
                <a:gdLst>
                  <a:gd name="T0" fmla="*/ 2147483647 w 420"/>
                  <a:gd name="T1" fmla="*/ 2147483647 h 551"/>
                  <a:gd name="T2" fmla="*/ 2147483647 w 420"/>
                  <a:gd name="T3" fmla="*/ 2147483647 h 551"/>
                  <a:gd name="T4" fmla="*/ 2147483647 w 420"/>
                  <a:gd name="T5" fmla="*/ 2147483647 h 551"/>
                  <a:gd name="T6" fmla="*/ 2147483647 w 420"/>
                  <a:gd name="T7" fmla="*/ 2147483647 h 551"/>
                  <a:gd name="T8" fmla="*/ 2147483647 w 420"/>
                  <a:gd name="T9" fmla="*/ 2147483647 h 551"/>
                  <a:gd name="T10" fmla="*/ 2147483647 w 420"/>
                  <a:gd name="T11" fmla="*/ 2147483647 h 551"/>
                  <a:gd name="T12" fmla="*/ 2147483647 w 420"/>
                  <a:gd name="T13" fmla="*/ 2147483647 h 551"/>
                  <a:gd name="T14" fmla="*/ 2147483647 w 420"/>
                  <a:gd name="T15" fmla="*/ 2147483647 h 551"/>
                  <a:gd name="T16" fmla="*/ 2147483647 w 420"/>
                  <a:gd name="T17" fmla="*/ 2147483647 h 551"/>
                  <a:gd name="T18" fmla="*/ 2147483647 w 420"/>
                  <a:gd name="T19" fmla="*/ 2147483647 h 551"/>
                  <a:gd name="T20" fmla="*/ 2147483647 w 420"/>
                  <a:gd name="T21" fmla="*/ 2147483647 h 551"/>
                  <a:gd name="T22" fmla="*/ 2147483647 w 420"/>
                  <a:gd name="T23" fmla="*/ 2147483647 h 551"/>
                  <a:gd name="T24" fmla="*/ 2147483647 w 420"/>
                  <a:gd name="T25" fmla="*/ 2147483647 h 551"/>
                  <a:gd name="T26" fmla="*/ 2147483647 w 420"/>
                  <a:gd name="T27" fmla="*/ 2147483647 h 551"/>
                  <a:gd name="T28" fmla="*/ 2147483647 w 420"/>
                  <a:gd name="T29" fmla="*/ 2147483647 h 551"/>
                  <a:gd name="T30" fmla="*/ 2147483647 w 420"/>
                  <a:gd name="T31" fmla="*/ 2147483647 h 551"/>
                  <a:gd name="T32" fmla="*/ 2147483647 w 420"/>
                  <a:gd name="T33" fmla="*/ 2147483647 h 551"/>
                  <a:gd name="T34" fmla="*/ 0 w 420"/>
                  <a:gd name="T35" fmla="*/ 2147483647 h 551"/>
                  <a:gd name="T36" fmla="*/ 2147483647 w 420"/>
                  <a:gd name="T37" fmla="*/ 2147483647 h 551"/>
                  <a:gd name="T38" fmla="*/ 2147483647 w 420"/>
                  <a:gd name="T39" fmla="*/ 2147483647 h 551"/>
                  <a:gd name="T40" fmla="*/ 2147483647 w 420"/>
                  <a:gd name="T41" fmla="*/ 2147483647 h 551"/>
                  <a:gd name="T42" fmla="*/ 2147483647 w 420"/>
                  <a:gd name="T43" fmla="*/ 2147483647 h 551"/>
                  <a:gd name="T44" fmla="*/ 2147483647 w 420"/>
                  <a:gd name="T45" fmla="*/ 2147483647 h 551"/>
                  <a:gd name="T46" fmla="*/ 2147483647 w 420"/>
                  <a:gd name="T47" fmla="*/ 2147483647 h 551"/>
                  <a:gd name="T48" fmla="*/ 2147483647 w 420"/>
                  <a:gd name="T49" fmla="*/ 2147483647 h 551"/>
                  <a:gd name="T50" fmla="*/ 2147483647 w 420"/>
                  <a:gd name="T51" fmla="*/ 2147483647 h 551"/>
                  <a:gd name="T52" fmla="*/ 2147483647 w 420"/>
                  <a:gd name="T53" fmla="*/ 2147483647 h 551"/>
                  <a:gd name="T54" fmla="*/ 2147483647 w 420"/>
                  <a:gd name="T55" fmla="*/ 2147483647 h 551"/>
                  <a:gd name="T56" fmla="*/ 2147483647 w 420"/>
                  <a:gd name="T57" fmla="*/ 2147483647 h 551"/>
                  <a:gd name="T58" fmla="*/ 2147483647 w 420"/>
                  <a:gd name="T59" fmla="*/ 2147483647 h 551"/>
                  <a:gd name="T60" fmla="*/ 2147483647 w 420"/>
                  <a:gd name="T61" fmla="*/ 2147483647 h 551"/>
                  <a:gd name="T62" fmla="*/ 2147483647 w 420"/>
                  <a:gd name="T63" fmla="*/ 2147483647 h 551"/>
                  <a:gd name="T64" fmla="*/ 2147483647 w 420"/>
                  <a:gd name="T65" fmla="*/ 2147483647 h 551"/>
                  <a:gd name="T66" fmla="*/ 2147483647 w 420"/>
                  <a:gd name="T67" fmla="*/ 2147483647 h 551"/>
                  <a:gd name="T68" fmla="*/ 2147483647 w 420"/>
                  <a:gd name="T69" fmla="*/ 2147483647 h 551"/>
                  <a:gd name="T70" fmla="*/ 2147483647 w 420"/>
                  <a:gd name="T71" fmla="*/ 2147483647 h 551"/>
                  <a:gd name="T72" fmla="*/ 2147483647 w 420"/>
                  <a:gd name="T73" fmla="*/ 2147483647 h 55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0"/>
                  <a:gd name="T112" fmla="*/ 0 h 551"/>
                  <a:gd name="T113" fmla="*/ 420 w 420"/>
                  <a:gd name="T114" fmla="*/ 551 h 551"/>
                  <a:gd name="connsiteX0" fmla="*/ 10000 w 10000"/>
                  <a:gd name="connsiteY0" fmla="*/ 8087 h 10000"/>
                  <a:gd name="connsiteX1" fmla="*/ 9429 w 10000"/>
                  <a:gd name="connsiteY1" fmla="*/ 7760 h 10000"/>
                  <a:gd name="connsiteX2" fmla="*/ 8439 w 10000"/>
                  <a:gd name="connsiteY2" fmla="*/ 8443 h 10000"/>
                  <a:gd name="connsiteX3" fmla="*/ 8112 w 10000"/>
                  <a:gd name="connsiteY3" fmla="*/ 8174 h 10000"/>
                  <a:gd name="connsiteX4" fmla="*/ 7143 w 10000"/>
                  <a:gd name="connsiteY4" fmla="*/ 8525 h 10000"/>
                  <a:gd name="connsiteX5" fmla="*/ 6138 w 10000"/>
                  <a:gd name="connsiteY5" fmla="*/ 8278 h 10000"/>
                  <a:gd name="connsiteX6" fmla="*/ 6000 w 10000"/>
                  <a:gd name="connsiteY6" fmla="*/ 9562 h 10000"/>
                  <a:gd name="connsiteX7" fmla="*/ 5643 w 10000"/>
                  <a:gd name="connsiteY7" fmla="*/ 9891 h 10000"/>
                  <a:gd name="connsiteX8" fmla="*/ 5214 w 10000"/>
                  <a:gd name="connsiteY8" fmla="*/ 10000 h 10000"/>
                  <a:gd name="connsiteX9" fmla="*/ 4500 w 10000"/>
                  <a:gd name="connsiteY9" fmla="*/ 9672 h 10000"/>
                  <a:gd name="connsiteX10" fmla="*/ 4143 w 10000"/>
                  <a:gd name="connsiteY10" fmla="*/ 9180 h 10000"/>
                  <a:gd name="connsiteX11" fmla="*/ 3929 w 10000"/>
                  <a:gd name="connsiteY11" fmla="*/ 8252 h 10000"/>
                  <a:gd name="connsiteX12" fmla="*/ 4286 w 10000"/>
                  <a:gd name="connsiteY12" fmla="*/ 7486 h 10000"/>
                  <a:gd name="connsiteX13" fmla="*/ 3857 w 10000"/>
                  <a:gd name="connsiteY13" fmla="*/ 5628 h 10000"/>
                  <a:gd name="connsiteX14" fmla="*/ 4071 w 10000"/>
                  <a:gd name="connsiteY14" fmla="*/ 5192 h 10000"/>
                  <a:gd name="connsiteX15" fmla="*/ 1786 w 10000"/>
                  <a:gd name="connsiteY15" fmla="*/ 5082 h 10000"/>
                  <a:gd name="connsiteX16" fmla="*/ 500 w 10000"/>
                  <a:gd name="connsiteY16" fmla="*/ 4864 h 10000"/>
                  <a:gd name="connsiteX17" fmla="*/ 0 w 10000"/>
                  <a:gd name="connsiteY17" fmla="*/ 2896 h 10000"/>
                  <a:gd name="connsiteX18" fmla="*/ 1143 w 10000"/>
                  <a:gd name="connsiteY18" fmla="*/ 2951 h 10000"/>
                  <a:gd name="connsiteX19" fmla="*/ 3143 w 10000"/>
                  <a:gd name="connsiteY19" fmla="*/ 2896 h 10000"/>
                  <a:gd name="connsiteX20" fmla="*/ 3143 w 10000"/>
                  <a:gd name="connsiteY20" fmla="*/ 2568 h 10000"/>
                  <a:gd name="connsiteX21" fmla="*/ 2571 w 10000"/>
                  <a:gd name="connsiteY21" fmla="*/ 2022 h 10000"/>
                  <a:gd name="connsiteX22" fmla="*/ 2786 w 10000"/>
                  <a:gd name="connsiteY22" fmla="*/ 1093 h 10000"/>
                  <a:gd name="connsiteX23" fmla="*/ 3000 w 10000"/>
                  <a:gd name="connsiteY23" fmla="*/ 711 h 10000"/>
                  <a:gd name="connsiteX24" fmla="*/ 3429 w 10000"/>
                  <a:gd name="connsiteY24" fmla="*/ 0 h 10000"/>
                  <a:gd name="connsiteX25" fmla="*/ 4929 w 10000"/>
                  <a:gd name="connsiteY25" fmla="*/ 219 h 10000"/>
                  <a:gd name="connsiteX26" fmla="*/ 5643 w 10000"/>
                  <a:gd name="connsiteY26" fmla="*/ 601 h 10000"/>
                  <a:gd name="connsiteX27" fmla="*/ 5714 w 10000"/>
                  <a:gd name="connsiteY27" fmla="*/ 1312 h 10000"/>
                  <a:gd name="connsiteX28" fmla="*/ 5857 w 10000"/>
                  <a:gd name="connsiteY28" fmla="*/ 1640 h 10000"/>
                  <a:gd name="connsiteX29" fmla="*/ 6143 w 10000"/>
                  <a:gd name="connsiteY29" fmla="*/ 1967 h 10000"/>
                  <a:gd name="connsiteX30" fmla="*/ 7214 w 10000"/>
                  <a:gd name="connsiteY30" fmla="*/ 3388 h 10000"/>
                  <a:gd name="connsiteX31" fmla="*/ 8214 w 10000"/>
                  <a:gd name="connsiteY31" fmla="*/ 3442 h 10000"/>
                  <a:gd name="connsiteX32" fmla="*/ 8643 w 10000"/>
                  <a:gd name="connsiteY32" fmla="*/ 4318 h 10000"/>
                  <a:gd name="connsiteX33" fmla="*/ 8571 w 10000"/>
                  <a:gd name="connsiteY33" fmla="*/ 5465 h 10000"/>
                  <a:gd name="connsiteX34" fmla="*/ 10000 w 10000"/>
                  <a:gd name="connsiteY34" fmla="*/ 5519 h 10000"/>
                  <a:gd name="connsiteX35" fmla="*/ 9929 w 10000"/>
                  <a:gd name="connsiteY35" fmla="*/ 7213 h 10000"/>
                  <a:gd name="connsiteX36" fmla="*/ 10000 w 10000"/>
                  <a:gd name="connsiteY36" fmla="*/ 808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10000" y="8087"/>
                    </a:moveTo>
                    <a:cubicBezTo>
                      <a:pt x="9762" y="7960"/>
                      <a:pt x="9690" y="7832"/>
                      <a:pt x="9429" y="7760"/>
                    </a:cubicBezTo>
                    <a:cubicBezTo>
                      <a:pt x="9048" y="7778"/>
                      <a:pt x="8820" y="8371"/>
                      <a:pt x="8439" y="8443"/>
                    </a:cubicBezTo>
                    <a:cubicBezTo>
                      <a:pt x="8367" y="8461"/>
                      <a:pt x="8328" y="8160"/>
                      <a:pt x="8112" y="8174"/>
                    </a:cubicBezTo>
                    <a:cubicBezTo>
                      <a:pt x="7896" y="8188"/>
                      <a:pt x="7429" y="8379"/>
                      <a:pt x="7143" y="8525"/>
                    </a:cubicBezTo>
                    <a:cubicBezTo>
                      <a:pt x="6976" y="8780"/>
                      <a:pt x="6329" y="8114"/>
                      <a:pt x="6138" y="8278"/>
                    </a:cubicBezTo>
                    <a:cubicBezTo>
                      <a:pt x="5948" y="8442"/>
                      <a:pt x="6095" y="9399"/>
                      <a:pt x="6000" y="9562"/>
                    </a:cubicBezTo>
                    <a:cubicBezTo>
                      <a:pt x="5857" y="9672"/>
                      <a:pt x="5810" y="9818"/>
                      <a:pt x="5643" y="9891"/>
                    </a:cubicBezTo>
                    <a:cubicBezTo>
                      <a:pt x="5524" y="9946"/>
                      <a:pt x="5214" y="10000"/>
                      <a:pt x="5214" y="10000"/>
                    </a:cubicBezTo>
                    <a:cubicBezTo>
                      <a:pt x="4786" y="9927"/>
                      <a:pt x="4833" y="9836"/>
                      <a:pt x="4500" y="9672"/>
                    </a:cubicBezTo>
                    <a:cubicBezTo>
                      <a:pt x="4167" y="9289"/>
                      <a:pt x="4262" y="9472"/>
                      <a:pt x="4143" y="9180"/>
                    </a:cubicBezTo>
                    <a:cubicBezTo>
                      <a:pt x="4095" y="8798"/>
                      <a:pt x="4048" y="8598"/>
                      <a:pt x="3929" y="8252"/>
                    </a:cubicBezTo>
                    <a:cubicBezTo>
                      <a:pt x="3976" y="7924"/>
                      <a:pt x="3929" y="7669"/>
                      <a:pt x="4286" y="7486"/>
                    </a:cubicBezTo>
                    <a:cubicBezTo>
                      <a:pt x="4214" y="6229"/>
                      <a:pt x="4214" y="6448"/>
                      <a:pt x="3857" y="5628"/>
                    </a:cubicBezTo>
                    <a:cubicBezTo>
                      <a:pt x="4000" y="5556"/>
                      <a:pt x="4333" y="5355"/>
                      <a:pt x="4071" y="5192"/>
                    </a:cubicBezTo>
                    <a:cubicBezTo>
                      <a:pt x="3476" y="4827"/>
                      <a:pt x="2548" y="5100"/>
                      <a:pt x="1786" y="5082"/>
                    </a:cubicBezTo>
                    <a:cubicBezTo>
                      <a:pt x="1262" y="4955"/>
                      <a:pt x="1071" y="4918"/>
                      <a:pt x="500" y="4864"/>
                    </a:cubicBezTo>
                    <a:cubicBezTo>
                      <a:pt x="381" y="2076"/>
                      <a:pt x="548" y="4135"/>
                      <a:pt x="0" y="2896"/>
                    </a:cubicBezTo>
                    <a:cubicBezTo>
                      <a:pt x="381" y="2714"/>
                      <a:pt x="738" y="2878"/>
                      <a:pt x="1143" y="2951"/>
                    </a:cubicBezTo>
                    <a:cubicBezTo>
                      <a:pt x="1810" y="2933"/>
                      <a:pt x="2571" y="3151"/>
                      <a:pt x="3143" y="2896"/>
                    </a:cubicBezTo>
                    <a:cubicBezTo>
                      <a:pt x="3571" y="2787"/>
                      <a:pt x="3238" y="2714"/>
                      <a:pt x="3143" y="2568"/>
                    </a:cubicBezTo>
                    <a:cubicBezTo>
                      <a:pt x="3048" y="2423"/>
                      <a:pt x="2619" y="2259"/>
                      <a:pt x="2571" y="2022"/>
                    </a:cubicBezTo>
                    <a:cubicBezTo>
                      <a:pt x="2714" y="1712"/>
                      <a:pt x="2690" y="1403"/>
                      <a:pt x="2786" y="1093"/>
                    </a:cubicBezTo>
                    <a:cubicBezTo>
                      <a:pt x="2833" y="965"/>
                      <a:pt x="2952" y="838"/>
                      <a:pt x="3000" y="711"/>
                    </a:cubicBezTo>
                    <a:cubicBezTo>
                      <a:pt x="3095" y="438"/>
                      <a:pt x="3071" y="91"/>
                      <a:pt x="3429" y="0"/>
                    </a:cubicBezTo>
                    <a:cubicBezTo>
                      <a:pt x="4167" y="37"/>
                      <a:pt x="4429" y="-36"/>
                      <a:pt x="4929" y="219"/>
                    </a:cubicBezTo>
                    <a:cubicBezTo>
                      <a:pt x="5048" y="474"/>
                      <a:pt x="5357" y="456"/>
                      <a:pt x="5643" y="601"/>
                    </a:cubicBezTo>
                    <a:cubicBezTo>
                      <a:pt x="5738" y="856"/>
                      <a:pt x="5810" y="1039"/>
                      <a:pt x="5714" y="1312"/>
                    </a:cubicBezTo>
                    <a:cubicBezTo>
                      <a:pt x="5762" y="1421"/>
                      <a:pt x="5762" y="1549"/>
                      <a:pt x="5857" y="1640"/>
                    </a:cubicBezTo>
                    <a:lnTo>
                      <a:pt x="6143" y="1967"/>
                    </a:lnTo>
                    <a:cubicBezTo>
                      <a:pt x="6286" y="2405"/>
                      <a:pt x="6500" y="3315"/>
                      <a:pt x="7214" y="3388"/>
                    </a:cubicBezTo>
                    <a:cubicBezTo>
                      <a:pt x="7548" y="3424"/>
                      <a:pt x="7881" y="3424"/>
                      <a:pt x="8214" y="3442"/>
                    </a:cubicBezTo>
                    <a:cubicBezTo>
                      <a:pt x="8619" y="3661"/>
                      <a:pt x="8500" y="3971"/>
                      <a:pt x="8643" y="4318"/>
                    </a:cubicBezTo>
                    <a:cubicBezTo>
                      <a:pt x="8643" y="4336"/>
                      <a:pt x="8381" y="5409"/>
                      <a:pt x="8571" y="5465"/>
                    </a:cubicBezTo>
                    <a:cubicBezTo>
                      <a:pt x="9000" y="5610"/>
                      <a:pt x="9524" y="5501"/>
                      <a:pt x="10000" y="5519"/>
                    </a:cubicBezTo>
                    <a:cubicBezTo>
                      <a:pt x="9976" y="6084"/>
                      <a:pt x="9976" y="6649"/>
                      <a:pt x="9929" y="7213"/>
                    </a:cubicBezTo>
                    <a:cubicBezTo>
                      <a:pt x="9905" y="7486"/>
                      <a:pt x="9357" y="8252"/>
                      <a:pt x="10000" y="808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0" name="Freeform 297"/>
              <p:cNvSpPr/>
              <p:nvPr/>
            </p:nvSpPr>
            <p:spPr bwMode="auto">
              <a:xfrm>
                <a:off x="5756387" y="4341769"/>
                <a:ext cx="798762" cy="1117249"/>
              </a:xfrm>
              <a:custGeom>
                <a:gdLst>
                  <a:gd name="T0" fmla="*/ 2147483647 w 432"/>
                  <a:gd name="T1" fmla="*/ 2147483647 h 627"/>
                  <a:gd name="T2" fmla="*/ 2147483647 w 432"/>
                  <a:gd name="T3" fmla="*/ 2147483647 h 627"/>
                  <a:gd name="T4" fmla="*/ 2147483647 w 432"/>
                  <a:gd name="T5" fmla="*/ 2147483647 h 627"/>
                  <a:gd name="T6" fmla="*/ 2147483647 w 432"/>
                  <a:gd name="T7" fmla="*/ 2147483647 h 627"/>
                  <a:gd name="T8" fmla="*/ 2147483647 w 432"/>
                  <a:gd name="T9" fmla="*/ 2147483647 h 627"/>
                  <a:gd name="T10" fmla="*/ 2147483647 w 432"/>
                  <a:gd name="T11" fmla="*/ 2147483647 h 627"/>
                  <a:gd name="T12" fmla="*/ 2147483647 w 432"/>
                  <a:gd name="T13" fmla="*/ 2147483647 h 627"/>
                  <a:gd name="T14" fmla="*/ 2147483647 w 432"/>
                  <a:gd name="T15" fmla="*/ 2147483647 h 627"/>
                  <a:gd name="T16" fmla="*/ 2147483647 w 432"/>
                  <a:gd name="T17" fmla="*/ 2147483647 h 627"/>
                  <a:gd name="T18" fmla="*/ 0 w 432"/>
                  <a:gd name="T19" fmla="*/ 2147483647 h 627"/>
                  <a:gd name="T20" fmla="*/ 2147483647 w 432"/>
                  <a:gd name="T21" fmla="*/ 2147483647 h 627"/>
                  <a:gd name="T22" fmla="*/ 2147483647 w 432"/>
                  <a:gd name="T23" fmla="*/ 2147483647 h 627"/>
                  <a:gd name="T24" fmla="*/ 2147483647 w 432"/>
                  <a:gd name="T25" fmla="*/ 2147483647 h 627"/>
                  <a:gd name="T26" fmla="*/ 2147483647 w 432"/>
                  <a:gd name="T27" fmla="*/ 2147483647 h 627"/>
                  <a:gd name="T28" fmla="*/ 2147483647 w 432"/>
                  <a:gd name="T29" fmla="*/ 2147483647 h 627"/>
                  <a:gd name="T30" fmla="*/ 2147483647 w 432"/>
                  <a:gd name="T31" fmla="*/ 2147483647 h 627"/>
                  <a:gd name="T32" fmla="*/ 2147483647 w 432"/>
                  <a:gd name="T33" fmla="*/ 2147483647 h 627"/>
                  <a:gd name="T34" fmla="*/ 2147483647 w 432"/>
                  <a:gd name="T35" fmla="*/ 2147483647 h 627"/>
                  <a:gd name="T36" fmla="*/ 2147483647 w 432"/>
                  <a:gd name="T37" fmla="*/ 2147483647 h 627"/>
                  <a:gd name="T38" fmla="*/ 2147483647 w 432"/>
                  <a:gd name="T39" fmla="*/ 2147483647 h 627"/>
                  <a:gd name="T40" fmla="*/ 2147483647 w 432"/>
                  <a:gd name="T41" fmla="*/ 2147483647 h 627"/>
                  <a:gd name="T42" fmla="*/ 2147483647 w 432"/>
                  <a:gd name="T43" fmla="*/ 2147483647 h 627"/>
                  <a:gd name="T44" fmla="*/ 2147483647 w 432"/>
                  <a:gd name="T45" fmla="*/ 2147483647 h 627"/>
                  <a:gd name="T46" fmla="*/ 2147483647 w 432"/>
                  <a:gd name="T47" fmla="*/ 2147483647 h 627"/>
                  <a:gd name="T48" fmla="*/ 2147483647 w 432"/>
                  <a:gd name="T49" fmla="*/ 2147483647 h 627"/>
                  <a:gd name="T50" fmla="*/ 2147483647 w 432"/>
                  <a:gd name="T51" fmla="*/ 2147483647 h 627"/>
                  <a:gd name="T52" fmla="*/ 2147483647 w 432"/>
                  <a:gd name="T53" fmla="*/ 2147483647 h 627"/>
                  <a:gd name="T54" fmla="*/ 2147483647 w 432"/>
                  <a:gd name="T55" fmla="*/ 2147483647 h 627"/>
                  <a:gd name="T56" fmla="*/ 2147483647 w 432"/>
                  <a:gd name="T57" fmla="*/ 2147483647 h 627"/>
                  <a:gd name="T58" fmla="*/ 2147483647 w 432"/>
                  <a:gd name="T59" fmla="*/ 2147483647 h 627"/>
                  <a:gd name="T60" fmla="*/ 2147483647 w 432"/>
                  <a:gd name="T61" fmla="*/ 2147483647 h 627"/>
                  <a:gd name="T62" fmla="*/ 2147483647 w 432"/>
                  <a:gd name="T63" fmla="*/ 2147483647 h 627"/>
                  <a:gd name="T64" fmla="*/ 2147483647 w 432"/>
                  <a:gd name="T65" fmla="*/ 2147483647 h 627"/>
                  <a:gd name="T66" fmla="*/ 2147483647 w 432"/>
                  <a:gd name="T67" fmla="*/ 2147483647 h 627"/>
                  <a:gd name="T68" fmla="*/ 2147483647 w 432"/>
                  <a:gd name="T69" fmla="*/ 2147483647 h 627"/>
                  <a:gd name="T70" fmla="*/ 2147483647 w 432"/>
                  <a:gd name="T71" fmla="*/ 2147483647 h 627"/>
                  <a:gd name="T72" fmla="*/ 2147483647 w 432"/>
                  <a:gd name="T73" fmla="*/ 2147483647 h 627"/>
                  <a:gd name="T74" fmla="*/ 2147483647 w 432"/>
                  <a:gd name="T75" fmla="*/ 2147483647 h 627"/>
                  <a:gd name="T76" fmla="*/ 2147483647 w 432"/>
                  <a:gd name="T77" fmla="*/ 2147483647 h 627"/>
                  <a:gd name="T78" fmla="*/ 2147483647 w 432"/>
                  <a:gd name="T79" fmla="*/ 2147483647 h 627"/>
                  <a:gd name="T80" fmla="*/ 2147483647 w 432"/>
                  <a:gd name="T81" fmla="*/ 2147483647 h 627"/>
                  <a:gd name="T82" fmla="*/ 2147483647 w 432"/>
                  <a:gd name="T83" fmla="*/ 2147483647 h 627"/>
                  <a:gd name="T84" fmla="*/ 2147483647 w 432"/>
                  <a:gd name="T85" fmla="*/ 2147483647 h 627"/>
                  <a:gd name="T86" fmla="*/ 2147483647 w 432"/>
                  <a:gd name="T87" fmla="*/ 2147483647 h 627"/>
                  <a:gd name="T88" fmla="*/ 2147483647 w 432"/>
                  <a:gd name="T89" fmla="*/ 2147483647 h 627"/>
                  <a:gd name="T90" fmla="*/ 2147483647 w 432"/>
                  <a:gd name="T91" fmla="*/ 2147483647 h 627"/>
                  <a:gd name="T92" fmla="*/ 2147483647 w 432"/>
                  <a:gd name="T93" fmla="*/ 2147483647 h 627"/>
                  <a:gd name="T94" fmla="*/ 2147483647 w 432"/>
                  <a:gd name="T95" fmla="*/ 2147483647 h 627"/>
                  <a:gd name="T96" fmla="*/ 2147483647 w 432"/>
                  <a:gd name="T97" fmla="*/ 2147483647 h 6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9282 w 10602"/>
                  <a:gd name="connsiteY0" fmla="*/ 1233 h 10562"/>
                  <a:gd name="connsiteX1" fmla="*/ 8523 w 10602"/>
                  <a:gd name="connsiteY1" fmla="*/ 1086 h 10562"/>
                  <a:gd name="connsiteX2" fmla="*/ 5797 w 10602"/>
                  <a:gd name="connsiteY2" fmla="*/ 1135 h 10562"/>
                  <a:gd name="connsiteX3" fmla="*/ 5417 w 10602"/>
                  <a:gd name="connsiteY3" fmla="*/ 1867 h 10562"/>
                  <a:gd name="connsiteX4" fmla="*/ 4213 w 10602"/>
                  <a:gd name="connsiteY4" fmla="*/ 1526 h 10562"/>
                  <a:gd name="connsiteX5" fmla="*/ 3509 w 10602"/>
                  <a:gd name="connsiteY5" fmla="*/ 201 h 10562"/>
                  <a:gd name="connsiteX6" fmla="*/ 3035 w 10602"/>
                  <a:gd name="connsiteY6" fmla="*/ 55 h 10562"/>
                  <a:gd name="connsiteX7" fmla="*/ 2036 w 10602"/>
                  <a:gd name="connsiteY7" fmla="*/ 530 h 10562"/>
                  <a:gd name="connsiteX8" fmla="*/ 1553 w 10602"/>
                  <a:gd name="connsiteY8" fmla="*/ 1427 h 10562"/>
                  <a:gd name="connsiteX9" fmla="*/ 1045 w 10602"/>
                  <a:gd name="connsiteY9" fmla="*/ 1964 h 10562"/>
                  <a:gd name="connsiteX10" fmla="*/ 0 w 10602"/>
                  <a:gd name="connsiteY10" fmla="*/ 2570 h 10562"/>
                  <a:gd name="connsiteX11" fmla="*/ 642 w 10602"/>
                  <a:gd name="connsiteY11" fmla="*/ 3557 h 10562"/>
                  <a:gd name="connsiteX12" fmla="*/ 1337 w 10602"/>
                  <a:gd name="connsiteY12" fmla="*/ 3879 h 10562"/>
                  <a:gd name="connsiteX13" fmla="*/ 1660 w 10602"/>
                  <a:gd name="connsiteY13" fmla="*/ 3995 h 10562"/>
                  <a:gd name="connsiteX14" fmla="*/ 1742 w 10602"/>
                  <a:gd name="connsiteY14" fmla="*/ 4503 h 10562"/>
                  <a:gd name="connsiteX15" fmla="*/ 824 w 10602"/>
                  <a:gd name="connsiteY15" fmla="*/ 4684 h 10562"/>
                  <a:gd name="connsiteX16" fmla="*/ 927 w 10602"/>
                  <a:gd name="connsiteY16" fmla="*/ 5150 h 10562"/>
                  <a:gd name="connsiteX17" fmla="*/ 32 w 10602"/>
                  <a:gd name="connsiteY17" fmla="*/ 5786 h 10562"/>
                  <a:gd name="connsiteX18" fmla="*/ 128 w 10602"/>
                  <a:gd name="connsiteY18" fmla="*/ 6342 h 10562"/>
                  <a:gd name="connsiteX19" fmla="*/ 1168 w 10602"/>
                  <a:gd name="connsiteY19" fmla="*/ 7404 h 10562"/>
                  <a:gd name="connsiteX20" fmla="*/ 1381 w 10602"/>
                  <a:gd name="connsiteY20" fmla="*/ 7513 h 10562"/>
                  <a:gd name="connsiteX21" fmla="*/ 1427 w 10602"/>
                  <a:gd name="connsiteY21" fmla="*/ 7648 h 10562"/>
                  <a:gd name="connsiteX22" fmla="*/ 1738 w 10602"/>
                  <a:gd name="connsiteY22" fmla="*/ 7941 h 10562"/>
                  <a:gd name="connsiteX23" fmla="*/ 2899 w 10602"/>
                  <a:gd name="connsiteY23" fmla="*/ 9086 h 10562"/>
                  <a:gd name="connsiteX24" fmla="*/ 4149 w 10602"/>
                  <a:gd name="connsiteY24" fmla="*/ 9241 h 10562"/>
                  <a:gd name="connsiteX25" fmla="*/ 5294 w 10602"/>
                  <a:gd name="connsiteY25" fmla="*/ 10337 h 10562"/>
                  <a:gd name="connsiteX26" fmla="*/ 6001 w 10602"/>
                  <a:gd name="connsiteY26" fmla="*/ 10519 h 10562"/>
                  <a:gd name="connsiteX27" fmla="*/ 6818 w 10602"/>
                  <a:gd name="connsiteY27" fmla="*/ 10500 h 10562"/>
                  <a:gd name="connsiteX28" fmla="*/ 6396 w 10602"/>
                  <a:gd name="connsiteY28" fmla="*/ 9820 h 10562"/>
                  <a:gd name="connsiteX29" fmla="*/ 6939 w 10602"/>
                  <a:gd name="connsiteY29" fmla="*/ 8950 h 10562"/>
                  <a:gd name="connsiteX30" fmla="*/ 7508 w 10602"/>
                  <a:gd name="connsiteY30" fmla="*/ 8508 h 10562"/>
                  <a:gd name="connsiteX31" fmla="*/ 8015 w 10602"/>
                  <a:gd name="connsiteY31" fmla="*/ 8264 h 10562"/>
                  <a:gd name="connsiteX32" fmla="*/ 8015 w 10602"/>
                  <a:gd name="connsiteY32" fmla="*/ 7482 h 10562"/>
                  <a:gd name="connsiteX33" fmla="*/ 7723 w 10602"/>
                  <a:gd name="connsiteY33" fmla="*/ 7421 h 10562"/>
                  <a:gd name="connsiteX34" fmla="*/ 7323 w 10602"/>
                  <a:gd name="connsiteY34" fmla="*/ 7371 h 10562"/>
                  <a:gd name="connsiteX35" fmla="*/ 7087 w 10602"/>
                  <a:gd name="connsiteY35" fmla="*/ 7228 h 10562"/>
                  <a:gd name="connsiteX36" fmla="*/ 6784 w 10602"/>
                  <a:gd name="connsiteY36" fmla="*/ 6963 h 10562"/>
                  <a:gd name="connsiteX37" fmla="*/ 7379 w 10602"/>
                  <a:gd name="connsiteY37" fmla="*/ 6034 h 10562"/>
                  <a:gd name="connsiteX38" fmla="*/ 6375 w 10602"/>
                  <a:gd name="connsiteY38" fmla="*/ 4810 h 10562"/>
                  <a:gd name="connsiteX39" fmla="*/ 8766 w 10602"/>
                  <a:gd name="connsiteY39" fmla="*/ 4882 h 10562"/>
                  <a:gd name="connsiteX40" fmla="*/ 8890 w 10602"/>
                  <a:gd name="connsiteY40" fmla="*/ 4762 h 10562"/>
                  <a:gd name="connsiteX41" fmla="*/ 8895 w 10602"/>
                  <a:gd name="connsiteY41" fmla="*/ 4654 h 10562"/>
                  <a:gd name="connsiteX42" fmla="*/ 9083 w 10602"/>
                  <a:gd name="connsiteY42" fmla="*/ 4412 h 10562"/>
                  <a:gd name="connsiteX43" fmla="*/ 8771 w 10602"/>
                  <a:gd name="connsiteY43" fmla="*/ 3991 h 10562"/>
                  <a:gd name="connsiteX44" fmla="*/ 8142 w 10602"/>
                  <a:gd name="connsiteY44" fmla="*/ 3527 h 10562"/>
                  <a:gd name="connsiteX45" fmla="*/ 8732 w 10602"/>
                  <a:gd name="connsiteY45" fmla="*/ 2936 h 10562"/>
                  <a:gd name="connsiteX46" fmla="*/ 9367 w 10602"/>
                  <a:gd name="connsiteY46" fmla="*/ 2219 h 10562"/>
                  <a:gd name="connsiteX47" fmla="*/ 10232 w 10602"/>
                  <a:gd name="connsiteY47" fmla="*/ 1633 h 10562"/>
                  <a:gd name="connsiteX48" fmla="*/ 10584 w 10602"/>
                  <a:gd name="connsiteY48" fmla="*/ 1012 h 10562"/>
                  <a:gd name="connsiteX49" fmla="*/ 9346 w 10602"/>
                  <a:gd name="connsiteY49" fmla="*/ 1135 h 10562"/>
                  <a:gd name="connsiteX50" fmla="*/ 9092 w 10602"/>
                  <a:gd name="connsiteY50" fmla="*/ 1184 h 10562"/>
                  <a:gd name="connsiteX51" fmla="*/ 9282 w 10602"/>
                  <a:gd name="connsiteY51" fmla="*/ 1233 h 105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0602" h="10562">
                    <a:moveTo>
                      <a:pt x="9282" y="1233"/>
                    </a:moveTo>
                    <a:cubicBezTo>
                      <a:pt x="9029" y="1168"/>
                      <a:pt x="8775" y="1119"/>
                      <a:pt x="8523" y="1086"/>
                    </a:cubicBezTo>
                    <a:lnTo>
                      <a:pt x="5797" y="1135"/>
                    </a:lnTo>
                    <a:cubicBezTo>
                      <a:pt x="5459" y="1152"/>
                      <a:pt x="5841" y="1753"/>
                      <a:pt x="5417" y="1867"/>
                    </a:cubicBezTo>
                    <a:cubicBezTo>
                      <a:pt x="4931" y="1818"/>
                      <a:pt x="4656" y="1639"/>
                      <a:pt x="4213" y="1526"/>
                    </a:cubicBezTo>
                    <a:cubicBezTo>
                      <a:pt x="3852" y="1255"/>
                      <a:pt x="3705" y="446"/>
                      <a:pt x="3509" y="201"/>
                    </a:cubicBezTo>
                    <a:cubicBezTo>
                      <a:pt x="3313" y="-44"/>
                      <a:pt x="3223" y="-29"/>
                      <a:pt x="3035" y="55"/>
                    </a:cubicBezTo>
                    <a:cubicBezTo>
                      <a:pt x="2527" y="87"/>
                      <a:pt x="2374" y="271"/>
                      <a:pt x="2036" y="530"/>
                    </a:cubicBezTo>
                    <a:cubicBezTo>
                      <a:pt x="1931" y="792"/>
                      <a:pt x="1848" y="1281"/>
                      <a:pt x="1553" y="1427"/>
                    </a:cubicBezTo>
                    <a:cubicBezTo>
                      <a:pt x="1362" y="1639"/>
                      <a:pt x="1341" y="1818"/>
                      <a:pt x="1045" y="1964"/>
                    </a:cubicBezTo>
                    <a:cubicBezTo>
                      <a:pt x="877" y="2161"/>
                      <a:pt x="106" y="2342"/>
                      <a:pt x="0" y="2570"/>
                    </a:cubicBezTo>
                    <a:cubicBezTo>
                      <a:pt x="84" y="3172"/>
                      <a:pt x="-119" y="3362"/>
                      <a:pt x="642" y="3557"/>
                    </a:cubicBezTo>
                    <a:cubicBezTo>
                      <a:pt x="768" y="3654"/>
                      <a:pt x="1168" y="3830"/>
                      <a:pt x="1337" y="3879"/>
                    </a:cubicBezTo>
                    <a:cubicBezTo>
                      <a:pt x="1463" y="3927"/>
                      <a:pt x="1593" y="3891"/>
                      <a:pt x="1660" y="3995"/>
                    </a:cubicBezTo>
                    <a:cubicBezTo>
                      <a:pt x="1727" y="4099"/>
                      <a:pt x="2122" y="4439"/>
                      <a:pt x="1742" y="4503"/>
                    </a:cubicBezTo>
                    <a:cubicBezTo>
                      <a:pt x="1404" y="4667"/>
                      <a:pt x="907" y="4375"/>
                      <a:pt x="824" y="4684"/>
                    </a:cubicBezTo>
                    <a:cubicBezTo>
                      <a:pt x="802" y="4780"/>
                      <a:pt x="1059" y="4966"/>
                      <a:pt x="927" y="5150"/>
                    </a:cubicBezTo>
                    <a:cubicBezTo>
                      <a:pt x="795" y="5334"/>
                      <a:pt x="75" y="5542"/>
                      <a:pt x="32" y="5786"/>
                    </a:cubicBezTo>
                    <a:cubicBezTo>
                      <a:pt x="11" y="5932"/>
                      <a:pt x="-61" y="6072"/>
                      <a:pt x="128" y="6342"/>
                    </a:cubicBezTo>
                    <a:cubicBezTo>
                      <a:pt x="317" y="6612"/>
                      <a:pt x="787" y="7208"/>
                      <a:pt x="1168" y="7404"/>
                    </a:cubicBezTo>
                    <a:cubicBezTo>
                      <a:pt x="1210" y="7453"/>
                      <a:pt x="1338" y="7472"/>
                      <a:pt x="1381" y="7513"/>
                    </a:cubicBezTo>
                    <a:cubicBezTo>
                      <a:pt x="1424" y="7554"/>
                      <a:pt x="1385" y="7600"/>
                      <a:pt x="1427" y="7648"/>
                    </a:cubicBezTo>
                    <a:cubicBezTo>
                      <a:pt x="1533" y="7729"/>
                      <a:pt x="1493" y="7701"/>
                      <a:pt x="1738" y="7941"/>
                    </a:cubicBezTo>
                    <a:cubicBezTo>
                      <a:pt x="1983" y="8181"/>
                      <a:pt x="2329" y="8759"/>
                      <a:pt x="2899" y="9086"/>
                    </a:cubicBezTo>
                    <a:cubicBezTo>
                      <a:pt x="3596" y="9005"/>
                      <a:pt x="3326" y="9192"/>
                      <a:pt x="4149" y="9241"/>
                    </a:cubicBezTo>
                    <a:cubicBezTo>
                      <a:pt x="4467" y="9322"/>
                      <a:pt x="5020" y="10190"/>
                      <a:pt x="5294" y="10337"/>
                    </a:cubicBezTo>
                    <a:cubicBezTo>
                      <a:pt x="5717" y="10544"/>
                      <a:pt x="5747" y="10492"/>
                      <a:pt x="6001" y="10519"/>
                    </a:cubicBezTo>
                    <a:cubicBezTo>
                      <a:pt x="6255" y="10546"/>
                      <a:pt x="6867" y="10610"/>
                      <a:pt x="6818" y="10500"/>
                    </a:cubicBezTo>
                    <a:cubicBezTo>
                      <a:pt x="7747" y="10484"/>
                      <a:pt x="5593" y="10245"/>
                      <a:pt x="6396" y="9820"/>
                    </a:cubicBezTo>
                    <a:cubicBezTo>
                      <a:pt x="6608" y="9349"/>
                      <a:pt x="7572" y="9277"/>
                      <a:pt x="6939" y="8950"/>
                    </a:cubicBezTo>
                    <a:cubicBezTo>
                      <a:pt x="6728" y="8706"/>
                      <a:pt x="7635" y="8784"/>
                      <a:pt x="7508" y="8508"/>
                    </a:cubicBezTo>
                    <a:cubicBezTo>
                      <a:pt x="7593" y="8297"/>
                      <a:pt x="7762" y="8328"/>
                      <a:pt x="8015" y="8264"/>
                    </a:cubicBezTo>
                    <a:cubicBezTo>
                      <a:pt x="8332" y="8019"/>
                      <a:pt x="8248" y="7759"/>
                      <a:pt x="8015" y="7482"/>
                    </a:cubicBezTo>
                    <a:cubicBezTo>
                      <a:pt x="8142" y="7189"/>
                      <a:pt x="7364" y="7519"/>
                      <a:pt x="7723" y="7421"/>
                    </a:cubicBezTo>
                    <a:cubicBezTo>
                      <a:pt x="7808" y="7324"/>
                      <a:pt x="7303" y="7485"/>
                      <a:pt x="7323" y="7371"/>
                    </a:cubicBezTo>
                    <a:cubicBezTo>
                      <a:pt x="7408" y="7077"/>
                      <a:pt x="7176" y="7295"/>
                      <a:pt x="7087" y="7228"/>
                    </a:cubicBezTo>
                    <a:cubicBezTo>
                      <a:pt x="6997" y="7161"/>
                      <a:pt x="7039" y="7093"/>
                      <a:pt x="6784" y="6963"/>
                    </a:cubicBezTo>
                    <a:cubicBezTo>
                      <a:pt x="6679" y="6898"/>
                      <a:pt x="7447" y="6392"/>
                      <a:pt x="7379" y="6034"/>
                    </a:cubicBezTo>
                    <a:cubicBezTo>
                      <a:pt x="7311" y="5676"/>
                      <a:pt x="5973" y="5021"/>
                      <a:pt x="6375" y="4810"/>
                    </a:cubicBezTo>
                    <a:cubicBezTo>
                      <a:pt x="6311" y="4532"/>
                      <a:pt x="9063" y="5028"/>
                      <a:pt x="8766" y="4882"/>
                    </a:cubicBezTo>
                    <a:cubicBezTo>
                      <a:pt x="8640" y="4737"/>
                      <a:pt x="9080" y="4876"/>
                      <a:pt x="8890" y="4762"/>
                    </a:cubicBezTo>
                    <a:cubicBezTo>
                      <a:pt x="8820" y="4701"/>
                      <a:pt x="8644" y="4612"/>
                      <a:pt x="8895" y="4654"/>
                    </a:cubicBezTo>
                    <a:cubicBezTo>
                      <a:pt x="9146" y="4696"/>
                      <a:pt x="9103" y="4522"/>
                      <a:pt x="9083" y="4412"/>
                    </a:cubicBezTo>
                    <a:cubicBezTo>
                      <a:pt x="9062" y="4301"/>
                      <a:pt x="8983" y="4154"/>
                      <a:pt x="8771" y="3991"/>
                    </a:cubicBezTo>
                    <a:cubicBezTo>
                      <a:pt x="9172" y="3829"/>
                      <a:pt x="7719" y="3446"/>
                      <a:pt x="8142" y="3527"/>
                    </a:cubicBezTo>
                    <a:cubicBezTo>
                      <a:pt x="9324" y="3478"/>
                      <a:pt x="7999" y="3432"/>
                      <a:pt x="8732" y="2936"/>
                    </a:cubicBezTo>
                    <a:cubicBezTo>
                      <a:pt x="8647" y="2577"/>
                      <a:pt x="9852" y="2349"/>
                      <a:pt x="9367" y="2219"/>
                    </a:cubicBezTo>
                    <a:cubicBezTo>
                      <a:pt x="9218" y="2007"/>
                      <a:pt x="10021" y="1829"/>
                      <a:pt x="10232" y="1633"/>
                    </a:cubicBezTo>
                    <a:cubicBezTo>
                      <a:pt x="9958" y="1548"/>
                      <a:pt x="10732" y="1094"/>
                      <a:pt x="10584" y="1012"/>
                    </a:cubicBezTo>
                    <a:cubicBezTo>
                      <a:pt x="10437" y="928"/>
                      <a:pt x="9430" y="1184"/>
                      <a:pt x="9346" y="1135"/>
                    </a:cubicBezTo>
                    <a:cubicBezTo>
                      <a:pt x="9282" y="1086"/>
                      <a:pt x="9135" y="1119"/>
                      <a:pt x="9092" y="1184"/>
                    </a:cubicBezTo>
                    <a:cubicBezTo>
                      <a:pt x="9071" y="1233"/>
                      <a:pt x="9218" y="1216"/>
                      <a:pt x="9282" y="123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xtLst/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1" name="Freeform 45"/>
              <p:cNvSpPr/>
              <p:nvPr/>
            </p:nvSpPr>
            <p:spPr bwMode="auto">
              <a:xfrm>
                <a:off x="5130807" y="795940"/>
                <a:ext cx="1667610" cy="2866337"/>
              </a:xfrm>
              <a:custGeom>
                <a:gdLst>
                  <a:gd name="T0" fmla="*/ 2147483647 w 934"/>
                  <a:gd name="T1" fmla="*/ 2147483647 h 1514"/>
                  <a:gd name="T2" fmla="*/ 2147483647 w 934"/>
                  <a:gd name="T3" fmla="*/ 2147483647 h 1514"/>
                  <a:gd name="T4" fmla="*/ 2147483647 w 934"/>
                  <a:gd name="T5" fmla="*/ 2147483647 h 1514"/>
                  <a:gd name="T6" fmla="*/ 2147483647 w 934"/>
                  <a:gd name="T7" fmla="*/ 2147483647 h 1514"/>
                  <a:gd name="T8" fmla="*/ 2147483647 w 934"/>
                  <a:gd name="T9" fmla="*/ 2147483647 h 1514"/>
                  <a:gd name="T10" fmla="*/ 2147483647 w 934"/>
                  <a:gd name="T11" fmla="*/ 2147483647 h 1514"/>
                  <a:gd name="T12" fmla="*/ 2147483647 w 934"/>
                  <a:gd name="T13" fmla="*/ 2147483647 h 1514"/>
                  <a:gd name="T14" fmla="*/ 2147483647 w 934"/>
                  <a:gd name="T15" fmla="*/ 2147483647 h 1514"/>
                  <a:gd name="T16" fmla="*/ 2147483647 w 934"/>
                  <a:gd name="T17" fmla="*/ 2147483647 h 1514"/>
                  <a:gd name="T18" fmla="*/ 2147483647 w 934"/>
                  <a:gd name="T19" fmla="*/ 2147483647 h 1514"/>
                  <a:gd name="T20" fmla="*/ 2147483647 w 934"/>
                  <a:gd name="T21" fmla="*/ 2147483647 h 1514"/>
                  <a:gd name="T22" fmla="*/ 2147483647 w 934"/>
                  <a:gd name="T23" fmla="*/ 2147483647 h 1514"/>
                  <a:gd name="T24" fmla="*/ 2147483647 w 934"/>
                  <a:gd name="T25" fmla="*/ 2147483647 h 1514"/>
                  <a:gd name="T26" fmla="*/ 2147483647 w 934"/>
                  <a:gd name="T27" fmla="*/ 2147483647 h 1514"/>
                  <a:gd name="T28" fmla="*/ 2147483647 w 934"/>
                  <a:gd name="T29" fmla="*/ 2147483647 h 1514"/>
                  <a:gd name="T30" fmla="*/ 2147483647 w 934"/>
                  <a:gd name="T31" fmla="*/ 2147483647 h 1514"/>
                  <a:gd name="T32" fmla="*/ 2147483647 w 934"/>
                  <a:gd name="T33" fmla="*/ 2147483647 h 1514"/>
                  <a:gd name="T34" fmla="*/ 2147483647 w 934"/>
                  <a:gd name="T35" fmla="*/ 2147483647 h 1514"/>
                  <a:gd name="T36" fmla="*/ 2147483647 w 934"/>
                  <a:gd name="T37" fmla="*/ 2147483647 h 1514"/>
                  <a:gd name="T38" fmla="*/ 2147483647 w 934"/>
                  <a:gd name="T39" fmla="*/ 2147483647 h 1514"/>
                  <a:gd name="T40" fmla="*/ 2147483647 w 934"/>
                  <a:gd name="T41" fmla="*/ 2147483647 h 1514"/>
                  <a:gd name="T42" fmla="*/ 2147483647 w 934"/>
                  <a:gd name="T43" fmla="*/ 2147483647 h 1514"/>
                  <a:gd name="T44" fmla="*/ 2147483647 w 934"/>
                  <a:gd name="T45" fmla="*/ 2147483647 h 1514"/>
                  <a:gd name="T46" fmla="*/ 2147483647 w 934"/>
                  <a:gd name="T47" fmla="*/ 2147483647 h 1514"/>
                  <a:gd name="T48" fmla="*/ 2147483647 w 934"/>
                  <a:gd name="T49" fmla="*/ 2147483647 h 1514"/>
                  <a:gd name="T50" fmla="*/ 2147483647 w 934"/>
                  <a:gd name="T51" fmla="*/ 2147483647 h 1514"/>
                  <a:gd name="T52" fmla="*/ 2147483647 w 934"/>
                  <a:gd name="T53" fmla="*/ 2147483647 h 1514"/>
                  <a:gd name="T54" fmla="*/ 2147483647 w 934"/>
                  <a:gd name="T55" fmla="*/ 2147483647 h 1514"/>
                  <a:gd name="T56" fmla="*/ 2147483647 w 934"/>
                  <a:gd name="T57" fmla="*/ 2147483647 h 1514"/>
                  <a:gd name="T58" fmla="*/ 2147483647 w 934"/>
                  <a:gd name="T59" fmla="*/ 2147483647 h 1514"/>
                  <a:gd name="T60" fmla="*/ 2147483647 w 934"/>
                  <a:gd name="T61" fmla="*/ 2147483647 h 1514"/>
                  <a:gd name="T62" fmla="*/ 2147483647 w 934"/>
                  <a:gd name="T63" fmla="*/ 2147483647 h 1514"/>
                  <a:gd name="T64" fmla="*/ 2147483647 w 934"/>
                  <a:gd name="T65" fmla="*/ 2147483647 h 1514"/>
                  <a:gd name="T66" fmla="*/ 2147483647 w 934"/>
                  <a:gd name="T67" fmla="*/ 2147483647 h 1514"/>
                  <a:gd name="T68" fmla="*/ 2147483647 w 934"/>
                  <a:gd name="T69" fmla="*/ 2147483647 h 1514"/>
                  <a:gd name="T70" fmla="*/ 2147483647 w 934"/>
                  <a:gd name="T71" fmla="*/ 2147483647 h 1514"/>
                  <a:gd name="T72" fmla="*/ 2147483647 w 934"/>
                  <a:gd name="T73" fmla="*/ 2147483647 h 1514"/>
                  <a:gd name="T74" fmla="*/ 2147483647 w 934"/>
                  <a:gd name="T75" fmla="*/ 2147483647 h 1514"/>
                  <a:gd name="T76" fmla="*/ 2147483647 w 934"/>
                  <a:gd name="T77" fmla="*/ 2147483647 h 1514"/>
                  <a:gd name="T78" fmla="*/ 2147483647 w 934"/>
                  <a:gd name="T79" fmla="*/ 2147483647 h 1514"/>
                  <a:gd name="T80" fmla="*/ 2147483647 w 934"/>
                  <a:gd name="T81" fmla="*/ 2147483647 h 1514"/>
                  <a:gd name="T82" fmla="*/ 2147483647 w 934"/>
                  <a:gd name="T83" fmla="*/ 2147483647 h 1514"/>
                  <a:gd name="T84" fmla="*/ 2147483647 w 934"/>
                  <a:gd name="T85" fmla="*/ 2147483647 h 1514"/>
                  <a:gd name="T86" fmla="*/ 2147483647 w 934"/>
                  <a:gd name="T87" fmla="*/ 2147483647 h 1514"/>
                  <a:gd name="T88" fmla="*/ 2147483647 w 934"/>
                  <a:gd name="T89" fmla="*/ 2147483647 h 1514"/>
                  <a:gd name="T90" fmla="*/ 2147483647 w 934"/>
                  <a:gd name="T91" fmla="*/ 2147483647 h 1514"/>
                  <a:gd name="T92" fmla="*/ 2147483647 w 934"/>
                  <a:gd name="T93" fmla="*/ 2147483647 h 1514"/>
                  <a:gd name="T94" fmla="*/ 2147483647 w 934"/>
                  <a:gd name="T95" fmla="*/ 2147483647 h 1514"/>
                  <a:gd name="T96" fmla="*/ 2147483647 w 934"/>
                  <a:gd name="T97" fmla="*/ 2147483647 h 15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34"/>
                  <a:gd name="T148" fmla="*/ 0 h 1514"/>
                  <a:gd name="T149" fmla="*/ 934 w 934"/>
                  <a:gd name="T150" fmla="*/ 1514 h 1514"/>
                  <a:gd name="connsiteX0" fmla="*/ 10000 w 10000"/>
                  <a:gd name="connsiteY0" fmla="*/ 5628 h 10000"/>
                  <a:gd name="connsiteX1" fmla="*/ 9871 w 10000"/>
                  <a:gd name="connsiteY1" fmla="*/ 5707 h 10000"/>
                  <a:gd name="connsiteX2" fmla="*/ 9678 w 10000"/>
                  <a:gd name="connsiteY2" fmla="*/ 5866 h 10000"/>
                  <a:gd name="connsiteX3" fmla="*/ 7387 w 10000"/>
                  <a:gd name="connsiteY3" fmla="*/ 5847 h 10000"/>
                  <a:gd name="connsiteX4" fmla="*/ 7000 w 10000"/>
                  <a:gd name="connsiteY4" fmla="*/ 5906 h 10000"/>
                  <a:gd name="connsiteX5" fmla="*/ 6806 w 10000"/>
                  <a:gd name="connsiteY5" fmla="*/ 6005 h 10000"/>
                  <a:gd name="connsiteX6" fmla="*/ 6484 w 10000"/>
                  <a:gd name="connsiteY6" fmla="*/ 6045 h 10000"/>
                  <a:gd name="connsiteX7" fmla="*/ 6226 w 10000"/>
                  <a:gd name="connsiteY7" fmla="*/ 6204 h 10000"/>
                  <a:gd name="connsiteX8" fmla="*/ 6420 w 10000"/>
                  <a:gd name="connsiteY8" fmla="*/ 6442 h 10000"/>
                  <a:gd name="connsiteX9" fmla="*/ 6226 w 10000"/>
                  <a:gd name="connsiteY9" fmla="*/ 6760 h 10000"/>
                  <a:gd name="connsiteX10" fmla="*/ 6097 w 10000"/>
                  <a:gd name="connsiteY10" fmla="*/ 6880 h 10000"/>
                  <a:gd name="connsiteX11" fmla="*/ 6000 w 10000"/>
                  <a:gd name="connsiteY11" fmla="*/ 6959 h 10000"/>
                  <a:gd name="connsiteX12" fmla="*/ 5710 w 10000"/>
                  <a:gd name="connsiteY12" fmla="*/ 7157 h 10000"/>
                  <a:gd name="connsiteX13" fmla="*/ 5419 w 10000"/>
                  <a:gd name="connsiteY13" fmla="*/ 7396 h 10000"/>
                  <a:gd name="connsiteX14" fmla="*/ 5581 w 10000"/>
                  <a:gd name="connsiteY14" fmla="*/ 7655 h 10000"/>
                  <a:gd name="connsiteX15" fmla="*/ 5968 w 10000"/>
                  <a:gd name="connsiteY15" fmla="*/ 7576 h 10000"/>
                  <a:gd name="connsiteX16" fmla="*/ 6032 w 10000"/>
                  <a:gd name="connsiteY16" fmla="*/ 7694 h 10000"/>
                  <a:gd name="connsiteX17" fmla="*/ 5903 w 10000"/>
                  <a:gd name="connsiteY17" fmla="*/ 7813 h 10000"/>
                  <a:gd name="connsiteX18" fmla="*/ 6000 w 10000"/>
                  <a:gd name="connsiteY18" fmla="*/ 7993 h 10000"/>
                  <a:gd name="connsiteX19" fmla="*/ 5968 w 10000"/>
                  <a:gd name="connsiteY19" fmla="*/ 8350 h 10000"/>
                  <a:gd name="connsiteX20" fmla="*/ 6323 w 10000"/>
                  <a:gd name="connsiteY20" fmla="*/ 8649 h 10000"/>
                  <a:gd name="connsiteX21" fmla="*/ 6452 w 10000"/>
                  <a:gd name="connsiteY21" fmla="*/ 8848 h 10000"/>
                  <a:gd name="connsiteX22" fmla="*/ 6290 w 10000"/>
                  <a:gd name="connsiteY22" fmla="*/ 9066 h 10000"/>
                  <a:gd name="connsiteX23" fmla="*/ 6032 w 10000"/>
                  <a:gd name="connsiteY23" fmla="*/ 9265 h 10000"/>
                  <a:gd name="connsiteX24" fmla="*/ 5291 w 10000"/>
                  <a:gd name="connsiteY24" fmla="*/ 9245 h 10000"/>
                  <a:gd name="connsiteX25" fmla="*/ 5065 w 10000"/>
                  <a:gd name="connsiteY25" fmla="*/ 9404 h 10000"/>
                  <a:gd name="connsiteX26" fmla="*/ 4807 w 10000"/>
                  <a:gd name="connsiteY26" fmla="*/ 9483 h 10000"/>
                  <a:gd name="connsiteX27" fmla="*/ 4775 w 10000"/>
                  <a:gd name="connsiteY27" fmla="*/ 9324 h 10000"/>
                  <a:gd name="connsiteX28" fmla="*/ 4581 w 10000"/>
                  <a:gd name="connsiteY28" fmla="*/ 9245 h 10000"/>
                  <a:gd name="connsiteX29" fmla="*/ 4194 w 10000"/>
                  <a:gd name="connsiteY29" fmla="*/ 9344 h 10000"/>
                  <a:gd name="connsiteX30" fmla="*/ 3806 w 10000"/>
                  <a:gd name="connsiteY30" fmla="*/ 9443 h 10000"/>
                  <a:gd name="connsiteX31" fmla="*/ 3388 w 10000"/>
                  <a:gd name="connsiteY31" fmla="*/ 9504 h 10000"/>
                  <a:gd name="connsiteX32" fmla="*/ 3290 w 10000"/>
                  <a:gd name="connsiteY32" fmla="*/ 9543 h 10000"/>
                  <a:gd name="connsiteX33" fmla="*/ 3129 w 10000"/>
                  <a:gd name="connsiteY33" fmla="*/ 9563 h 10000"/>
                  <a:gd name="connsiteX34" fmla="*/ 2806 w 10000"/>
                  <a:gd name="connsiteY34" fmla="*/ 9781 h 10000"/>
                  <a:gd name="connsiteX35" fmla="*/ 2548 w 10000"/>
                  <a:gd name="connsiteY35" fmla="*/ 10000 h 10000"/>
                  <a:gd name="connsiteX36" fmla="*/ 2258 w 10000"/>
                  <a:gd name="connsiteY36" fmla="*/ 9563 h 10000"/>
                  <a:gd name="connsiteX37" fmla="*/ 1645 w 10000"/>
                  <a:gd name="connsiteY37" fmla="*/ 9364 h 10000"/>
                  <a:gd name="connsiteX38" fmla="*/ 2000 w 10000"/>
                  <a:gd name="connsiteY38" fmla="*/ 9285 h 10000"/>
                  <a:gd name="connsiteX39" fmla="*/ 1839 w 10000"/>
                  <a:gd name="connsiteY39" fmla="*/ 9086 h 10000"/>
                  <a:gd name="connsiteX40" fmla="*/ 1613 w 10000"/>
                  <a:gd name="connsiteY40" fmla="*/ 9186 h 10000"/>
                  <a:gd name="connsiteX41" fmla="*/ 1387 w 10000"/>
                  <a:gd name="connsiteY41" fmla="*/ 9105 h 10000"/>
                  <a:gd name="connsiteX42" fmla="*/ 968 w 10000"/>
                  <a:gd name="connsiteY42" fmla="*/ 9026 h 10000"/>
                  <a:gd name="connsiteX43" fmla="*/ 484 w 10000"/>
                  <a:gd name="connsiteY43" fmla="*/ 8848 h 10000"/>
                  <a:gd name="connsiteX44" fmla="*/ 194 w 10000"/>
                  <a:gd name="connsiteY44" fmla="*/ 8807 h 10000"/>
                  <a:gd name="connsiteX45" fmla="*/ 64 w 10000"/>
                  <a:gd name="connsiteY45" fmla="*/ 8688 h 10000"/>
                  <a:gd name="connsiteX46" fmla="*/ 0 w 10000"/>
                  <a:gd name="connsiteY46" fmla="*/ 8629 h 10000"/>
                  <a:gd name="connsiteX47" fmla="*/ 226 w 10000"/>
                  <a:gd name="connsiteY47" fmla="*/ 8449 h 10000"/>
                  <a:gd name="connsiteX48" fmla="*/ 129 w 10000"/>
                  <a:gd name="connsiteY48" fmla="*/ 8291 h 10000"/>
                  <a:gd name="connsiteX49" fmla="*/ 322 w 10000"/>
                  <a:gd name="connsiteY49" fmla="*/ 8072 h 10000"/>
                  <a:gd name="connsiteX50" fmla="*/ 548 w 10000"/>
                  <a:gd name="connsiteY50" fmla="*/ 7933 h 10000"/>
                  <a:gd name="connsiteX51" fmla="*/ 742 w 10000"/>
                  <a:gd name="connsiteY51" fmla="*/ 7635 h 10000"/>
                  <a:gd name="connsiteX52" fmla="*/ 1032 w 10000"/>
                  <a:gd name="connsiteY52" fmla="*/ 7556 h 10000"/>
                  <a:gd name="connsiteX53" fmla="*/ 1129 w 10000"/>
                  <a:gd name="connsiteY53" fmla="*/ 7536 h 10000"/>
                  <a:gd name="connsiteX54" fmla="*/ 1419 w 10000"/>
                  <a:gd name="connsiteY54" fmla="*/ 7297 h 10000"/>
                  <a:gd name="connsiteX55" fmla="*/ 1613 w 10000"/>
                  <a:gd name="connsiteY55" fmla="*/ 7456 h 10000"/>
                  <a:gd name="connsiteX56" fmla="*/ 1741 w 10000"/>
                  <a:gd name="connsiteY56" fmla="*/ 7516 h 10000"/>
                  <a:gd name="connsiteX57" fmla="*/ 1903 w 10000"/>
                  <a:gd name="connsiteY57" fmla="*/ 8092 h 10000"/>
                  <a:gd name="connsiteX58" fmla="*/ 2452 w 10000"/>
                  <a:gd name="connsiteY58" fmla="*/ 7913 h 10000"/>
                  <a:gd name="connsiteX59" fmla="*/ 2968 w 10000"/>
                  <a:gd name="connsiteY59" fmla="*/ 7675 h 10000"/>
                  <a:gd name="connsiteX60" fmla="*/ 2548 w 10000"/>
                  <a:gd name="connsiteY60" fmla="*/ 7436 h 10000"/>
                  <a:gd name="connsiteX61" fmla="*/ 2581 w 10000"/>
                  <a:gd name="connsiteY61" fmla="*/ 7198 h 10000"/>
                  <a:gd name="connsiteX62" fmla="*/ 2710 w 10000"/>
                  <a:gd name="connsiteY62" fmla="*/ 7078 h 10000"/>
                  <a:gd name="connsiteX63" fmla="*/ 2419 w 10000"/>
                  <a:gd name="connsiteY63" fmla="*/ 6999 h 10000"/>
                  <a:gd name="connsiteX64" fmla="*/ 2355 w 10000"/>
                  <a:gd name="connsiteY64" fmla="*/ 6939 h 10000"/>
                  <a:gd name="connsiteX65" fmla="*/ 2419 w 10000"/>
                  <a:gd name="connsiteY65" fmla="*/ 6880 h 10000"/>
                  <a:gd name="connsiteX66" fmla="*/ 2516 w 10000"/>
                  <a:gd name="connsiteY66" fmla="*/ 6641 h 10000"/>
                  <a:gd name="connsiteX67" fmla="*/ 2516 w 10000"/>
                  <a:gd name="connsiteY67" fmla="*/ 6383 h 10000"/>
                  <a:gd name="connsiteX68" fmla="*/ 2484 w 10000"/>
                  <a:gd name="connsiteY68" fmla="*/ 6264 h 10000"/>
                  <a:gd name="connsiteX69" fmla="*/ 1741 w 10000"/>
                  <a:gd name="connsiteY69" fmla="*/ 6224 h 10000"/>
                  <a:gd name="connsiteX70" fmla="*/ 1355 w 10000"/>
                  <a:gd name="connsiteY70" fmla="*/ 5766 h 10000"/>
                  <a:gd name="connsiteX71" fmla="*/ 1581 w 10000"/>
                  <a:gd name="connsiteY71" fmla="*/ 5727 h 10000"/>
                  <a:gd name="connsiteX72" fmla="*/ 1775 w 10000"/>
                  <a:gd name="connsiteY72" fmla="*/ 5310 h 10000"/>
                  <a:gd name="connsiteX73" fmla="*/ 1677 w 10000"/>
                  <a:gd name="connsiteY73" fmla="*/ 5211 h 10000"/>
                  <a:gd name="connsiteX74" fmla="*/ 1741 w 10000"/>
                  <a:gd name="connsiteY74" fmla="*/ 5191 h 10000"/>
                  <a:gd name="connsiteX75" fmla="*/ 1613 w 10000"/>
                  <a:gd name="connsiteY75" fmla="*/ 5031 h 10000"/>
                  <a:gd name="connsiteX76" fmla="*/ 1613 w 10000"/>
                  <a:gd name="connsiteY76" fmla="*/ 4893 h 10000"/>
                  <a:gd name="connsiteX77" fmla="*/ 1549 w 10000"/>
                  <a:gd name="connsiteY77" fmla="*/ 4893 h 10000"/>
                  <a:gd name="connsiteX78" fmla="*/ 1517 w 10000"/>
                  <a:gd name="connsiteY78" fmla="*/ 4812 h 10000"/>
                  <a:gd name="connsiteX79" fmla="*/ 1419 w 10000"/>
                  <a:gd name="connsiteY79" fmla="*/ 4753 h 10000"/>
                  <a:gd name="connsiteX80" fmla="*/ 1549 w 10000"/>
                  <a:gd name="connsiteY80" fmla="*/ 4336 h 10000"/>
                  <a:gd name="connsiteX81" fmla="*/ 1355 w 10000"/>
                  <a:gd name="connsiteY81" fmla="*/ 4156 h 10000"/>
                  <a:gd name="connsiteX82" fmla="*/ 1032 w 10000"/>
                  <a:gd name="connsiteY82" fmla="*/ 4117 h 10000"/>
                  <a:gd name="connsiteX83" fmla="*/ 968 w 10000"/>
                  <a:gd name="connsiteY83" fmla="*/ 4057 h 10000"/>
                  <a:gd name="connsiteX84" fmla="*/ 1000 w 10000"/>
                  <a:gd name="connsiteY84" fmla="*/ 3978 h 10000"/>
                  <a:gd name="connsiteX85" fmla="*/ 935 w 10000"/>
                  <a:gd name="connsiteY85" fmla="*/ 3879 h 10000"/>
                  <a:gd name="connsiteX86" fmla="*/ 871 w 10000"/>
                  <a:gd name="connsiteY86" fmla="*/ 3739 h 10000"/>
                  <a:gd name="connsiteX87" fmla="*/ 871 w 10000"/>
                  <a:gd name="connsiteY87" fmla="*/ 3481 h 10000"/>
                  <a:gd name="connsiteX88" fmla="*/ 968 w 10000"/>
                  <a:gd name="connsiteY88" fmla="*/ 3243 h 10000"/>
                  <a:gd name="connsiteX89" fmla="*/ 1355 w 10000"/>
                  <a:gd name="connsiteY89" fmla="*/ 3183 h 10000"/>
                  <a:gd name="connsiteX90" fmla="*/ 1355 w 10000"/>
                  <a:gd name="connsiteY90" fmla="*/ 3044 h 10000"/>
                  <a:gd name="connsiteX91" fmla="*/ 1387 w 10000"/>
                  <a:gd name="connsiteY91" fmla="*/ 2846 h 10000"/>
                  <a:gd name="connsiteX92" fmla="*/ 1709 w 10000"/>
                  <a:gd name="connsiteY92" fmla="*/ 2846 h 10000"/>
                  <a:gd name="connsiteX93" fmla="*/ 2226 w 10000"/>
                  <a:gd name="connsiteY93" fmla="*/ 2905 h 10000"/>
                  <a:gd name="connsiteX94" fmla="*/ 2258 w 10000"/>
                  <a:gd name="connsiteY94" fmla="*/ 2846 h 10000"/>
                  <a:gd name="connsiteX95" fmla="*/ 2161 w 10000"/>
                  <a:gd name="connsiteY95" fmla="*/ 2825 h 10000"/>
                  <a:gd name="connsiteX96" fmla="*/ 2452 w 10000"/>
                  <a:gd name="connsiteY96" fmla="*/ 2408 h 10000"/>
                  <a:gd name="connsiteX97" fmla="*/ 2774 w 10000"/>
                  <a:gd name="connsiteY97" fmla="*/ 2289 h 10000"/>
                  <a:gd name="connsiteX98" fmla="*/ 2968 w 10000"/>
                  <a:gd name="connsiteY98" fmla="*/ 1971 h 10000"/>
                  <a:gd name="connsiteX99" fmla="*/ 3097 w 10000"/>
                  <a:gd name="connsiteY99" fmla="*/ 2030 h 10000"/>
                  <a:gd name="connsiteX100" fmla="*/ 3322 w 10000"/>
                  <a:gd name="connsiteY100" fmla="*/ 1772 h 10000"/>
                  <a:gd name="connsiteX101" fmla="*/ 3580 w 10000"/>
                  <a:gd name="connsiteY101" fmla="*/ 1712 h 10000"/>
                  <a:gd name="connsiteX102" fmla="*/ 3806 w 10000"/>
                  <a:gd name="connsiteY102" fmla="*/ 1573 h 10000"/>
                  <a:gd name="connsiteX103" fmla="*/ 3710 w 10000"/>
                  <a:gd name="connsiteY103" fmla="*/ 1554 h 10000"/>
                  <a:gd name="connsiteX104" fmla="*/ 4161 w 10000"/>
                  <a:gd name="connsiteY104" fmla="*/ 1434 h 10000"/>
                  <a:gd name="connsiteX105" fmla="*/ 4250 w 10000"/>
                  <a:gd name="connsiteY105" fmla="*/ 1252 h 10000"/>
                  <a:gd name="connsiteX106" fmla="*/ 4613 w 10000"/>
                  <a:gd name="connsiteY106" fmla="*/ 997 h 10000"/>
                  <a:gd name="connsiteX107" fmla="*/ 4645 w 10000"/>
                  <a:gd name="connsiteY107" fmla="*/ 898 h 10000"/>
                  <a:gd name="connsiteX108" fmla="*/ 5097 w 10000"/>
                  <a:gd name="connsiteY108" fmla="*/ 798 h 10000"/>
                  <a:gd name="connsiteX109" fmla="*/ 5334 w 10000"/>
                  <a:gd name="connsiteY109" fmla="*/ 499 h 10000"/>
                  <a:gd name="connsiteX110" fmla="*/ 5928 w 10000"/>
                  <a:gd name="connsiteY110" fmla="*/ 162 h 10000"/>
                  <a:gd name="connsiteX111" fmla="*/ 6097 w 10000"/>
                  <a:gd name="connsiteY111" fmla="*/ 43 h 10000"/>
                  <a:gd name="connsiteX112" fmla="*/ 6387 w 10000"/>
                  <a:gd name="connsiteY112" fmla="*/ 3 h 10000"/>
                  <a:gd name="connsiteX113" fmla="*/ 6710 w 10000"/>
                  <a:gd name="connsiteY113" fmla="*/ 23 h 10000"/>
                  <a:gd name="connsiteX114" fmla="*/ 6806 w 10000"/>
                  <a:gd name="connsiteY114" fmla="*/ 162 h 10000"/>
                  <a:gd name="connsiteX115" fmla="*/ 7226 w 10000"/>
                  <a:gd name="connsiteY115" fmla="*/ 301 h 10000"/>
                  <a:gd name="connsiteX116" fmla="*/ 7548 w 10000"/>
                  <a:gd name="connsiteY116" fmla="*/ 480 h 10000"/>
                  <a:gd name="connsiteX117" fmla="*/ 7484 w 10000"/>
                  <a:gd name="connsiteY117" fmla="*/ 361 h 10000"/>
                  <a:gd name="connsiteX118" fmla="*/ 7290 w 10000"/>
                  <a:gd name="connsiteY118" fmla="*/ 659 h 10000"/>
                  <a:gd name="connsiteX119" fmla="*/ 7064 w 10000"/>
                  <a:gd name="connsiteY119" fmla="*/ 699 h 10000"/>
                  <a:gd name="connsiteX120" fmla="*/ 6774 w 10000"/>
                  <a:gd name="connsiteY120" fmla="*/ 798 h 10000"/>
                  <a:gd name="connsiteX121" fmla="*/ 6968 w 10000"/>
                  <a:gd name="connsiteY121" fmla="*/ 817 h 10000"/>
                  <a:gd name="connsiteX122" fmla="*/ 6580 w 10000"/>
                  <a:gd name="connsiteY122" fmla="*/ 918 h 10000"/>
                  <a:gd name="connsiteX123" fmla="*/ 6420 w 10000"/>
                  <a:gd name="connsiteY123" fmla="*/ 1056 h 10000"/>
                  <a:gd name="connsiteX124" fmla="*/ 6774 w 10000"/>
                  <a:gd name="connsiteY124" fmla="*/ 1434 h 10000"/>
                  <a:gd name="connsiteX125" fmla="*/ 7032 w 10000"/>
                  <a:gd name="connsiteY125" fmla="*/ 1672 h 10000"/>
                  <a:gd name="connsiteX126" fmla="*/ 6872 w 10000"/>
                  <a:gd name="connsiteY126" fmla="*/ 1931 h 10000"/>
                  <a:gd name="connsiteX127" fmla="*/ 6516 w 10000"/>
                  <a:gd name="connsiteY127" fmla="*/ 2170 h 10000"/>
                  <a:gd name="connsiteX128" fmla="*/ 7194 w 10000"/>
                  <a:gd name="connsiteY128" fmla="*/ 2447 h 10000"/>
                  <a:gd name="connsiteX129" fmla="*/ 7290 w 10000"/>
                  <a:gd name="connsiteY129" fmla="*/ 2567 h 10000"/>
                  <a:gd name="connsiteX130" fmla="*/ 7548 w 10000"/>
                  <a:gd name="connsiteY130" fmla="*/ 2607 h 10000"/>
                  <a:gd name="connsiteX131" fmla="*/ 7645 w 10000"/>
                  <a:gd name="connsiteY131" fmla="*/ 2627 h 10000"/>
                  <a:gd name="connsiteX132" fmla="*/ 7807 w 10000"/>
                  <a:gd name="connsiteY132" fmla="*/ 2765 h 10000"/>
                  <a:gd name="connsiteX133" fmla="*/ 8065 w 10000"/>
                  <a:gd name="connsiteY133" fmla="*/ 2846 h 10000"/>
                  <a:gd name="connsiteX134" fmla="*/ 8193 w 10000"/>
                  <a:gd name="connsiteY134" fmla="*/ 2885 h 10000"/>
                  <a:gd name="connsiteX135" fmla="*/ 8581 w 10000"/>
                  <a:gd name="connsiteY135" fmla="*/ 3024 h 10000"/>
                  <a:gd name="connsiteX136" fmla="*/ 8613 w 10000"/>
                  <a:gd name="connsiteY136" fmla="*/ 3143 h 10000"/>
                  <a:gd name="connsiteX137" fmla="*/ 8645 w 10000"/>
                  <a:gd name="connsiteY137" fmla="*/ 3700 h 10000"/>
                  <a:gd name="connsiteX138" fmla="*/ 8677 w 10000"/>
                  <a:gd name="connsiteY138" fmla="*/ 4077 h 10000"/>
                  <a:gd name="connsiteX139" fmla="*/ 8613 w 10000"/>
                  <a:gd name="connsiteY139" fmla="*/ 4435 h 10000"/>
                  <a:gd name="connsiteX140" fmla="*/ 9323 w 10000"/>
                  <a:gd name="connsiteY140" fmla="*/ 4474 h 10000"/>
                  <a:gd name="connsiteX141" fmla="*/ 9258 w 10000"/>
                  <a:gd name="connsiteY141" fmla="*/ 4753 h 10000"/>
                  <a:gd name="connsiteX142" fmla="*/ 9420 w 10000"/>
                  <a:gd name="connsiteY142" fmla="*/ 4893 h 10000"/>
                  <a:gd name="connsiteX143" fmla="*/ 9484 w 10000"/>
                  <a:gd name="connsiteY143" fmla="*/ 5051 h 10000"/>
                  <a:gd name="connsiteX144" fmla="*/ 9806 w 10000"/>
                  <a:gd name="connsiteY144" fmla="*/ 5250 h 10000"/>
                  <a:gd name="connsiteX145" fmla="*/ 10000 w 10000"/>
                  <a:gd name="connsiteY145" fmla="*/ 5509 h 10000"/>
                  <a:gd name="connsiteX146" fmla="*/ 10000 w 10000"/>
                  <a:gd name="connsiteY146" fmla="*/ 5628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0000" h="10000">
                    <a:moveTo>
                      <a:pt x="10000" y="5628"/>
                    </a:moveTo>
                    <a:cubicBezTo>
                      <a:pt x="9915" y="5786"/>
                      <a:pt x="10043" y="5601"/>
                      <a:pt x="9871" y="5707"/>
                    </a:cubicBezTo>
                    <a:cubicBezTo>
                      <a:pt x="9785" y="5760"/>
                      <a:pt x="9796" y="5819"/>
                      <a:pt x="9678" y="5866"/>
                    </a:cubicBezTo>
                    <a:cubicBezTo>
                      <a:pt x="8742" y="5847"/>
                      <a:pt x="8323" y="5826"/>
                      <a:pt x="7387" y="5847"/>
                    </a:cubicBezTo>
                    <a:cubicBezTo>
                      <a:pt x="7119" y="5952"/>
                      <a:pt x="7548" y="5793"/>
                      <a:pt x="7000" y="5906"/>
                    </a:cubicBezTo>
                    <a:cubicBezTo>
                      <a:pt x="6925" y="5919"/>
                      <a:pt x="6882" y="5985"/>
                      <a:pt x="6806" y="6005"/>
                    </a:cubicBezTo>
                    <a:cubicBezTo>
                      <a:pt x="6721" y="6032"/>
                      <a:pt x="6570" y="6038"/>
                      <a:pt x="6484" y="6045"/>
                    </a:cubicBezTo>
                    <a:cubicBezTo>
                      <a:pt x="6387" y="6104"/>
                      <a:pt x="6301" y="6137"/>
                      <a:pt x="6226" y="6204"/>
                    </a:cubicBezTo>
                    <a:cubicBezTo>
                      <a:pt x="6161" y="6389"/>
                      <a:pt x="6054" y="6409"/>
                      <a:pt x="6420" y="6442"/>
                    </a:cubicBezTo>
                    <a:cubicBezTo>
                      <a:pt x="6387" y="6668"/>
                      <a:pt x="6409" y="6621"/>
                      <a:pt x="6226" y="6760"/>
                    </a:cubicBezTo>
                    <a:cubicBezTo>
                      <a:pt x="6183" y="6800"/>
                      <a:pt x="6161" y="6854"/>
                      <a:pt x="6097" y="6880"/>
                    </a:cubicBezTo>
                    <a:cubicBezTo>
                      <a:pt x="6032" y="6906"/>
                      <a:pt x="6000" y="6959"/>
                      <a:pt x="6000" y="6959"/>
                    </a:cubicBezTo>
                    <a:cubicBezTo>
                      <a:pt x="5936" y="7019"/>
                      <a:pt x="5774" y="7105"/>
                      <a:pt x="5710" y="7157"/>
                    </a:cubicBezTo>
                    <a:cubicBezTo>
                      <a:pt x="5602" y="7244"/>
                      <a:pt x="5484" y="7284"/>
                      <a:pt x="5419" y="7396"/>
                    </a:cubicBezTo>
                    <a:cubicBezTo>
                      <a:pt x="5602" y="7436"/>
                      <a:pt x="5559" y="7536"/>
                      <a:pt x="5581" y="7655"/>
                    </a:cubicBezTo>
                    <a:cubicBezTo>
                      <a:pt x="5700" y="7543"/>
                      <a:pt x="5732" y="7556"/>
                      <a:pt x="5968" y="7576"/>
                    </a:cubicBezTo>
                    <a:cubicBezTo>
                      <a:pt x="5990" y="7615"/>
                      <a:pt x="6011" y="7655"/>
                      <a:pt x="6032" y="7694"/>
                    </a:cubicBezTo>
                    <a:cubicBezTo>
                      <a:pt x="6054" y="7741"/>
                      <a:pt x="5903" y="7813"/>
                      <a:pt x="5903" y="7813"/>
                    </a:cubicBezTo>
                    <a:cubicBezTo>
                      <a:pt x="6075" y="7847"/>
                      <a:pt x="5947" y="7900"/>
                      <a:pt x="6000" y="7993"/>
                    </a:cubicBezTo>
                    <a:cubicBezTo>
                      <a:pt x="5892" y="8118"/>
                      <a:pt x="5892" y="8205"/>
                      <a:pt x="5968" y="8350"/>
                    </a:cubicBezTo>
                    <a:cubicBezTo>
                      <a:pt x="6032" y="8682"/>
                      <a:pt x="6258" y="8449"/>
                      <a:pt x="6323" y="8649"/>
                    </a:cubicBezTo>
                    <a:cubicBezTo>
                      <a:pt x="6420" y="8807"/>
                      <a:pt x="6248" y="8807"/>
                      <a:pt x="6452" y="8848"/>
                    </a:cubicBezTo>
                    <a:cubicBezTo>
                      <a:pt x="6376" y="9066"/>
                      <a:pt x="6495" y="9026"/>
                      <a:pt x="6290" y="9066"/>
                    </a:cubicBezTo>
                    <a:cubicBezTo>
                      <a:pt x="6226" y="9152"/>
                      <a:pt x="6161" y="9212"/>
                      <a:pt x="6032" y="9265"/>
                    </a:cubicBezTo>
                    <a:cubicBezTo>
                      <a:pt x="5742" y="9219"/>
                      <a:pt x="5624" y="9232"/>
                      <a:pt x="5291" y="9245"/>
                    </a:cubicBezTo>
                    <a:cubicBezTo>
                      <a:pt x="5323" y="9324"/>
                      <a:pt x="5183" y="9357"/>
                      <a:pt x="5065" y="9404"/>
                    </a:cubicBezTo>
                    <a:cubicBezTo>
                      <a:pt x="4946" y="9397"/>
                      <a:pt x="4914" y="9510"/>
                      <a:pt x="4807" y="9483"/>
                    </a:cubicBezTo>
                    <a:cubicBezTo>
                      <a:pt x="4775" y="9476"/>
                      <a:pt x="4763" y="9351"/>
                      <a:pt x="4775" y="9324"/>
                    </a:cubicBezTo>
                    <a:cubicBezTo>
                      <a:pt x="4796" y="9252"/>
                      <a:pt x="4667" y="9265"/>
                      <a:pt x="4581" y="9245"/>
                    </a:cubicBezTo>
                    <a:cubicBezTo>
                      <a:pt x="4430" y="9337"/>
                      <a:pt x="4409" y="9311"/>
                      <a:pt x="4194" y="9344"/>
                    </a:cubicBezTo>
                    <a:cubicBezTo>
                      <a:pt x="3946" y="9443"/>
                      <a:pt x="4076" y="9417"/>
                      <a:pt x="3806" y="9443"/>
                    </a:cubicBezTo>
                    <a:cubicBezTo>
                      <a:pt x="3580" y="9537"/>
                      <a:pt x="3861" y="9437"/>
                      <a:pt x="3388" y="9504"/>
                    </a:cubicBezTo>
                    <a:cubicBezTo>
                      <a:pt x="3344" y="9510"/>
                      <a:pt x="3322" y="9537"/>
                      <a:pt x="3290" y="9543"/>
                    </a:cubicBezTo>
                    <a:cubicBezTo>
                      <a:pt x="3237" y="9556"/>
                      <a:pt x="3183" y="9556"/>
                      <a:pt x="3129" y="9563"/>
                    </a:cubicBezTo>
                    <a:cubicBezTo>
                      <a:pt x="2989" y="9623"/>
                      <a:pt x="2925" y="9708"/>
                      <a:pt x="2806" y="9781"/>
                    </a:cubicBezTo>
                    <a:cubicBezTo>
                      <a:pt x="2753" y="9881"/>
                      <a:pt x="2678" y="9947"/>
                      <a:pt x="2548" y="10000"/>
                    </a:cubicBezTo>
                    <a:cubicBezTo>
                      <a:pt x="2408" y="9875"/>
                      <a:pt x="2527" y="9616"/>
                      <a:pt x="2258" y="9563"/>
                    </a:cubicBezTo>
                    <a:cubicBezTo>
                      <a:pt x="2150" y="9357"/>
                      <a:pt x="2022" y="9377"/>
                      <a:pt x="1645" y="9364"/>
                    </a:cubicBezTo>
                    <a:cubicBezTo>
                      <a:pt x="1871" y="9318"/>
                      <a:pt x="2193" y="9423"/>
                      <a:pt x="2000" y="9285"/>
                    </a:cubicBezTo>
                    <a:cubicBezTo>
                      <a:pt x="1967" y="9271"/>
                      <a:pt x="1882" y="9086"/>
                      <a:pt x="1839" y="9086"/>
                    </a:cubicBezTo>
                    <a:cubicBezTo>
                      <a:pt x="1775" y="9086"/>
                      <a:pt x="1613" y="9186"/>
                      <a:pt x="1613" y="9186"/>
                    </a:cubicBezTo>
                    <a:cubicBezTo>
                      <a:pt x="1258" y="9132"/>
                      <a:pt x="1699" y="9212"/>
                      <a:pt x="1387" y="9105"/>
                    </a:cubicBezTo>
                    <a:cubicBezTo>
                      <a:pt x="1268" y="9066"/>
                      <a:pt x="1097" y="9046"/>
                      <a:pt x="968" y="9026"/>
                    </a:cubicBezTo>
                    <a:cubicBezTo>
                      <a:pt x="645" y="9059"/>
                      <a:pt x="580" y="9033"/>
                      <a:pt x="484" y="8848"/>
                    </a:cubicBezTo>
                    <a:cubicBezTo>
                      <a:pt x="452" y="8787"/>
                      <a:pt x="290" y="8820"/>
                      <a:pt x="194" y="8807"/>
                    </a:cubicBezTo>
                    <a:cubicBezTo>
                      <a:pt x="151" y="8767"/>
                      <a:pt x="107" y="8728"/>
                      <a:pt x="64" y="8688"/>
                    </a:cubicBezTo>
                    <a:cubicBezTo>
                      <a:pt x="43" y="8668"/>
                      <a:pt x="0" y="8629"/>
                      <a:pt x="0" y="8629"/>
                    </a:cubicBezTo>
                    <a:cubicBezTo>
                      <a:pt x="151" y="8482"/>
                      <a:pt x="75" y="8543"/>
                      <a:pt x="226" y="8449"/>
                    </a:cubicBezTo>
                    <a:cubicBezTo>
                      <a:pt x="279" y="8357"/>
                      <a:pt x="172" y="8377"/>
                      <a:pt x="129" y="8291"/>
                    </a:cubicBezTo>
                    <a:cubicBezTo>
                      <a:pt x="194" y="8164"/>
                      <a:pt x="151" y="8138"/>
                      <a:pt x="322" y="8072"/>
                    </a:cubicBezTo>
                    <a:cubicBezTo>
                      <a:pt x="377" y="8012"/>
                      <a:pt x="473" y="8006"/>
                      <a:pt x="548" y="7933"/>
                    </a:cubicBezTo>
                    <a:cubicBezTo>
                      <a:pt x="624" y="7861"/>
                      <a:pt x="667" y="7701"/>
                      <a:pt x="742" y="7635"/>
                    </a:cubicBezTo>
                    <a:cubicBezTo>
                      <a:pt x="818" y="7589"/>
                      <a:pt x="935" y="7576"/>
                      <a:pt x="1032" y="7556"/>
                    </a:cubicBezTo>
                    <a:cubicBezTo>
                      <a:pt x="1064" y="7549"/>
                      <a:pt x="1097" y="7543"/>
                      <a:pt x="1129" y="7536"/>
                    </a:cubicBezTo>
                    <a:cubicBezTo>
                      <a:pt x="1226" y="7442"/>
                      <a:pt x="1302" y="7370"/>
                      <a:pt x="1419" y="7297"/>
                    </a:cubicBezTo>
                    <a:cubicBezTo>
                      <a:pt x="1484" y="7291"/>
                      <a:pt x="1559" y="7423"/>
                      <a:pt x="1613" y="7456"/>
                    </a:cubicBezTo>
                    <a:cubicBezTo>
                      <a:pt x="1667" y="7489"/>
                      <a:pt x="1699" y="7409"/>
                      <a:pt x="1741" y="7516"/>
                    </a:cubicBezTo>
                    <a:cubicBezTo>
                      <a:pt x="1817" y="7595"/>
                      <a:pt x="1785" y="8026"/>
                      <a:pt x="1903" y="8092"/>
                    </a:cubicBezTo>
                    <a:cubicBezTo>
                      <a:pt x="2022" y="8158"/>
                      <a:pt x="2280" y="7979"/>
                      <a:pt x="2452" y="7913"/>
                    </a:cubicBezTo>
                    <a:cubicBezTo>
                      <a:pt x="2645" y="7834"/>
                      <a:pt x="2774" y="7754"/>
                      <a:pt x="2968" y="7675"/>
                    </a:cubicBezTo>
                    <a:cubicBezTo>
                      <a:pt x="3075" y="7475"/>
                      <a:pt x="2742" y="7436"/>
                      <a:pt x="2548" y="7436"/>
                    </a:cubicBezTo>
                    <a:cubicBezTo>
                      <a:pt x="2570" y="7370"/>
                      <a:pt x="2559" y="7264"/>
                      <a:pt x="2581" y="7198"/>
                    </a:cubicBezTo>
                    <a:cubicBezTo>
                      <a:pt x="2591" y="7151"/>
                      <a:pt x="2710" y="7078"/>
                      <a:pt x="2710" y="7078"/>
                    </a:cubicBezTo>
                    <a:cubicBezTo>
                      <a:pt x="2484" y="7032"/>
                      <a:pt x="2570" y="7065"/>
                      <a:pt x="2419" y="6999"/>
                    </a:cubicBezTo>
                    <a:cubicBezTo>
                      <a:pt x="2398" y="6979"/>
                      <a:pt x="2355" y="6966"/>
                      <a:pt x="2355" y="6939"/>
                    </a:cubicBezTo>
                    <a:cubicBezTo>
                      <a:pt x="2355" y="6913"/>
                      <a:pt x="2398" y="6900"/>
                      <a:pt x="2419" y="6880"/>
                    </a:cubicBezTo>
                    <a:cubicBezTo>
                      <a:pt x="2484" y="6806"/>
                      <a:pt x="2474" y="6721"/>
                      <a:pt x="2516" y="6641"/>
                    </a:cubicBezTo>
                    <a:cubicBezTo>
                      <a:pt x="2474" y="6376"/>
                      <a:pt x="2742" y="6522"/>
                      <a:pt x="2516" y="6383"/>
                    </a:cubicBezTo>
                    <a:cubicBezTo>
                      <a:pt x="2474" y="6462"/>
                      <a:pt x="2613" y="6237"/>
                      <a:pt x="2484" y="6264"/>
                    </a:cubicBezTo>
                    <a:cubicBezTo>
                      <a:pt x="2204" y="6231"/>
                      <a:pt x="1935" y="6343"/>
                      <a:pt x="1741" y="6224"/>
                    </a:cubicBezTo>
                    <a:cubicBezTo>
                      <a:pt x="1667" y="6078"/>
                      <a:pt x="1592" y="5813"/>
                      <a:pt x="1355" y="5766"/>
                    </a:cubicBezTo>
                    <a:cubicBezTo>
                      <a:pt x="1398" y="5681"/>
                      <a:pt x="1451" y="5766"/>
                      <a:pt x="1581" y="5727"/>
                    </a:cubicBezTo>
                    <a:cubicBezTo>
                      <a:pt x="1731" y="5588"/>
                      <a:pt x="1581" y="5429"/>
                      <a:pt x="1775" y="5310"/>
                    </a:cubicBezTo>
                    <a:cubicBezTo>
                      <a:pt x="1785" y="5290"/>
                      <a:pt x="1688" y="5230"/>
                      <a:pt x="1677" y="5211"/>
                    </a:cubicBezTo>
                    <a:cubicBezTo>
                      <a:pt x="1667" y="5184"/>
                      <a:pt x="1731" y="5217"/>
                      <a:pt x="1741" y="5191"/>
                    </a:cubicBezTo>
                    <a:cubicBezTo>
                      <a:pt x="1764" y="5104"/>
                      <a:pt x="1527" y="5097"/>
                      <a:pt x="1613" y="5031"/>
                    </a:cubicBezTo>
                    <a:cubicBezTo>
                      <a:pt x="1581" y="5018"/>
                      <a:pt x="1656" y="4899"/>
                      <a:pt x="1613" y="4893"/>
                    </a:cubicBezTo>
                    <a:cubicBezTo>
                      <a:pt x="1505" y="4879"/>
                      <a:pt x="1645" y="4919"/>
                      <a:pt x="1549" y="4893"/>
                    </a:cubicBezTo>
                    <a:cubicBezTo>
                      <a:pt x="1505" y="4879"/>
                      <a:pt x="1538" y="4840"/>
                      <a:pt x="1517" y="4812"/>
                    </a:cubicBezTo>
                    <a:cubicBezTo>
                      <a:pt x="1494" y="4786"/>
                      <a:pt x="1451" y="4773"/>
                      <a:pt x="1419" y="4753"/>
                    </a:cubicBezTo>
                    <a:cubicBezTo>
                      <a:pt x="1559" y="4627"/>
                      <a:pt x="1473" y="4474"/>
                      <a:pt x="1549" y="4336"/>
                    </a:cubicBezTo>
                    <a:cubicBezTo>
                      <a:pt x="1494" y="4230"/>
                      <a:pt x="1527" y="4190"/>
                      <a:pt x="1355" y="4156"/>
                    </a:cubicBezTo>
                    <a:cubicBezTo>
                      <a:pt x="1280" y="4143"/>
                      <a:pt x="1032" y="4117"/>
                      <a:pt x="1032" y="4117"/>
                    </a:cubicBezTo>
                    <a:cubicBezTo>
                      <a:pt x="1010" y="4097"/>
                      <a:pt x="978" y="4084"/>
                      <a:pt x="968" y="4057"/>
                    </a:cubicBezTo>
                    <a:cubicBezTo>
                      <a:pt x="957" y="4031"/>
                      <a:pt x="978" y="4004"/>
                      <a:pt x="1000" y="3978"/>
                    </a:cubicBezTo>
                    <a:cubicBezTo>
                      <a:pt x="1118" y="3832"/>
                      <a:pt x="1247" y="3846"/>
                      <a:pt x="935" y="3879"/>
                    </a:cubicBezTo>
                    <a:cubicBezTo>
                      <a:pt x="935" y="3839"/>
                      <a:pt x="882" y="3805"/>
                      <a:pt x="871" y="3739"/>
                    </a:cubicBezTo>
                    <a:cubicBezTo>
                      <a:pt x="861" y="3673"/>
                      <a:pt x="861" y="3561"/>
                      <a:pt x="871" y="3481"/>
                    </a:cubicBezTo>
                    <a:cubicBezTo>
                      <a:pt x="882" y="3415"/>
                      <a:pt x="893" y="3289"/>
                      <a:pt x="968" y="3243"/>
                    </a:cubicBezTo>
                    <a:cubicBezTo>
                      <a:pt x="1043" y="3197"/>
                      <a:pt x="1291" y="3216"/>
                      <a:pt x="1355" y="3183"/>
                    </a:cubicBezTo>
                    <a:cubicBezTo>
                      <a:pt x="1484" y="2938"/>
                      <a:pt x="1280" y="3349"/>
                      <a:pt x="1355" y="3044"/>
                    </a:cubicBezTo>
                    <a:cubicBezTo>
                      <a:pt x="1366" y="3004"/>
                      <a:pt x="1247" y="2865"/>
                      <a:pt x="1387" y="2846"/>
                    </a:cubicBezTo>
                    <a:cubicBezTo>
                      <a:pt x="1441" y="2812"/>
                      <a:pt x="1570" y="2839"/>
                      <a:pt x="1709" y="2846"/>
                    </a:cubicBezTo>
                    <a:cubicBezTo>
                      <a:pt x="1850" y="2852"/>
                      <a:pt x="2140" y="2905"/>
                      <a:pt x="2226" y="2905"/>
                    </a:cubicBezTo>
                    <a:cubicBezTo>
                      <a:pt x="2237" y="2885"/>
                      <a:pt x="2269" y="2865"/>
                      <a:pt x="2258" y="2846"/>
                    </a:cubicBezTo>
                    <a:cubicBezTo>
                      <a:pt x="2248" y="2825"/>
                      <a:pt x="2161" y="2846"/>
                      <a:pt x="2161" y="2825"/>
                    </a:cubicBezTo>
                    <a:cubicBezTo>
                      <a:pt x="2161" y="2686"/>
                      <a:pt x="2269" y="2480"/>
                      <a:pt x="2452" y="2408"/>
                    </a:cubicBezTo>
                    <a:cubicBezTo>
                      <a:pt x="2602" y="2269"/>
                      <a:pt x="2602" y="2322"/>
                      <a:pt x="2774" y="2289"/>
                    </a:cubicBezTo>
                    <a:cubicBezTo>
                      <a:pt x="2828" y="2236"/>
                      <a:pt x="2881" y="2004"/>
                      <a:pt x="2968" y="1971"/>
                    </a:cubicBezTo>
                    <a:cubicBezTo>
                      <a:pt x="3032" y="1944"/>
                      <a:pt x="3097" y="2030"/>
                      <a:pt x="3097" y="2030"/>
                    </a:cubicBezTo>
                    <a:cubicBezTo>
                      <a:pt x="3215" y="1918"/>
                      <a:pt x="3205" y="1885"/>
                      <a:pt x="3322" y="1772"/>
                    </a:cubicBezTo>
                    <a:cubicBezTo>
                      <a:pt x="3333" y="1739"/>
                      <a:pt x="3537" y="1739"/>
                      <a:pt x="3580" y="1712"/>
                    </a:cubicBezTo>
                    <a:cubicBezTo>
                      <a:pt x="3624" y="1686"/>
                      <a:pt x="3839" y="1593"/>
                      <a:pt x="3806" y="1573"/>
                    </a:cubicBezTo>
                    <a:cubicBezTo>
                      <a:pt x="3936" y="1460"/>
                      <a:pt x="3646" y="1440"/>
                      <a:pt x="3710" y="1554"/>
                    </a:cubicBezTo>
                    <a:cubicBezTo>
                      <a:pt x="3882" y="1521"/>
                      <a:pt x="3968" y="1460"/>
                      <a:pt x="4161" y="1434"/>
                    </a:cubicBezTo>
                    <a:cubicBezTo>
                      <a:pt x="4258" y="1374"/>
                      <a:pt x="4175" y="1318"/>
                      <a:pt x="4250" y="1252"/>
                    </a:cubicBezTo>
                    <a:cubicBezTo>
                      <a:pt x="4358" y="1165"/>
                      <a:pt x="4526" y="1083"/>
                      <a:pt x="4613" y="997"/>
                    </a:cubicBezTo>
                    <a:cubicBezTo>
                      <a:pt x="4624" y="964"/>
                      <a:pt x="4602" y="924"/>
                      <a:pt x="4645" y="898"/>
                    </a:cubicBezTo>
                    <a:cubicBezTo>
                      <a:pt x="4720" y="851"/>
                      <a:pt x="4982" y="864"/>
                      <a:pt x="5097" y="798"/>
                    </a:cubicBezTo>
                    <a:cubicBezTo>
                      <a:pt x="5212" y="732"/>
                      <a:pt x="5108" y="545"/>
                      <a:pt x="5334" y="499"/>
                    </a:cubicBezTo>
                    <a:cubicBezTo>
                      <a:pt x="5410" y="360"/>
                      <a:pt x="5724" y="247"/>
                      <a:pt x="5928" y="162"/>
                    </a:cubicBezTo>
                    <a:cubicBezTo>
                      <a:pt x="6025" y="69"/>
                      <a:pt x="5968" y="109"/>
                      <a:pt x="6097" y="43"/>
                    </a:cubicBezTo>
                    <a:cubicBezTo>
                      <a:pt x="6205" y="-10"/>
                      <a:pt x="6248" y="29"/>
                      <a:pt x="6387" y="3"/>
                    </a:cubicBezTo>
                    <a:cubicBezTo>
                      <a:pt x="6527" y="29"/>
                      <a:pt x="6602" y="-30"/>
                      <a:pt x="6710" y="23"/>
                    </a:cubicBezTo>
                    <a:cubicBezTo>
                      <a:pt x="6731" y="36"/>
                      <a:pt x="6796" y="162"/>
                      <a:pt x="6806" y="162"/>
                    </a:cubicBezTo>
                    <a:cubicBezTo>
                      <a:pt x="6872" y="222"/>
                      <a:pt x="7140" y="255"/>
                      <a:pt x="7226" y="301"/>
                    </a:cubicBezTo>
                    <a:cubicBezTo>
                      <a:pt x="7258" y="341"/>
                      <a:pt x="7484" y="453"/>
                      <a:pt x="7548" y="480"/>
                    </a:cubicBezTo>
                    <a:cubicBezTo>
                      <a:pt x="7581" y="493"/>
                      <a:pt x="7484" y="361"/>
                      <a:pt x="7484" y="361"/>
                    </a:cubicBezTo>
                    <a:cubicBezTo>
                      <a:pt x="7452" y="420"/>
                      <a:pt x="7366" y="626"/>
                      <a:pt x="7290" y="659"/>
                    </a:cubicBezTo>
                    <a:cubicBezTo>
                      <a:pt x="7237" y="679"/>
                      <a:pt x="7064" y="699"/>
                      <a:pt x="7064" y="699"/>
                    </a:cubicBezTo>
                    <a:cubicBezTo>
                      <a:pt x="7054" y="718"/>
                      <a:pt x="6785" y="778"/>
                      <a:pt x="6774" y="798"/>
                    </a:cubicBezTo>
                    <a:cubicBezTo>
                      <a:pt x="6753" y="817"/>
                      <a:pt x="6979" y="798"/>
                      <a:pt x="6968" y="817"/>
                    </a:cubicBezTo>
                    <a:cubicBezTo>
                      <a:pt x="6968" y="851"/>
                      <a:pt x="6667" y="878"/>
                      <a:pt x="6580" y="918"/>
                    </a:cubicBezTo>
                    <a:cubicBezTo>
                      <a:pt x="6495" y="957"/>
                      <a:pt x="6387" y="970"/>
                      <a:pt x="6420" y="1056"/>
                    </a:cubicBezTo>
                    <a:cubicBezTo>
                      <a:pt x="6463" y="1135"/>
                      <a:pt x="6656" y="1341"/>
                      <a:pt x="6774" y="1434"/>
                    </a:cubicBezTo>
                    <a:cubicBezTo>
                      <a:pt x="6872" y="1534"/>
                      <a:pt x="7021" y="1593"/>
                      <a:pt x="7032" y="1672"/>
                    </a:cubicBezTo>
                    <a:cubicBezTo>
                      <a:pt x="7054" y="1758"/>
                      <a:pt x="6957" y="1852"/>
                      <a:pt x="6872" y="1931"/>
                    </a:cubicBezTo>
                    <a:cubicBezTo>
                      <a:pt x="6785" y="2010"/>
                      <a:pt x="6463" y="2083"/>
                      <a:pt x="6516" y="2170"/>
                    </a:cubicBezTo>
                    <a:cubicBezTo>
                      <a:pt x="6613" y="2408"/>
                      <a:pt x="6828" y="2427"/>
                      <a:pt x="7194" y="2447"/>
                    </a:cubicBezTo>
                    <a:cubicBezTo>
                      <a:pt x="7430" y="2494"/>
                      <a:pt x="7097" y="2534"/>
                      <a:pt x="7290" y="2567"/>
                    </a:cubicBezTo>
                    <a:cubicBezTo>
                      <a:pt x="7301" y="2620"/>
                      <a:pt x="7516" y="2561"/>
                      <a:pt x="7548" y="2607"/>
                    </a:cubicBezTo>
                    <a:cubicBezTo>
                      <a:pt x="7560" y="2627"/>
                      <a:pt x="7624" y="2613"/>
                      <a:pt x="7645" y="2627"/>
                    </a:cubicBezTo>
                    <a:cubicBezTo>
                      <a:pt x="7925" y="2765"/>
                      <a:pt x="7430" y="2594"/>
                      <a:pt x="7807" y="2765"/>
                    </a:cubicBezTo>
                    <a:cubicBezTo>
                      <a:pt x="7882" y="2798"/>
                      <a:pt x="7978" y="2818"/>
                      <a:pt x="8065" y="2846"/>
                    </a:cubicBezTo>
                    <a:lnTo>
                      <a:pt x="8193" y="2885"/>
                    </a:lnTo>
                    <a:cubicBezTo>
                      <a:pt x="8312" y="2991"/>
                      <a:pt x="8419" y="2971"/>
                      <a:pt x="8581" y="3024"/>
                    </a:cubicBezTo>
                    <a:cubicBezTo>
                      <a:pt x="8645" y="3050"/>
                      <a:pt x="8613" y="3143"/>
                      <a:pt x="8613" y="3143"/>
                    </a:cubicBezTo>
                    <a:cubicBezTo>
                      <a:pt x="8699" y="3309"/>
                      <a:pt x="8688" y="3521"/>
                      <a:pt x="8645" y="3700"/>
                    </a:cubicBezTo>
                    <a:cubicBezTo>
                      <a:pt x="8677" y="3866"/>
                      <a:pt x="8645" y="3919"/>
                      <a:pt x="8677" y="4077"/>
                    </a:cubicBezTo>
                    <a:cubicBezTo>
                      <a:pt x="8688" y="4197"/>
                      <a:pt x="8506" y="4369"/>
                      <a:pt x="8613" y="4435"/>
                    </a:cubicBezTo>
                    <a:cubicBezTo>
                      <a:pt x="8720" y="4502"/>
                      <a:pt x="9216" y="4422"/>
                      <a:pt x="9323" y="4474"/>
                    </a:cubicBezTo>
                    <a:cubicBezTo>
                      <a:pt x="9365" y="4515"/>
                      <a:pt x="9226" y="4707"/>
                      <a:pt x="9258" y="4753"/>
                    </a:cubicBezTo>
                    <a:cubicBezTo>
                      <a:pt x="9269" y="4825"/>
                      <a:pt x="9387" y="4840"/>
                      <a:pt x="9420" y="4893"/>
                    </a:cubicBezTo>
                    <a:cubicBezTo>
                      <a:pt x="9452" y="4939"/>
                      <a:pt x="9420" y="4992"/>
                      <a:pt x="9484" y="5051"/>
                    </a:cubicBezTo>
                    <a:cubicBezTo>
                      <a:pt x="9516" y="5150"/>
                      <a:pt x="9753" y="5150"/>
                      <a:pt x="9806" y="5250"/>
                    </a:cubicBezTo>
                    <a:cubicBezTo>
                      <a:pt x="9839" y="5382"/>
                      <a:pt x="9785" y="5475"/>
                      <a:pt x="10000" y="5509"/>
                    </a:cubicBezTo>
                    <a:cubicBezTo>
                      <a:pt x="9968" y="5733"/>
                      <a:pt x="9947" y="5773"/>
                      <a:pt x="10000" y="56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</p:grpSp>
      </p:grpSp>
      <p:sp>
        <p:nvSpPr>
          <p:cNvPr id="3075" name="Rectangle 410"/>
          <p:cNvSpPr>
            <a:spLocks noChangeArrowheads="1"/>
          </p:cNvSpPr>
          <p:nvPr/>
        </p:nvSpPr>
        <p:spPr bwMode="auto">
          <a:xfrm>
            <a:off x="34926" y="3868359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graphicFrame>
        <p:nvGraphicFramePr>
          <p:cNvPr id="3077" name="Объект 14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785662"/>
              </p:ext>
            </p:extLst>
          </p:nvPr>
        </p:nvGraphicFramePr>
        <p:xfrm>
          <a:off x="88558" y="884874"/>
          <a:ext cx="4100681" cy="606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Лист" r:id="rId3" imgW="7657999" imgH="1562220" progId="Excel.Sheet.8">
                  <p:embed/>
                </p:oleObj>
              </mc:Choice>
              <mc:Fallback>
                <p:oleObj name="Лист" r:id="rId3" imgW="7657999" imgH="156222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rcRect b="15897"/>
                      <a:stretch>
                        <a:fillRect/>
                      </a:stretch>
                    </p:blipFill>
                    <p:spPr>
                      <a:xfrm>
                        <a:off x="88558" y="884874"/>
                        <a:ext cx="4100681" cy="606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Объект 143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741793"/>
              </p:ext>
            </p:extLst>
          </p:nvPr>
        </p:nvGraphicFramePr>
        <p:xfrm>
          <a:off x="5716613" y="826644"/>
          <a:ext cx="3436937" cy="736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Лист" r:id="rId5" imgW="3429068" imgH="981180" progId="Excel.Sheet.8">
                  <p:embed/>
                </p:oleObj>
              </mc:Choice>
              <mc:Fallback>
                <p:oleObj name="Лист" r:id="rId5" imgW="3429068" imgH="98118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6613" y="826644"/>
                        <a:ext cx="3436937" cy="73699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410"/>
          <p:cNvSpPr>
            <a:spLocks noChangeArrowheads="1"/>
          </p:cNvSpPr>
          <p:nvPr/>
        </p:nvSpPr>
        <p:spPr bwMode="auto">
          <a:xfrm>
            <a:off x="34926" y="3868359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081" name="Rectangle 410"/>
          <p:cNvSpPr>
            <a:spLocks noChangeArrowheads="1"/>
          </p:cNvSpPr>
          <p:nvPr/>
        </p:nvSpPr>
        <p:spPr bwMode="auto">
          <a:xfrm>
            <a:off x="34926" y="3868359"/>
            <a:ext cx="4032250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grpSp>
        <p:nvGrpSpPr>
          <p:cNvPr id="3082" name="Group 412"/>
          <p:cNvGrpSpPr/>
          <p:nvPr/>
        </p:nvGrpSpPr>
        <p:grpSpPr>
          <a:xfrm>
            <a:off x="107951" y="4004124"/>
            <a:ext cx="190500" cy="158353"/>
            <a:chOff x="3600" y="5904"/>
            <a:chExt cx="210" cy="118"/>
          </a:xfrm>
        </p:grpSpPr>
        <p:grpSp>
          <p:nvGrpSpPr>
            <p:cNvPr id="3142" name="Group 413"/>
            <p:cNvGrpSpPr/>
            <p:nvPr/>
          </p:nvGrpSpPr>
          <p:grpSpPr>
            <a:xfrm>
              <a:off x="3600" y="5904"/>
              <a:ext cx="210" cy="118"/>
              <a:chOff x="1968" y="1872"/>
              <a:chExt cx="384" cy="336"/>
            </a:xfrm>
          </p:grpSpPr>
          <p:sp>
            <p:nvSpPr>
              <p:cNvPr id="3146" name="Rectangle 414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384" cy="14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7" name="AutoShape 415"/>
              <p:cNvSpPr>
                <a:spLocks noChangeArrowheads="1"/>
              </p:cNvSpPr>
              <p:nvPr/>
            </p:nvSpPr>
            <p:spPr bwMode="auto">
              <a:xfrm>
                <a:off x="1968" y="1872"/>
                <a:ext cx="384" cy="19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43" name="Group 416"/>
            <p:cNvGrpSpPr/>
            <p:nvPr/>
          </p:nvGrpSpPr>
          <p:grpSpPr>
            <a:xfrm>
              <a:off x="3670" y="5920"/>
              <a:ext cx="79" cy="46"/>
              <a:chOff x="5808" y="1520"/>
              <a:chExt cx="240" cy="240"/>
            </a:xfrm>
          </p:grpSpPr>
          <p:sp>
            <p:nvSpPr>
              <p:cNvPr id="3144" name="Line 417"/>
              <p:cNvSpPr>
                <a:spLocks noChangeShapeType="1"/>
              </p:cNvSpPr>
              <p:nvPr/>
            </p:nvSpPr>
            <p:spPr bwMode="auto">
              <a:xfrm>
                <a:off x="5808" y="163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5" name="Line 418"/>
              <p:cNvSpPr>
                <a:spLocks noChangeShapeType="1"/>
              </p:cNvSpPr>
              <p:nvPr/>
            </p:nvSpPr>
            <p:spPr bwMode="auto">
              <a:xfrm flipH="1">
                <a:off x="5920" y="1520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083" name="Text Box 419"/>
          <p:cNvSpPr txBox="1">
            <a:spLocks noChangeArrowheads="1"/>
          </p:cNvSpPr>
          <p:nvPr/>
        </p:nvSpPr>
        <p:spPr bwMode="auto">
          <a:xfrm>
            <a:off x="488957" y="4038648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Лечебное учреждение</a:t>
            </a:r>
          </a:p>
        </p:txBody>
      </p:sp>
      <p:sp>
        <p:nvSpPr>
          <p:cNvPr id="3084" name="Oval 420"/>
          <p:cNvSpPr>
            <a:spLocks noChangeArrowheads="1"/>
          </p:cNvSpPr>
          <p:nvPr/>
        </p:nvSpPr>
        <p:spPr bwMode="auto">
          <a:xfrm>
            <a:off x="131763" y="4224143"/>
            <a:ext cx="190500" cy="173117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0000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 algn="ctr" defTabSz="699456" eaLnBrk="0" hangingPunct="0"/>
            <a:r>
              <a:rPr lang="ru-RU" sz="80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085" name="Text Box 421"/>
          <p:cNvSpPr txBox="1">
            <a:spLocks noChangeArrowheads="1"/>
          </p:cNvSpPr>
          <p:nvPr/>
        </p:nvSpPr>
        <p:spPr bwMode="auto">
          <a:xfrm>
            <a:off x="514372" y="4238675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Вертолетная площадка</a:t>
            </a:r>
          </a:p>
        </p:txBody>
      </p:sp>
      <p:sp>
        <p:nvSpPr>
          <p:cNvPr id="3086" name="Text Box 422"/>
          <p:cNvSpPr txBox="1">
            <a:spLocks noChangeArrowheads="1"/>
          </p:cNvSpPr>
          <p:nvPr/>
        </p:nvSpPr>
        <p:spPr bwMode="auto">
          <a:xfrm>
            <a:off x="442930" y="4394621"/>
            <a:ext cx="1465262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Зона ответственности подразделений МЧС России</a:t>
            </a:r>
          </a:p>
        </p:txBody>
      </p:sp>
      <p:sp>
        <p:nvSpPr>
          <p:cNvPr id="3087" name="Freeform 423"/>
          <p:cNvSpPr/>
          <p:nvPr/>
        </p:nvSpPr>
        <p:spPr bwMode="auto">
          <a:xfrm>
            <a:off x="69853" y="4487482"/>
            <a:ext cx="279400" cy="96440"/>
          </a:xfrm>
          <a:custGeom>
            <a:gdLst>
              <a:gd name="T0" fmla="*/ 0 w 198"/>
              <a:gd name="T1" fmla="*/ 0 h 83"/>
              <a:gd name="T2" fmla="*/ 147351044 w 198"/>
              <a:gd name="T3" fmla="*/ 148809242 h 83"/>
              <a:gd name="T4" fmla="*/ 394264444 w 198"/>
              <a:gd name="T5" fmla="*/ 189611602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088" name="Freeform 424"/>
          <p:cNvSpPr/>
          <p:nvPr/>
        </p:nvSpPr>
        <p:spPr bwMode="auto">
          <a:xfrm>
            <a:off x="65089" y="4610130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008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089" name="Text Box 425"/>
          <p:cNvSpPr txBox="1">
            <a:spLocks noChangeArrowheads="1"/>
          </p:cNvSpPr>
          <p:nvPr/>
        </p:nvSpPr>
        <p:spPr bwMode="auto">
          <a:xfrm>
            <a:off x="539763" y="4610120"/>
            <a:ext cx="1392238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sz="600"/>
              <a:t>Зона ответственности медицинских формирований</a:t>
            </a:r>
          </a:p>
        </p:txBody>
      </p:sp>
      <p:sp>
        <p:nvSpPr>
          <p:cNvPr id="3090" name="Freeform 426"/>
          <p:cNvSpPr/>
          <p:nvPr/>
        </p:nvSpPr>
        <p:spPr bwMode="auto">
          <a:xfrm>
            <a:off x="96840" y="4772054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091" name="Text Box 427"/>
          <p:cNvSpPr txBox="1">
            <a:spLocks noChangeArrowheads="1"/>
          </p:cNvSpPr>
          <p:nvPr/>
        </p:nvSpPr>
        <p:spPr bwMode="auto">
          <a:xfrm>
            <a:off x="385764" y="4798271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 дороги</a:t>
            </a:r>
          </a:p>
        </p:txBody>
      </p:sp>
      <p:pic>
        <p:nvPicPr>
          <p:cNvPr id="3092" name="Picture 428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53" y="3975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3" name="Text Box 429"/>
          <p:cNvSpPr txBox="1">
            <a:spLocks noChangeArrowheads="1"/>
          </p:cNvSpPr>
          <p:nvPr/>
        </p:nvSpPr>
        <p:spPr bwMode="auto">
          <a:xfrm>
            <a:off x="2303463" y="4026742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Пункт общественного питания</a:t>
            </a:r>
          </a:p>
        </p:txBody>
      </p:sp>
      <p:sp>
        <p:nvSpPr>
          <p:cNvPr id="3094" name="Rectangle 430"/>
          <p:cNvSpPr>
            <a:spLocks noChangeArrowheads="1"/>
          </p:cNvSpPr>
          <p:nvPr/>
        </p:nvSpPr>
        <p:spPr bwMode="auto">
          <a:xfrm>
            <a:off x="2076455" y="4286292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27" tIns="35013" rIns="70027" bIns="35013" anchor="ctr"/>
          <a:lstStyle/>
          <a:p>
            <a:pPr algn="ctr" defTabSz="699456"/>
            <a:r>
              <a:rPr lang="ru-RU" sz="500"/>
              <a:t>ДПС</a:t>
            </a:r>
          </a:p>
        </p:txBody>
      </p:sp>
      <p:sp>
        <p:nvSpPr>
          <p:cNvPr id="3095" name="Text Box 431"/>
          <p:cNvSpPr txBox="1">
            <a:spLocks noChangeArrowheads="1"/>
          </p:cNvSpPr>
          <p:nvPr/>
        </p:nvSpPr>
        <p:spPr bwMode="auto">
          <a:xfrm>
            <a:off x="2330450" y="4232723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Стационарный пост</a:t>
            </a:r>
          </a:p>
        </p:txBody>
      </p:sp>
      <p:grpSp>
        <p:nvGrpSpPr>
          <p:cNvPr id="3096" name="Group 432"/>
          <p:cNvGrpSpPr/>
          <p:nvPr/>
        </p:nvGrpSpPr>
        <p:grpSpPr>
          <a:xfrm>
            <a:off x="2078040" y="4404141"/>
            <a:ext cx="309562" cy="259557"/>
            <a:chOff x="68" y="3974"/>
            <a:chExt cx="221" cy="227"/>
          </a:xfrm>
        </p:grpSpPr>
        <p:sp>
          <p:nvSpPr>
            <p:cNvPr id="3140" name="AutoShape 433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141" name="Picture 434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97" name="Text Box 435"/>
          <p:cNvSpPr txBox="1">
            <a:spLocks noChangeArrowheads="1"/>
          </p:cNvSpPr>
          <p:nvPr/>
        </p:nvSpPr>
        <p:spPr bwMode="auto">
          <a:xfrm>
            <a:off x="2330450" y="4457747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Места ночных стоянок</a:t>
            </a:r>
          </a:p>
        </p:txBody>
      </p:sp>
      <p:sp>
        <p:nvSpPr>
          <p:cNvPr id="3098" name="Oval 436"/>
          <p:cNvSpPr>
            <a:spLocks noChangeArrowheads="1"/>
          </p:cNvSpPr>
          <p:nvPr/>
        </p:nvSpPr>
        <p:spPr bwMode="auto">
          <a:xfrm>
            <a:off x="2051053" y="4725606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3099" name="Text Box 437"/>
          <p:cNvSpPr txBox="1">
            <a:spLocks noChangeArrowheads="1"/>
          </p:cNvSpPr>
          <p:nvPr/>
        </p:nvSpPr>
        <p:spPr bwMode="auto">
          <a:xfrm>
            <a:off x="2305051" y="4725645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</a:t>
            </a:r>
          </a:p>
        </p:txBody>
      </p:sp>
      <p:sp>
        <p:nvSpPr>
          <p:cNvPr id="3100" name="Rectangle 462"/>
          <p:cNvSpPr>
            <a:spLocks noChangeArrowheads="1"/>
          </p:cNvSpPr>
          <p:nvPr/>
        </p:nvSpPr>
        <p:spPr bwMode="auto">
          <a:xfrm>
            <a:off x="106411" y="4948277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101" name="Rectangle 463"/>
          <p:cNvSpPr>
            <a:spLocks noChangeArrowheads="1"/>
          </p:cNvSpPr>
          <p:nvPr/>
        </p:nvSpPr>
        <p:spPr bwMode="auto">
          <a:xfrm>
            <a:off x="2051052" y="4948277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102" name="Text Box 427"/>
          <p:cNvSpPr txBox="1">
            <a:spLocks noChangeArrowheads="1"/>
          </p:cNvSpPr>
          <p:nvPr/>
        </p:nvSpPr>
        <p:spPr bwMode="auto">
          <a:xfrm>
            <a:off x="466781" y="4948283"/>
            <a:ext cx="576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Тягач</a:t>
            </a:r>
          </a:p>
        </p:txBody>
      </p:sp>
      <p:sp>
        <p:nvSpPr>
          <p:cNvPr id="3103" name="Text Box 427"/>
          <p:cNvSpPr txBox="1">
            <a:spLocks noChangeArrowheads="1"/>
          </p:cNvSpPr>
          <p:nvPr/>
        </p:nvSpPr>
        <p:spPr bwMode="auto">
          <a:xfrm>
            <a:off x="2338392" y="4948283"/>
            <a:ext cx="576262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КДМ</a:t>
            </a:r>
          </a:p>
        </p:txBody>
      </p:sp>
      <p:sp>
        <p:nvSpPr>
          <p:cNvPr id="3104" name="Oval 712"/>
          <p:cNvSpPr>
            <a:spLocks noChangeArrowheads="1"/>
          </p:cNvSpPr>
          <p:nvPr/>
        </p:nvSpPr>
        <p:spPr bwMode="auto">
          <a:xfrm>
            <a:off x="5049840" y="3577842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3105" name="Freeform 722"/>
          <p:cNvSpPr/>
          <p:nvPr/>
        </p:nvSpPr>
        <p:spPr bwMode="auto">
          <a:xfrm rot="3384869">
            <a:off x="4606957" y="3985820"/>
            <a:ext cx="204787" cy="46038"/>
          </a:xfrm>
          <a:custGeom>
            <a:gdLst>
              <a:gd name="T0" fmla="*/ 0 w 227"/>
              <a:gd name="T1" fmla="*/ 38946 h 54"/>
              <a:gd name="T2" fmla="*/ 109821 w 227"/>
              <a:gd name="T3" fmla="*/ 0 h 54"/>
              <a:gd name="T4" fmla="*/ 218435 w 227"/>
              <a:gd name="T5" fmla="*/ 38946 h 54"/>
              <a:gd name="T6" fmla="*/ 273949 w 227"/>
              <a:gd name="T7" fmla="*/ 38946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106" name="Line 803"/>
          <p:cNvSpPr>
            <a:spLocks noChangeShapeType="1"/>
          </p:cNvSpPr>
          <p:nvPr/>
        </p:nvSpPr>
        <p:spPr bwMode="auto">
          <a:xfrm flipV="1">
            <a:off x="4675188" y="3760036"/>
            <a:ext cx="374650" cy="1690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108" name="Line 803"/>
          <p:cNvSpPr>
            <a:spLocks noChangeShapeType="1"/>
          </p:cNvSpPr>
          <p:nvPr/>
        </p:nvSpPr>
        <p:spPr bwMode="auto">
          <a:xfrm flipV="1">
            <a:off x="4732338" y="3760050"/>
            <a:ext cx="374650" cy="300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3110" name="Oval 800"/>
          <p:cNvSpPr>
            <a:spLocks noChangeArrowheads="1"/>
          </p:cNvSpPr>
          <p:nvPr/>
        </p:nvSpPr>
        <p:spPr bwMode="auto">
          <a:xfrm>
            <a:off x="4443424" y="3913620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25</a:t>
            </a:r>
          </a:p>
        </p:txBody>
      </p:sp>
      <p:sp>
        <p:nvSpPr>
          <p:cNvPr id="3111" name="Oval 800"/>
          <p:cNvSpPr>
            <a:spLocks noChangeArrowheads="1"/>
          </p:cNvSpPr>
          <p:nvPr/>
        </p:nvSpPr>
        <p:spPr bwMode="auto">
          <a:xfrm>
            <a:off x="4511689" y="4038639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25,98</a:t>
            </a:r>
          </a:p>
        </p:txBody>
      </p:sp>
      <p:grpSp>
        <p:nvGrpSpPr>
          <p:cNvPr id="3112" name="Group 435"/>
          <p:cNvGrpSpPr/>
          <p:nvPr/>
        </p:nvGrpSpPr>
        <p:grpSpPr>
          <a:xfrm>
            <a:off x="5270570" y="4156578"/>
            <a:ext cx="428625" cy="440062"/>
            <a:chOff x="4969" y="3569"/>
            <a:chExt cx="305" cy="442"/>
          </a:xfrm>
        </p:grpSpPr>
        <p:grpSp>
          <p:nvGrpSpPr>
            <p:cNvPr id="3134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3136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7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8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9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135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ПСЧ-47</a:t>
              </a:r>
            </a:p>
          </p:txBody>
        </p:sp>
      </p:grpSp>
      <p:pic>
        <p:nvPicPr>
          <p:cNvPr id="3113" name="Picture 785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1230" y="3681417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4" name="Picture 785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5730" y="4317216"/>
            <a:ext cx="2238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5" name="Group 755"/>
          <p:cNvGrpSpPr/>
          <p:nvPr/>
        </p:nvGrpSpPr>
        <p:grpSpPr>
          <a:xfrm>
            <a:off x="4443417" y="3608799"/>
            <a:ext cx="309562" cy="259557"/>
            <a:chOff x="68" y="3974"/>
            <a:chExt cx="221" cy="227"/>
          </a:xfrm>
        </p:grpSpPr>
        <p:sp>
          <p:nvSpPr>
            <p:cNvPr id="3132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133" name="Picture 757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16" name="Group 755"/>
          <p:cNvGrpSpPr/>
          <p:nvPr/>
        </p:nvGrpSpPr>
        <p:grpSpPr>
          <a:xfrm>
            <a:off x="5265770" y="4327941"/>
            <a:ext cx="307975" cy="259557"/>
            <a:chOff x="68" y="3974"/>
            <a:chExt cx="221" cy="227"/>
          </a:xfrm>
        </p:grpSpPr>
        <p:sp>
          <p:nvSpPr>
            <p:cNvPr id="3130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131" name="Picture 757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17" name="Rectangle 470"/>
          <p:cNvSpPr>
            <a:spLocks noChangeArrowheads="1"/>
          </p:cNvSpPr>
          <p:nvPr/>
        </p:nvSpPr>
        <p:spPr bwMode="auto">
          <a:xfrm>
            <a:off x="4778379" y="3926722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118" name="Rectangle 471"/>
          <p:cNvSpPr>
            <a:spLocks noChangeArrowheads="1"/>
          </p:cNvSpPr>
          <p:nvPr/>
        </p:nvSpPr>
        <p:spPr bwMode="auto">
          <a:xfrm>
            <a:off x="4776831" y="4033877"/>
            <a:ext cx="287337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119" name="Rectangle 486"/>
          <p:cNvSpPr>
            <a:spLocks noChangeArrowheads="1"/>
          </p:cNvSpPr>
          <p:nvPr/>
        </p:nvSpPr>
        <p:spPr bwMode="auto">
          <a:xfrm>
            <a:off x="4767300" y="4146982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3120" name="Rectangle 527"/>
          <p:cNvSpPr>
            <a:spLocks noChangeArrowheads="1"/>
          </p:cNvSpPr>
          <p:nvPr/>
        </p:nvSpPr>
        <p:spPr bwMode="auto">
          <a:xfrm>
            <a:off x="5310273" y="4580338"/>
            <a:ext cx="288925" cy="107156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700"/>
              <a:t>А-320</a:t>
            </a:r>
          </a:p>
        </p:txBody>
      </p:sp>
      <p:grpSp>
        <p:nvGrpSpPr>
          <p:cNvPr id="3121" name="Group 230"/>
          <p:cNvGrpSpPr/>
          <p:nvPr/>
        </p:nvGrpSpPr>
        <p:grpSpPr>
          <a:xfrm>
            <a:off x="4227514" y="3739706"/>
            <a:ext cx="311150" cy="202065"/>
            <a:chOff x="3221" y="3958"/>
            <a:chExt cx="376" cy="346"/>
          </a:xfrm>
        </p:grpSpPr>
        <p:grpSp>
          <p:nvGrpSpPr>
            <p:cNvPr id="3122" name="Group 231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3124" name="Group 232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3128" name="Rectangle 233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29" name="AutoShape 234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125" name="Group 235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3126" name="Line 236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  <p:sp>
              <p:nvSpPr>
                <p:cNvPr id="3127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</p:grpSp>
        </p:grpSp>
        <p:sp>
          <p:nvSpPr>
            <p:cNvPr id="3123" name="Text Box 238"/>
            <p:cNvSpPr txBox="1">
              <a:spLocks noChangeArrowheads="1"/>
            </p:cNvSpPr>
            <p:nvPr/>
          </p:nvSpPr>
          <p:spPr bwMode="auto">
            <a:xfrm>
              <a:off x="3228" y="4057"/>
              <a:ext cx="369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5" tIns="41026" rIns="82055" bIns="41026" anchor="ctr" anchorCtr="1">
              <a:spAutoFit/>
            </a:bodyPr>
            <a:lstStyle>
              <a:lvl1pPr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/>
              <a:r>
                <a:rPr lang="ru-RU" sz="400">
                  <a:solidFill>
                    <a:srgbClr val="000000"/>
                  </a:solidFill>
                </a:rPr>
                <a:t>ГБ</a:t>
              </a:r>
            </a:p>
          </p:txBody>
        </p:sp>
      </p:grpSp>
      <p:sp>
        <p:nvSpPr>
          <p:cNvPr id="79" name="Rectangle 16"/>
          <p:cNvSpPr>
            <a:spLocks noChangeArrowheads="1"/>
          </p:cNvSpPr>
          <p:nvPr/>
        </p:nvSpPr>
        <p:spPr bwMode="auto">
          <a:xfrm>
            <a:off x="8102226" y="3"/>
            <a:ext cx="1042379" cy="1412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lIns="0" tIns="0" rIns="0" bIns="0"/>
          <a:lstStyle/>
          <a:p>
            <a:pPr algn="ctr" defTabSz="771480"/>
            <a:r>
              <a:rPr lang="ru-RU" sz="800" b="0">
                <a:solidFill>
                  <a:schemeClr val="tx1"/>
                </a:solidFill>
              </a:rPr>
              <a:t>Приложение № 2 </a:t>
            </a: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0" y="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>
                <a:latin typeface="Times New Roman" pitchFamily="18" charset="0"/>
              </a:rPr>
              <a:t>НА ТРАССЕ А-320 «ОМСК-ЧЕРЛАК» НА ТЕРРИТОРИИ ОМСКОЙ ОБЛАСТИ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8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956655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2" name="Group 2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309979"/>
              </p:ext>
            </p:extLst>
          </p:nvPr>
        </p:nvGraphicFramePr>
        <p:xfrm>
          <a:off x="6165091" y="1635695"/>
          <a:ext cx="2919337" cy="1171583"/>
        </p:xfrm>
        <a:graphic>
          <a:graphicData uri="http://schemas.openxmlformats.org/drawingml/2006/table">
            <a:tbl>
              <a:tblPr/>
              <a:tblGrid>
                <a:gridCol w="9721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49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21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91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ПБ, МР</a:t>
                      </a:r>
                    </a:p>
                  </a:txBody>
                  <a:tcPr marL="51127" marR="51127" marT="17071" marB="1707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ФИО</a:t>
                      </a:r>
                    </a:p>
                  </a:txBody>
                  <a:tcPr marL="51127" marR="51127" marT="17071" marB="1707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Телефон</a:t>
                      </a:r>
                    </a:p>
                  </a:txBody>
                  <a:tcPr marL="51127" marR="51127" marT="17071" marB="1707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03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Глава МР</a:t>
                      </a:r>
                    </a:p>
                  </a:txBody>
                  <a:tcPr marL="51145" marR="51145" marT="17094" marB="170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Долматов Геннадий Геннадьевич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8-922-056-73-73 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03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</a:t>
                      </a:r>
                    </a:p>
                  </a:txBody>
                  <a:tcPr marL="51145" marR="51145" marT="17094" marB="170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Плукчи Александр Викторович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8-913-974-66-23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234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ПСЧ</a:t>
                      </a:r>
                    </a:p>
                  </a:txBody>
                  <a:tcPr marL="51145" marR="51145" marT="17094" marB="170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Булгаров Максим Анатольевич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8-913-153-17-01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503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ГИБДД</a:t>
                      </a:r>
                    </a:p>
                  </a:txBody>
                  <a:tcPr marL="51145" marR="51145" marT="17094" marB="170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Баранов Александр Александрович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79-30-98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5031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ДРСУ</a:t>
                      </a:r>
                    </a:p>
                  </a:txBody>
                  <a:tcPr marL="51145" marR="51145" marT="17094" marB="170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Киселев Владимир Васильевич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91-11-72</a:t>
                      </a:r>
                    </a:p>
                  </a:txBody>
                  <a:tcPr marL="51145" marR="51145" marT="17092" marB="170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3" name="Group 2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035927"/>
              </p:ext>
            </p:extLst>
          </p:nvPr>
        </p:nvGraphicFramePr>
        <p:xfrm>
          <a:off x="6206953" y="2870674"/>
          <a:ext cx="2915757" cy="743850"/>
        </p:xfrm>
        <a:graphic>
          <a:graphicData uri="http://schemas.openxmlformats.org/drawingml/2006/table">
            <a:tbl>
              <a:tblPr/>
              <a:tblGrid>
                <a:gridCol w="16467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29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60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43166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Расчет сил и средств</a:t>
                      </a:r>
                    </a:p>
                  </a:txBody>
                  <a:tcPr marL="57791" marR="57791" marT="20409" marB="204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Количество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л/с, чел.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тех.ед.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 МЧС России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ГИБДД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ДРСУ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Всего 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4" name="Rectangle 15"/>
          <p:cNvSpPr>
            <a:spLocks noChangeArrowheads="1"/>
          </p:cNvSpPr>
          <p:nvPr/>
        </p:nvSpPr>
        <p:spPr bwMode="auto">
          <a:xfrm>
            <a:off x="227059" y="1739340"/>
            <a:ext cx="3377197" cy="976122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</a:ln>
        </p:spPr>
        <p:txBody>
          <a:bodyPr lIns="36286" tIns="44429" rIns="36286" bIns="44429">
            <a:spAutoFit/>
          </a:bodyPr>
          <a:lstStyle/>
          <a:p>
            <a:pPr algn="ctr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>
                <a:solidFill>
                  <a:srgbClr val="FF0000"/>
                </a:solidFill>
              </a:rPr>
              <a:t>Сценарий возможного развития ЧС</a:t>
            </a:r>
            <a:br>
              <a:rPr lang="ru-RU" sz="900">
                <a:solidFill>
                  <a:srgbClr val="FF0000"/>
                </a:solidFill>
              </a:rPr>
            </a:br>
            <a:r>
              <a:rPr lang="ru-RU" sz="900">
                <a:solidFill>
                  <a:srgbClr val="FF0000"/>
                </a:solidFill>
              </a:rPr>
              <a:t>на магистральных трассах</a:t>
            </a:r>
            <a:r>
              <a:rPr lang="ru-RU" sz="900" b="0">
                <a:solidFill>
                  <a:srgbClr val="FF5050"/>
                </a:solidFill>
              </a:rPr>
              <a:t>.</a:t>
            </a:r>
          </a:p>
          <a:p>
            <a:pPr algn="just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 b="0">
                <a:solidFill>
                  <a:schemeClr val="tx1"/>
                </a:solidFill>
              </a:rPr>
              <a:t>На территории Омской области возможно</a:t>
            </a:r>
            <a:r>
              <a:rPr lang="en-US" sz="900" b="0">
                <a:solidFill>
                  <a:schemeClr val="tx1"/>
                </a:solidFill>
              </a:rPr>
              <a:t>:</a:t>
            </a:r>
          </a:p>
          <a:p>
            <a:pPr algn="just" defTabSz="894069">
              <a:lnSpc>
                <a:spcPct val="80000"/>
              </a:lnSpc>
              <a:buFontTx/>
              <a:buChar char="-"/>
              <a:tabLst>
                <a:tab pos="2544609"/>
              </a:tabLst>
            </a:pPr>
            <a:r>
              <a:rPr lang="ru-RU" sz="900">
                <a:solidFill>
                  <a:schemeClr val="tx1"/>
                </a:solidFill>
              </a:rPr>
              <a:t> ограничение движения</a:t>
            </a:r>
            <a:r>
              <a:rPr lang="ru-RU" sz="900" b="0">
                <a:solidFill>
                  <a:schemeClr val="tx1"/>
                </a:solidFill>
              </a:rPr>
              <a:t> автомобильного транспорта на 1 участке трассы А-320 (25+000 – 25+980 км) в районе аварийных участков при ДТП. Возможно скопление транспортных средств до 200 единиц, в том числе до 17 единиц рейсовых автобусов междугородних маршрутов и до 350 пассажиров</a:t>
            </a:r>
          </a:p>
        </p:txBody>
      </p:sp>
    </p:spTree>
    <p:extLst>
      <p:ext uri="{BB962C8B-B14F-4D97-AF65-F5344CB8AC3E}">
        <p14:creationId xmlns:p14="http://schemas.microsoft.com/office/powerpoint/2010/main" val="4164337398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6" name="Группа 115"/>
          <p:cNvGrpSpPr/>
          <p:nvPr/>
        </p:nvGrpSpPr>
        <p:grpSpPr>
          <a:xfrm>
            <a:off x="33" y="225591"/>
            <a:ext cx="9159979" cy="4917894"/>
            <a:chOff x="-84607" y="541901"/>
            <a:chExt cx="9596618" cy="7437508"/>
          </a:xfrm>
        </p:grpSpPr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4607" y="541901"/>
              <a:ext cx="9596618" cy="7437508"/>
            </a:xfrm>
            <a:prstGeom prst="rect">
              <a:avLst/>
            </a:prstGeom>
            <a:solidFill>
              <a:srgbClr val="00FF00">
                <a:alpha val="10980"/>
              </a:srgbClr>
            </a:solidFill>
            <a:ln w="38100" cap="flat" cmpd="sng">
              <a:noFill/>
              <a:prstDash val="solid"/>
              <a:rou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8" name="Группа 117"/>
            <p:cNvGrpSpPr/>
            <p:nvPr/>
          </p:nvGrpSpPr>
          <p:grpSpPr>
            <a:xfrm>
              <a:off x="2640378" y="795940"/>
              <a:ext cx="4503945" cy="7112929"/>
              <a:chOff x="2640378" y="795940"/>
              <a:chExt cx="4503945" cy="7112929"/>
            </a:xfrm>
          </p:grpSpPr>
          <p:sp>
            <p:nvSpPr>
              <p:cNvPr id="119" name="Freeform 44"/>
              <p:cNvSpPr/>
              <p:nvPr/>
            </p:nvSpPr>
            <p:spPr bwMode="auto">
              <a:xfrm>
                <a:off x="6047859" y="2451094"/>
                <a:ext cx="1082892" cy="904945"/>
              </a:xfrm>
              <a:custGeom>
                <a:gdLst>
                  <a:gd name="T0" fmla="*/ 2147483647 w 620"/>
                  <a:gd name="T1" fmla="*/ 2147483647 h 527"/>
                  <a:gd name="T2" fmla="*/ 2147483647 w 620"/>
                  <a:gd name="T3" fmla="*/ 2147483647 h 527"/>
                  <a:gd name="T4" fmla="*/ 2147483647 w 620"/>
                  <a:gd name="T5" fmla="*/ 2147483647 h 527"/>
                  <a:gd name="T6" fmla="*/ 2147483647 w 620"/>
                  <a:gd name="T7" fmla="*/ 2147483647 h 527"/>
                  <a:gd name="T8" fmla="*/ 2147483647 w 620"/>
                  <a:gd name="T9" fmla="*/ 2147483647 h 527"/>
                  <a:gd name="T10" fmla="*/ 2147483647 w 620"/>
                  <a:gd name="T11" fmla="*/ 2147483647 h 527"/>
                  <a:gd name="T12" fmla="*/ 2147483647 w 620"/>
                  <a:gd name="T13" fmla="*/ 2147483647 h 527"/>
                  <a:gd name="T14" fmla="*/ 2147483647 w 620"/>
                  <a:gd name="T15" fmla="*/ 2147483647 h 527"/>
                  <a:gd name="T16" fmla="*/ 2147483647 w 620"/>
                  <a:gd name="T17" fmla="*/ 2147483647 h 527"/>
                  <a:gd name="T18" fmla="*/ 2147483647 w 620"/>
                  <a:gd name="T19" fmla="*/ 2147483647 h 527"/>
                  <a:gd name="T20" fmla="*/ 2147483647 w 620"/>
                  <a:gd name="T21" fmla="*/ 2147483647 h 527"/>
                  <a:gd name="T22" fmla="*/ 2147483647 w 620"/>
                  <a:gd name="T23" fmla="*/ 2147483647 h 527"/>
                  <a:gd name="T24" fmla="*/ 2147483647 w 620"/>
                  <a:gd name="T25" fmla="*/ 2147483647 h 527"/>
                  <a:gd name="T26" fmla="*/ 2147483647 w 620"/>
                  <a:gd name="T27" fmla="*/ 2147483647 h 527"/>
                  <a:gd name="T28" fmla="*/ 2147483647 w 620"/>
                  <a:gd name="T29" fmla="*/ 2147483647 h 527"/>
                  <a:gd name="T30" fmla="*/ 2147483647 w 620"/>
                  <a:gd name="T31" fmla="*/ 2147483647 h 527"/>
                  <a:gd name="T32" fmla="*/ 2147483647 w 620"/>
                  <a:gd name="T33" fmla="*/ 2147483647 h 527"/>
                  <a:gd name="T34" fmla="*/ 2147483647 w 620"/>
                  <a:gd name="T35" fmla="*/ 2147483647 h 527"/>
                  <a:gd name="T36" fmla="*/ 2147483647 w 620"/>
                  <a:gd name="T37" fmla="*/ 2147483647 h 527"/>
                  <a:gd name="T38" fmla="*/ 2147483647 w 620"/>
                  <a:gd name="T39" fmla="*/ 2147483647 h 527"/>
                  <a:gd name="T40" fmla="*/ 2147483647 w 620"/>
                  <a:gd name="T41" fmla="*/ 2147483647 h 527"/>
                  <a:gd name="T42" fmla="*/ 2147483647 w 620"/>
                  <a:gd name="T43" fmla="*/ 2147483647 h 527"/>
                  <a:gd name="T44" fmla="*/ 2147483647 w 620"/>
                  <a:gd name="T45" fmla="*/ 2147483647 h 527"/>
                  <a:gd name="T46" fmla="*/ 2147483647 w 620"/>
                  <a:gd name="T47" fmla="*/ 2147483647 h 527"/>
                  <a:gd name="T48" fmla="*/ 2147483647 w 620"/>
                  <a:gd name="T49" fmla="*/ 2147483647 h 527"/>
                  <a:gd name="T50" fmla="*/ 2147483647 w 620"/>
                  <a:gd name="T51" fmla="*/ 2147483647 h 527"/>
                  <a:gd name="T52" fmla="*/ 2147483647 w 620"/>
                  <a:gd name="T53" fmla="*/ 2147483647 h 527"/>
                  <a:gd name="T54" fmla="*/ 2147483647 w 620"/>
                  <a:gd name="T55" fmla="*/ 2147483647 h 527"/>
                  <a:gd name="T56" fmla="*/ 2147483647 w 620"/>
                  <a:gd name="T57" fmla="*/ 2147483647 h 527"/>
                  <a:gd name="T58" fmla="*/ 2147483647 w 620"/>
                  <a:gd name="T59" fmla="*/ 2147483647 h 527"/>
                  <a:gd name="T60" fmla="*/ 2147483647 w 620"/>
                  <a:gd name="T61" fmla="*/ 2147483647 h 527"/>
                  <a:gd name="T62" fmla="*/ 2147483647 w 620"/>
                  <a:gd name="T63" fmla="*/ 2147483647 h 527"/>
                  <a:gd name="T64" fmla="*/ 2147483647 w 620"/>
                  <a:gd name="T65" fmla="*/ 2147483647 h 527"/>
                  <a:gd name="T66" fmla="*/ 2147483647 w 620"/>
                  <a:gd name="T67" fmla="*/ 2147483647 h 527"/>
                  <a:gd name="T68" fmla="*/ 2147483647 w 620"/>
                  <a:gd name="T69" fmla="*/ 2147483647 h 527"/>
                  <a:gd name="T70" fmla="*/ 2147483647 w 620"/>
                  <a:gd name="T71" fmla="*/ 2147483647 h 527"/>
                  <a:gd name="T72" fmla="*/ 2147483647 w 620"/>
                  <a:gd name="T73" fmla="*/ 2147483647 h 527"/>
                  <a:gd name="T74" fmla="*/ 2147483647 w 620"/>
                  <a:gd name="T75" fmla="*/ 2147483647 h 527"/>
                  <a:gd name="T76" fmla="*/ 2147483647 w 620"/>
                  <a:gd name="T77" fmla="*/ 2147483647 h 527"/>
                  <a:gd name="T78" fmla="*/ 2147483647 w 620"/>
                  <a:gd name="T79" fmla="*/ 2147483647 h 527"/>
                  <a:gd name="T80" fmla="*/ 2147483647 w 620"/>
                  <a:gd name="T81" fmla="*/ 2147483647 h 527"/>
                  <a:gd name="T82" fmla="*/ 2147483647 w 620"/>
                  <a:gd name="T83" fmla="*/ 2147483647 h 527"/>
                  <a:gd name="T84" fmla="*/ 2147483647 w 620"/>
                  <a:gd name="T85" fmla="*/ 2147483647 h 527"/>
                  <a:gd name="T86" fmla="*/ 2147483647 w 620"/>
                  <a:gd name="T87" fmla="*/ 2147483647 h 527"/>
                  <a:gd name="T88" fmla="*/ 2147483647 w 620"/>
                  <a:gd name="T89" fmla="*/ 2147483647 h 527"/>
                  <a:gd name="T90" fmla="*/ 2147483647 w 620"/>
                  <a:gd name="T91" fmla="*/ 2147483647 h 527"/>
                  <a:gd name="T92" fmla="*/ 2147483647 w 620"/>
                  <a:gd name="T93" fmla="*/ 2147483647 h 5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20"/>
                  <a:gd name="T142" fmla="*/ 0 h 527"/>
                  <a:gd name="T143" fmla="*/ 620 w 620"/>
                  <a:gd name="T144" fmla="*/ 527 h 527"/>
                  <a:gd name="connsiteX0" fmla="*/ 9896 w 10002"/>
                  <a:gd name="connsiteY0" fmla="*/ 9792 h 10000"/>
                  <a:gd name="connsiteX1" fmla="*/ 7655 w 10002"/>
                  <a:gd name="connsiteY1" fmla="*/ 9792 h 10000"/>
                  <a:gd name="connsiteX2" fmla="*/ 5862 w 10002"/>
                  <a:gd name="connsiteY2" fmla="*/ 9792 h 10000"/>
                  <a:gd name="connsiteX3" fmla="*/ 5562 w 10002"/>
                  <a:gd name="connsiteY3" fmla="*/ 9665 h 10000"/>
                  <a:gd name="connsiteX4" fmla="*/ 5364 w 10002"/>
                  <a:gd name="connsiteY4" fmla="*/ 9728 h 10000"/>
                  <a:gd name="connsiteX5" fmla="*/ 5314 w 10002"/>
                  <a:gd name="connsiteY5" fmla="*/ 9916 h 10000"/>
                  <a:gd name="connsiteX6" fmla="*/ 4516 w 10002"/>
                  <a:gd name="connsiteY6" fmla="*/ 9853 h 10000"/>
                  <a:gd name="connsiteX7" fmla="*/ 3869 w 10002"/>
                  <a:gd name="connsiteY7" fmla="*/ 9539 h 10000"/>
                  <a:gd name="connsiteX8" fmla="*/ 2624 w 10002"/>
                  <a:gd name="connsiteY8" fmla="*/ 9414 h 10000"/>
                  <a:gd name="connsiteX9" fmla="*/ 2276 w 10002"/>
                  <a:gd name="connsiteY9" fmla="*/ 9035 h 10000"/>
                  <a:gd name="connsiteX10" fmla="*/ 1420 w 10002"/>
                  <a:gd name="connsiteY10" fmla="*/ 9282 h 10000"/>
                  <a:gd name="connsiteX11" fmla="*/ 941 w 10002"/>
                  <a:gd name="connsiteY11" fmla="*/ 8532 h 10000"/>
                  <a:gd name="connsiteX12" fmla="*/ 802 w 10002"/>
                  <a:gd name="connsiteY12" fmla="*/ 7818 h 10000"/>
                  <a:gd name="connsiteX13" fmla="*/ 831 w 10002"/>
                  <a:gd name="connsiteY13" fmla="*/ 6960 h 10000"/>
                  <a:gd name="connsiteX14" fmla="*/ 901 w 10002"/>
                  <a:gd name="connsiteY14" fmla="*/ 6224 h 10000"/>
                  <a:gd name="connsiteX15" fmla="*/ 781 w 10002"/>
                  <a:gd name="connsiteY15" fmla="*/ 5890 h 10000"/>
                  <a:gd name="connsiteX16" fmla="*/ 254 w 10002"/>
                  <a:gd name="connsiteY16" fmla="*/ 5794 h 10000"/>
                  <a:gd name="connsiteX17" fmla="*/ 233 w 10002"/>
                  <a:gd name="connsiteY17" fmla="*/ 5450 h 10000"/>
                  <a:gd name="connsiteX18" fmla="*/ 85 w 10002"/>
                  <a:gd name="connsiteY18" fmla="*/ 5575 h 10000"/>
                  <a:gd name="connsiteX19" fmla="*/ 54 w 10002"/>
                  <a:gd name="connsiteY19" fmla="*/ 4995 h 10000"/>
                  <a:gd name="connsiteX20" fmla="*/ 204 w 10002"/>
                  <a:gd name="connsiteY20" fmla="*/ 4904 h 10000"/>
                  <a:gd name="connsiteX21" fmla="*/ 233 w 10002"/>
                  <a:gd name="connsiteY21" fmla="*/ 4782 h 10000"/>
                  <a:gd name="connsiteX22" fmla="*/ 547 w 10002"/>
                  <a:gd name="connsiteY22" fmla="*/ 4450 h 10000"/>
                  <a:gd name="connsiteX23" fmla="*/ 612 w 10002"/>
                  <a:gd name="connsiteY23" fmla="*/ 4297 h 10000"/>
                  <a:gd name="connsiteX24" fmla="*/ 891 w 10002"/>
                  <a:gd name="connsiteY24" fmla="*/ 4163 h 10000"/>
                  <a:gd name="connsiteX25" fmla="*/ 1101 w 10002"/>
                  <a:gd name="connsiteY25" fmla="*/ 3597 h 10000"/>
                  <a:gd name="connsiteX26" fmla="*/ 1529 w 10002"/>
                  <a:gd name="connsiteY26" fmla="*/ 2722 h 10000"/>
                  <a:gd name="connsiteX27" fmla="*/ 1300 w 10002"/>
                  <a:gd name="connsiteY27" fmla="*/ 2053 h 10000"/>
                  <a:gd name="connsiteX28" fmla="*/ 1390 w 10002"/>
                  <a:gd name="connsiteY28" fmla="*/ 1428 h 10000"/>
                  <a:gd name="connsiteX29" fmla="*/ 1788 w 10002"/>
                  <a:gd name="connsiteY29" fmla="*/ 1060 h 10000"/>
                  <a:gd name="connsiteX30" fmla="*/ 2257 w 10002"/>
                  <a:gd name="connsiteY30" fmla="*/ 741 h 10000"/>
                  <a:gd name="connsiteX31" fmla="*/ 2376 w 10002"/>
                  <a:gd name="connsiteY31" fmla="*/ 479 h 10000"/>
                  <a:gd name="connsiteX32" fmla="*/ 4019 w 10002"/>
                  <a:gd name="connsiteY32" fmla="*/ 291 h 10000"/>
                  <a:gd name="connsiteX33" fmla="*/ 6109 w 10002"/>
                  <a:gd name="connsiteY33" fmla="*/ 391 h 10000"/>
                  <a:gd name="connsiteX34" fmla="*/ 6629 w 10002"/>
                  <a:gd name="connsiteY34" fmla="*/ 370 h 10000"/>
                  <a:gd name="connsiteX35" fmla="*/ 6958 w 10002"/>
                  <a:gd name="connsiteY35" fmla="*/ 244 h 10000"/>
                  <a:gd name="connsiteX36" fmla="*/ 7306 w 10002"/>
                  <a:gd name="connsiteY36" fmla="*/ 294 h 10000"/>
                  <a:gd name="connsiteX37" fmla="*/ 7665 w 10002"/>
                  <a:gd name="connsiteY37" fmla="*/ 338 h 10000"/>
                  <a:gd name="connsiteX38" fmla="*/ 8203 w 10002"/>
                  <a:gd name="connsiteY38" fmla="*/ 1109 h 10000"/>
                  <a:gd name="connsiteX39" fmla="*/ 8500 w 10002"/>
                  <a:gd name="connsiteY39" fmla="*/ 1738 h 10000"/>
                  <a:gd name="connsiteX40" fmla="*/ 8552 w 10002"/>
                  <a:gd name="connsiteY40" fmla="*/ 2303 h 10000"/>
                  <a:gd name="connsiteX41" fmla="*/ 8800 w 10002"/>
                  <a:gd name="connsiteY41" fmla="*/ 4065 h 10000"/>
                  <a:gd name="connsiteX42" fmla="*/ 9199 w 10002"/>
                  <a:gd name="connsiteY42" fmla="*/ 5890 h 10000"/>
                  <a:gd name="connsiteX43" fmla="*/ 9598 w 10002"/>
                  <a:gd name="connsiteY43" fmla="*/ 6960 h 10000"/>
                  <a:gd name="connsiteX44" fmla="*/ 9648 w 10002"/>
                  <a:gd name="connsiteY44" fmla="*/ 8155 h 10000"/>
                  <a:gd name="connsiteX45" fmla="*/ 9996 w 10002"/>
                  <a:gd name="connsiteY45" fmla="*/ 8595 h 10000"/>
                  <a:gd name="connsiteX46" fmla="*/ 9778 w 10002"/>
                  <a:gd name="connsiteY46" fmla="*/ 8750 h 10000"/>
                  <a:gd name="connsiteX47" fmla="*/ 9847 w 10002"/>
                  <a:gd name="connsiteY47" fmla="*/ 9161 h 10000"/>
                  <a:gd name="connsiteX48" fmla="*/ 9896 w 10002"/>
                  <a:gd name="connsiteY48" fmla="*/ 979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2" h="10000">
                    <a:moveTo>
                      <a:pt x="9896" y="9792"/>
                    </a:moveTo>
                    <a:cubicBezTo>
                      <a:pt x="9233" y="9518"/>
                      <a:pt x="8285" y="9770"/>
                      <a:pt x="7655" y="9792"/>
                    </a:cubicBezTo>
                    <a:cubicBezTo>
                      <a:pt x="6974" y="10000"/>
                      <a:pt x="7290" y="9937"/>
                      <a:pt x="5862" y="9792"/>
                    </a:cubicBezTo>
                    <a:cubicBezTo>
                      <a:pt x="5762" y="9792"/>
                      <a:pt x="5562" y="9665"/>
                      <a:pt x="5562" y="9665"/>
                    </a:cubicBezTo>
                    <a:cubicBezTo>
                      <a:pt x="5496" y="9686"/>
                      <a:pt x="5414" y="9665"/>
                      <a:pt x="5364" y="9728"/>
                    </a:cubicBezTo>
                    <a:cubicBezTo>
                      <a:pt x="5330" y="9770"/>
                      <a:pt x="5364" y="9916"/>
                      <a:pt x="5314" y="9916"/>
                    </a:cubicBezTo>
                    <a:cubicBezTo>
                      <a:pt x="5048" y="9958"/>
                      <a:pt x="4782" y="9874"/>
                      <a:pt x="4516" y="9853"/>
                    </a:cubicBezTo>
                    <a:cubicBezTo>
                      <a:pt x="4417" y="9497"/>
                      <a:pt x="4168" y="9582"/>
                      <a:pt x="3869" y="9539"/>
                    </a:cubicBezTo>
                    <a:lnTo>
                      <a:pt x="2624" y="9414"/>
                    </a:lnTo>
                    <a:cubicBezTo>
                      <a:pt x="2442" y="9267"/>
                      <a:pt x="2475" y="9119"/>
                      <a:pt x="2276" y="9035"/>
                    </a:cubicBezTo>
                    <a:cubicBezTo>
                      <a:pt x="1926" y="9098"/>
                      <a:pt x="1752" y="9176"/>
                      <a:pt x="1420" y="9282"/>
                    </a:cubicBezTo>
                    <a:cubicBezTo>
                      <a:pt x="889" y="9114"/>
                      <a:pt x="1407" y="8721"/>
                      <a:pt x="941" y="8532"/>
                    </a:cubicBezTo>
                    <a:cubicBezTo>
                      <a:pt x="792" y="8260"/>
                      <a:pt x="951" y="8090"/>
                      <a:pt x="802" y="7818"/>
                    </a:cubicBezTo>
                    <a:cubicBezTo>
                      <a:pt x="869" y="7314"/>
                      <a:pt x="565" y="7294"/>
                      <a:pt x="831" y="6960"/>
                    </a:cubicBezTo>
                    <a:cubicBezTo>
                      <a:pt x="749" y="6477"/>
                      <a:pt x="1183" y="6453"/>
                      <a:pt x="901" y="6224"/>
                    </a:cubicBezTo>
                    <a:cubicBezTo>
                      <a:pt x="1083" y="6076"/>
                      <a:pt x="665" y="6121"/>
                      <a:pt x="781" y="5890"/>
                    </a:cubicBezTo>
                    <a:cubicBezTo>
                      <a:pt x="732" y="5533"/>
                      <a:pt x="519" y="5899"/>
                      <a:pt x="254" y="5794"/>
                    </a:cubicBezTo>
                    <a:cubicBezTo>
                      <a:pt x="188" y="5815"/>
                      <a:pt x="300" y="5408"/>
                      <a:pt x="233" y="5450"/>
                    </a:cubicBezTo>
                    <a:cubicBezTo>
                      <a:pt x="183" y="5471"/>
                      <a:pt x="117" y="5638"/>
                      <a:pt x="85" y="5575"/>
                    </a:cubicBezTo>
                    <a:cubicBezTo>
                      <a:pt x="-148" y="5218"/>
                      <a:pt x="420" y="5142"/>
                      <a:pt x="54" y="4995"/>
                    </a:cubicBezTo>
                    <a:cubicBezTo>
                      <a:pt x="-45" y="4619"/>
                      <a:pt x="-11" y="5113"/>
                      <a:pt x="204" y="4904"/>
                    </a:cubicBezTo>
                    <a:cubicBezTo>
                      <a:pt x="237" y="4863"/>
                      <a:pt x="201" y="4824"/>
                      <a:pt x="233" y="4782"/>
                    </a:cubicBezTo>
                    <a:cubicBezTo>
                      <a:pt x="287" y="4691"/>
                      <a:pt x="497" y="4523"/>
                      <a:pt x="547" y="4450"/>
                    </a:cubicBezTo>
                    <a:cubicBezTo>
                      <a:pt x="597" y="4377"/>
                      <a:pt x="515" y="4285"/>
                      <a:pt x="612" y="4297"/>
                    </a:cubicBezTo>
                    <a:cubicBezTo>
                      <a:pt x="862" y="4109"/>
                      <a:pt x="643" y="4268"/>
                      <a:pt x="891" y="4163"/>
                    </a:cubicBezTo>
                    <a:cubicBezTo>
                      <a:pt x="957" y="4037"/>
                      <a:pt x="995" y="3837"/>
                      <a:pt x="1101" y="3597"/>
                    </a:cubicBezTo>
                    <a:cubicBezTo>
                      <a:pt x="1207" y="3357"/>
                      <a:pt x="1479" y="2931"/>
                      <a:pt x="1529" y="2722"/>
                    </a:cubicBezTo>
                    <a:cubicBezTo>
                      <a:pt x="1562" y="2364"/>
                      <a:pt x="1582" y="2178"/>
                      <a:pt x="1300" y="2053"/>
                    </a:cubicBezTo>
                    <a:cubicBezTo>
                      <a:pt x="1266" y="1822"/>
                      <a:pt x="1308" y="1593"/>
                      <a:pt x="1390" y="1428"/>
                    </a:cubicBezTo>
                    <a:cubicBezTo>
                      <a:pt x="1471" y="1263"/>
                      <a:pt x="1025" y="1145"/>
                      <a:pt x="1788" y="1060"/>
                    </a:cubicBezTo>
                    <a:cubicBezTo>
                      <a:pt x="2170" y="893"/>
                      <a:pt x="1941" y="1077"/>
                      <a:pt x="2257" y="741"/>
                    </a:cubicBezTo>
                    <a:cubicBezTo>
                      <a:pt x="2390" y="615"/>
                      <a:pt x="2209" y="500"/>
                      <a:pt x="2376" y="479"/>
                    </a:cubicBezTo>
                    <a:cubicBezTo>
                      <a:pt x="2642" y="-24"/>
                      <a:pt x="3604" y="250"/>
                      <a:pt x="4019" y="291"/>
                    </a:cubicBezTo>
                    <a:cubicBezTo>
                      <a:pt x="4650" y="312"/>
                      <a:pt x="5674" y="377"/>
                      <a:pt x="6109" y="391"/>
                    </a:cubicBezTo>
                    <a:cubicBezTo>
                      <a:pt x="6544" y="404"/>
                      <a:pt x="6563" y="434"/>
                      <a:pt x="6629" y="370"/>
                    </a:cubicBezTo>
                    <a:cubicBezTo>
                      <a:pt x="6646" y="308"/>
                      <a:pt x="6908" y="287"/>
                      <a:pt x="6958" y="244"/>
                    </a:cubicBezTo>
                    <a:cubicBezTo>
                      <a:pt x="7108" y="-301"/>
                      <a:pt x="6741" y="231"/>
                      <a:pt x="7306" y="294"/>
                    </a:cubicBezTo>
                    <a:cubicBezTo>
                      <a:pt x="7471" y="607"/>
                      <a:pt x="7332" y="254"/>
                      <a:pt x="7665" y="338"/>
                    </a:cubicBezTo>
                    <a:cubicBezTo>
                      <a:pt x="7714" y="779"/>
                      <a:pt x="7971" y="647"/>
                      <a:pt x="8203" y="1109"/>
                    </a:cubicBezTo>
                    <a:cubicBezTo>
                      <a:pt x="8285" y="1402"/>
                      <a:pt x="8435" y="1528"/>
                      <a:pt x="8500" y="1738"/>
                    </a:cubicBezTo>
                    <a:cubicBezTo>
                      <a:pt x="8569" y="1948"/>
                      <a:pt x="8500" y="1927"/>
                      <a:pt x="8552" y="2303"/>
                    </a:cubicBezTo>
                    <a:cubicBezTo>
                      <a:pt x="8834" y="2829"/>
                      <a:pt x="8650" y="3479"/>
                      <a:pt x="8800" y="4065"/>
                    </a:cubicBezTo>
                    <a:cubicBezTo>
                      <a:pt x="8834" y="4317"/>
                      <a:pt x="9066" y="5638"/>
                      <a:pt x="9199" y="5890"/>
                    </a:cubicBezTo>
                    <a:cubicBezTo>
                      <a:pt x="9265" y="6289"/>
                      <a:pt x="9531" y="6560"/>
                      <a:pt x="9598" y="6960"/>
                    </a:cubicBezTo>
                    <a:cubicBezTo>
                      <a:pt x="9680" y="7421"/>
                      <a:pt x="9564" y="7693"/>
                      <a:pt x="9648" y="8155"/>
                    </a:cubicBezTo>
                    <a:cubicBezTo>
                      <a:pt x="9664" y="8428"/>
                      <a:pt x="9962" y="8428"/>
                      <a:pt x="9996" y="8595"/>
                    </a:cubicBezTo>
                    <a:cubicBezTo>
                      <a:pt x="10047" y="8683"/>
                      <a:pt x="9803" y="8656"/>
                      <a:pt x="9778" y="8750"/>
                    </a:cubicBezTo>
                    <a:cubicBezTo>
                      <a:pt x="9753" y="8844"/>
                      <a:pt x="9857" y="8976"/>
                      <a:pt x="9847" y="9161"/>
                    </a:cubicBezTo>
                    <a:cubicBezTo>
                      <a:pt x="9847" y="9958"/>
                      <a:pt x="9664" y="10231"/>
                      <a:pt x="9896" y="979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0" name="Freeform 46"/>
              <p:cNvSpPr/>
              <p:nvPr/>
            </p:nvSpPr>
            <p:spPr bwMode="auto">
              <a:xfrm>
                <a:off x="3683040" y="1378976"/>
                <a:ext cx="1950248" cy="1221279"/>
              </a:xfrm>
              <a:custGeom>
                <a:gdLst>
                  <a:gd name="T0" fmla="*/ 2147483647 w 1072"/>
                  <a:gd name="T1" fmla="*/ 2147483647 h 670"/>
                  <a:gd name="T2" fmla="*/ 2147483647 w 1072"/>
                  <a:gd name="T3" fmla="*/ 2147483647 h 670"/>
                  <a:gd name="T4" fmla="*/ 2147483647 w 1072"/>
                  <a:gd name="T5" fmla="*/ 2147483647 h 670"/>
                  <a:gd name="T6" fmla="*/ 2147483647 w 1072"/>
                  <a:gd name="T7" fmla="*/ 2147483647 h 670"/>
                  <a:gd name="T8" fmla="*/ 2147483647 w 1072"/>
                  <a:gd name="T9" fmla="*/ 2147483647 h 670"/>
                  <a:gd name="T10" fmla="*/ 2147483647 w 1072"/>
                  <a:gd name="T11" fmla="*/ 2147483647 h 670"/>
                  <a:gd name="T12" fmla="*/ 2147483647 w 1072"/>
                  <a:gd name="T13" fmla="*/ 2147483647 h 670"/>
                  <a:gd name="T14" fmla="*/ 2147483647 w 1072"/>
                  <a:gd name="T15" fmla="*/ 2147483647 h 670"/>
                  <a:gd name="T16" fmla="*/ 2147483647 w 1072"/>
                  <a:gd name="T17" fmla="*/ 2147483647 h 670"/>
                  <a:gd name="T18" fmla="*/ 2147483647 w 1072"/>
                  <a:gd name="T19" fmla="*/ 2147483647 h 670"/>
                  <a:gd name="T20" fmla="*/ 2147483647 w 1072"/>
                  <a:gd name="T21" fmla="*/ 2147483647 h 670"/>
                  <a:gd name="T22" fmla="*/ 2147483647 w 1072"/>
                  <a:gd name="T23" fmla="*/ 2147483647 h 670"/>
                  <a:gd name="T24" fmla="*/ 2147483647 w 1072"/>
                  <a:gd name="T25" fmla="*/ 2147483647 h 670"/>
                  <a:gd name="T26" fmla="*/ 2147483647 w 1072"/>
                  <a:gd name="T27" fmla="*/ 2147483647 h 670"/>
                  <a:gd name="T28" fmla="*/ 2147483647 w 1072"/>
                  <a:gd name="T29" fmla="*/ 2147483647 h 670"/>
                  <a:gd name="T30" fmla="*/ 2147483647 w 1072"/>
                  <a:gd name="T31" fmla="*/ 2147483647 h 670"/>
                  <a:gd name="T32" fmla="*/ 2147483647 w 1072"/>
                  <a:gd name="T33" fmla="*/ 2147483647 h 670"/>
                  <a:gd name="T34" fmla="*/ 2147483647 w 1072"/>
                  <a:gd name="T35" fmla="*/ 2147483647 h 670"/>
                  <a:gd name="T36" fmla="*/ 2147483647 w 1072"/>
                  <a:gd name="T37" fmla="*/ 2147483647 h 670"/>
                  <a:gd name="T38" fmla="*/ 2147483647 w 1072"/>
                  <a:gd name="T39" fmla="*/ 2147483647 h 670"/>
                  <a:gd name="T40" fmla="*/ 2147483647 w 1072"/>
                  <a:gd name="T41" fmla="*/ 2147483647 h 670"/>
                  <a:gd name="T42" fmla="*/ 2147483647 w 1072"/>
                  <a:gd name="T43" fmla="*/ 2147483647 h 670"/>
                  <a:gd name="T44" fmla="*/ 2147483647 w 1072"/>
                  <a:gd name="T45" fmla="*/ 2147483647 h 670"/>
                  <a:gd name="T46" fmla="*/ 2147483647 w 1072"/>
                  <a:gd name="T47" fmla="*/ 2147483647 h 670"/>
                  <a:gd name="T48" fmla="*/ 2147483647 w 1072"/>
                  <a:gd name="T49" fmla="*/ 2147483647 h 670"/>
                  <a:gd name="T50" fmla="*/ 2147483647 w 1072"/>
                  <a:gd name="T51" fmla="*/ 2147483647 h 670"/>
                  <a:gd name="T52" fmla="*/ 2147483647 w 1072"/>
                  <a:gd name="T53" fmla="*/ 2147483647 h 670"/>
                  <a:gd name="T54" fmla="*/ 2147483647 w 1072"/>
                  <a:gd name="T55" fmla="*/ 2147483647 h 670"/>
                  <a:gd name="T56" fmla="*/ 2147483647 w 1072"/>
                  <a:gd name="T57" fmla="*/ 2147483647 h 670"/>
                  <a:gd name="T58" fmla="*/ 2147483647 w 1072"/>
                  <a:gd name="T59" fmla="*/ 2147483647 h 670"/>
                  <a:gd name="T60" fmla="*/ 2147483647 w 1072"/>
                  <a:gd name="T61" fmla="*/ 2147483647 h 670"/>
                  <a:gd name="T62" fmla="*/ 2147483647 w 1072"/>
                  <a:gd name="T63" fmla="*/ 2147483647 h 670"/>
                  <a:gd name="T64" fmla="*/ 2147483647 w 1072"/>
                  <a:gd name="T65" fmla="*/ 2147483647 h 670"/>
                  <a:gd name="T66" fmla="*/ 2147483647 w 1072"/>
                  <a:gd name="T67" fmla="*/ 2147483647 h 670"/>
                  <a:gd name="T68" fmla="*/ 2147483647 w 1072"/>
                  <a:gd name="T69" fmla="*/ 2147483647 h 670"/>
                  <a:gd name="T70" fmla="*/ 2147483647 w 1072"/>
                  <a:gd name="T71" fmla="*/ 2147483647 h 670"/>
                  <a:gd name="T72" fmla="*/ 2147483647 w 1072"/>
                  <a:gd name="T73" fmla="*/ 2147483647 h 6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72"/>
                  <a:gd name="T112" fmla="*/ 0 h 670"/>
                  <a:gd name="T113" fmla="*/ 1072 w 1072"/>
                  <a:gd name="T114" fmla="*/ 670 h 670"/>
                  <a:gd name="connsiteX0" fmla="*/ 1835 w 10302"/>
                  <a:gd name="connsiteY0" fmla="*/ 1157 h 10000"/>
                  <a:gd name="connsiteX1" fmla="*/ 1972 w 10302"/>
                  <a:gd name="connsiteY1" fmla="*/ 1351 h 10000"/>
                  <a:gd name="connsiteX2" fmla="*/ 2133 w 10302"/>
                  <a:gd name="connsiteY2" fmla="*/ 1204 h 10000"/>
                  <a:gd name="connsiteX3" fmla="*/ 2276 w 10302"/>
                  <a:gd name="connsiteY3" fmla="*/ 1250 h 10000"/>
                  <a:gd name="connsiteX4" fmla="*/ 2327 w 10302"/>
                  <a:gd name="connsiteY4" fmla="*/ 1315 h 10000"/>
                  <a:gd name="connsiteX5" fmla="*/ 2432 w 10302"/>
                  <a:gd name="connsiteY5" fmla="*/ 1302 h 10000"/>
                  <a:gd name="connsiteX6" fmla="*/ 2546 w 10302"/>
                  <a:gd name="connsiteY6" fmla="*/ 1433 h 10000"/>
                  <a:gd name="connsiteX7" fmla="*/ 3200 w 10302"/>
                  <a:gd name="connsiteY7" fmla="*/ 1479 h 10000"/>
                  <a:gd name="connsiteX8" fmla="*/ 3599 w 10302"/>
                  <a:gd name="connsiteY8" fmla="*/ 1433 h 10000"/>
                  <a:gd name="connsiteX9" fmla="*/ 4534 w 10302"/>
                  <a:gd name="connsiteY9" fmla="*/ 1611 h 10000"/>
                  <a:gd name="connsiteX10" fmla="*/ 4864 w 10302"/>
                  <a:gd name="connsiteY10" fmla="*/ 905 h 10000"/>
                  <a:gd name="connsiteX11" fmla="*/ 5003 w 10302"/>
                  <a:gd name="connsiteY11" fmla="*/ 360 h 10000"/>
                  <a:gd name="connsiteX12" fmla="*/ 5348 w 10302"/>
                  <a:gd name="connsiteY12" fmla="*/ 209 h 10000"/>
                  <a:gd name="connsiteX13" fmla="*/ 5619 w 10302"/>
                  <a:gd name="connsiteY13" fmla="*/ 356 h 10000"/>
                  <a:gd name="connsiteX14" fmla="*/ 7297 w 10302"/>
                  <a:gd name="connsiteY14" fmla="*/ 30 h 10000"/>
                  <a:gd name="connsiteX15" fmla="*/ 8462 w 10302"/>
                  <a:gd name="connsiteY15" fmla="*/ 30 h 10000"/>
                  <a:gd name="connsiteX16" fmla="*/ 9231 w 10302"/>
                  <a:gd name="connsiteY16" fmla="*/ 171 h 10000"/>
                  <a:gd name="connsiteX17" fmla="*/ 10273 w 10302"/>
                  <a:gd name="connsiteY17" fmla="*/ 75 h 10000"/>
                  <a:gd name="connsiteX18" fmla="*/ 9953 w 10302"/>
                  <a:gd name="connsiteY18" fmla="*/ 815 h 10000"/>
                  <a:gd name="connsiteX19" fmla="*/ 9682 w 10302"/>
                  <a:gd name="connsiteY19" fmla="*/ 1329 h 10000"/>
                  <a:gd name="connsiteX20" fmla="*/ 9696 w 10302"/>
                  <a:gd name="connsiteY20" fmla="*/ 1986 h 10000"/>
                  <a:gd name="connsiteX21" fmla="*/ 9149 w 10302"/>
                  <a:gd name="connsiteY21" fmla="*/ 1846 h 10000"/>
                  <a:gd name="connsiteX22" fmla="*/ 8899 w 10302"/>
                  <a:gd name="connsiteY22" fmla="*/ 2102 h 10000"/>
                  <a:gd name="connsiteX23" fmla="*/ 8957 w 10302"/>
                  <a:gd name="connsiteY23" fmla="*/ 2266 h 10000"/>
                  <a:gd name="connsiteX24" fmla="*/ 8960 w 10302"/>
                  <a:gd name="connsiteY24" fmla="*/ 2680 h 10000"/>
                  <a:gd name="connsiteX25" fmla="*/ 8572 w 10302"/>
                  <a:gd name="connsiteY25" fmla="*/ 2946 h 10000"/>
                  <a:gd name="connsiteX26" fmla="*/ 8531 w 10302"/>
                  <a:gd name="connsiteY26" fmla="*/ 3271 h 10000"/>
                  <a:gd name="connsiteX27" fmla="*/ 8548 w 10302"/>
                  <a:gd name="connsiteY27" fmla="*/ 3367 h 10000"/>
                  <a:gd name="connsiteX28" fmla="*/ 8547 w 10302"/>
                  <a:gd name="connsiteY28" fmla="*/ 4193 h 10000"/>
                  <a:gd name="connsiteX29" fmla="*/ 8462 w 10302"/>
                  <a:gd name="connsiteY29" fmla="*/ 4330 h 10000"/>
                  <a:gd name="connsiteX30" fmla="*/ 8624 w 10302"/>
                  <a:gd name="connsiteY30" fmla="*/ 4564 h 10000"/>
                  <a:gd name="connsiteX31" fmla="*/ 8479 w 10302"/>
                  <a:gd name="connsiteY31" fmla="*/ 4794 h 10000"/>
                  <a:gd name="connsiteX32" fmla="*/ 8168 w 10302"/>
                  <a:gd name="connsiteY32" fmla="*/ 5250 h 10000"/>
                  <a:gd name="connsiteX33" fmla="*/ 7695 w 10302"/>
                  <a:gd name="connsiteY33" fmla="*/ 5592 h 10000"/>
                  <a:gd name="connsiteX34" fmla="*/ 7896 w 10302"/>
                  <a:gd name="connsiteY34" fmla="*/ 7179 h 10000"/>
                  <a:gd name="connsiteX35" fmla="*/ 7452 w 10302"/>
                  <a:gd name="connsiteY35" fmla="*/ 7682 h 10000"/>
                  <a:gd name="connsiteX36" fmla="*/ 6927 w 10302"/>
                  <a:gd name="connsiteY36" fmla="*/ 7369 h 10000"/>
                  <a:gd name="connsiteX37" fmla="*/ 7096 w 10302"/>
                  <a:gd name="connsiteY37" fmla="*/ 7544 h 10000"/>
                  <a:gd name="connsiteX38" fmla="*/ 7363 w 10302"/>
                  <a:gd name="connsiteY38" fmla="*/ 8000 h 10000"/>
                  <a:gd name="connsiteX39" fmla="*/ 7335 w 10302"/>
                  <a:gd name="connsiteY39" fmla="*/ 8055 h 10000"/>
                  <a:gd name="connsiteX40" fmla="*/ 7220 w 10302"/>
                  <a:gd name="connsiteY40" fmla="*/ 8203 h 10000"/>
                  <a:gd name="connsiteX41" fmla="*/ 7103 w 10302"/>
                  <a:gd name="connsiteY41" fmla="*/ 8297 h 10000"/>
                  <a:gd name="connsiteX42" fmla="*/ 6908 w 10302"/>
                  <a:gd name="connsiteY42" fmla="*/ 8680 h 10000"/>
                  <a:gd name="connsiteX43" fmla="*/ 6785 w 10302"/>
                  <a:gd name="connsiteY43" fmla="*/ 9182 h 10000"/>
                  <a:gd name="connsiteX44" fmla="*/ 6777 w 10302"/>
                  <a:gd name="connsiteY44" fmla="*/ 9466 h 10000"/>
                  <a:gd name="connsiteX45" fmla="*/ 6642 w 10302"/>
                  <a:gd name="connsiteY45" fmla="*/ 9191 h 10000"/>
                  <a:gd name="connsiteX46" fmla="*/ 6528 w 10302"/>
                  <a:gd name="connsiteY46" fmla="*/ 9798 h 10000"/>
                  <a:gd name="connsiteX47" fmla="*/ 5078 w 10302"/>
                  <a:gd name="connsiteY47" fmla="*/ 9703 h 10000"/>
                  <a:gd name="connsiteX48" fmla="*/ 4224 w 10302"/>
                  <a:gd name="connsiteY48" fmla="*/ 9985 h 10000"/>
                  <a:gd name="connsiteX49" fmla="*/ 4054 w 10302"/>
                  <a:gd name="connsiteY49" fmla="*/ 9937 h 10000"/>
                  <a:gd name="connsiteX50" fmla="*/ 3423 w 10302"/>
                  <a:gd name="connsiteY50" fmla="*/ 9773 h 10000"/>
                  <a:gd name="connsiteX51" fmla="*/ 3286 w 10302"/>
                  <a:gd name="connsiteY51" fmla="*/ 9237 h 10000"/>
                  <a:gd name="connsiteX52" fmla="*/ 3058 w 10302"/>
                  <a:gd name="connsiteY52" fmla="*/ 9096 h 10000"/>
                  <a:gd name="connsiteX53" fmla="*/ 2916 w 10302"/>
                  <a:gd name="connsiteY53" fmla="*/ 9051 h 10000"/>
                  <a:gd name="connsiteX54" fmla="*/ 2489 w 10302"/>
                  <a:gd name="connsiteY54" fmla="*/ 8864 h 10000"/>
                  <a:gd name="connsiteX55" fmla="*/ 1949 w 10302"/>
                  <a:gd name="connsiteY55" fmla="*/ 8864 h 10000"/>
                  <a:gd name="connsiteX56" fmla="*/ 1409 w 10302"/>
                  <a:gd name="connsiteY56" fmla="*/ 8969 h 10000"/>
                  <a:gd name="connsiteX57" fmla="*/ 968 w 10302"/>
                  <a:gd name="connsiteY57" fmla="*/ 8877 h 10000"/>
                  <a:gd name="connsiteX58" fmla="*/ 498 w 10302"/>
                  <a:gd name="connsiteY58" fmla="*/ 8723 h 10000"/>
                  <a:gd name="connsiteX59" fmla="*/ 15 w 10302"/>
                  <a:gd name="connsiteY59" fmla="*/ 8303 h 10000"/>
                  <a:gd name="connsiteX60" fmla="*/ 214 w 10302"/>
                  <a:gd name="connsiteY60" fmla="*/ 8163 h 10000"/>
                  <a:gd name="connsiteX61" fmla="*/ 186 w 10302"/>
                  <a:gd name="connsiteY61" fmla="*/ 7742 h 10000"/>
                  <a:gd name="connsiteX62" fmla="*/ 214 w 10302"/>
                  <a:gd name="connsiteY62" fmla="*/ 7603 h 10000"/>
                  <a:gd name="connsiteX63" fmla="*/ 299 w 10302"/>
                  <a:gd name="connsiteY63" fmla="*/ 7508 h 10000"/>
                  <a:gd name="connsiteX64" fmla="*/ 270 w 10302"/>
                  <a:gd name="connsiteY64" fmla="*/ 7087 h 10000"/>
                  <a:gd name="connsiteX65" fmla="*/ 270 w 10302"/>
                  <a:gd name="connsiteY65" fmla="*/ 5965 h 10000"/>
                  <a:gd name="connsiteX66" fmla="*/ 583 w 10302"/>
                  <a:gd name="connsiteY66" fmla="*/ 5265 h 10000"/>
                  <a:gd name="connsiteX67" fmla="*/ 953 w 10302"/>
                  <a:gd name="connsiteY67" fmla="*/ 5965 h 10000"/>
                  <a:gd name="connsiteX68" fmla="*/ 1209 w 10302"/>
                  <a:gd name="connsiteY68" fmla="*/ 4983 h 10000"/>
                  <a:gd name="connsiteX69" fmla="*/ 1181 w 10302"/>
                  <a:gd name="connsiteY69" fmla="*/ 4704 h 10000"/>
                  <a:gd name="connsiteX70" fmla="*/ 1067 w 10302"/>
                  <a:gd name="connsiteY70" fmla="*/ 3769 h 10000"/>
                  <a:gd name="connsiteX71" fmla="*/ 1352 w 10302"/>
                  <a:gd name="connsiteY71" fmla="*/ 2882 h 10000"/>
                  <a:gd name="connsiteX72" fmla="*/ 1323 w 10302"/>
                  <a:gd name="connsiteY72" fmla="*/ 2320 h 10000"/>
                  <a:gd name="connsiteX73" fmla="*/ 1608 w 10302"/>
                  <a:gd name="connsiteY73" fmla="*/ 1712 h 10000"/>
                  <a:gd name="connsiteX74" fmla="*/ 1778 w 10302"/>
                  <a:gd name="connsiteY74" fmla="*/ 1293 h 10000"/>
                  <a:gd name="connsiteX75" fmla="*/ 1790 w 10302"/>
                  <a:gd name="connsiteY75" fmla="*/ 1149 h 10000"/>
                  <a:gd name="connsiteX76" fmla="*/ 1774 w 10302"/>
                  <a:gd name="connsiteY76" fmla="*/ 1184 h 10000"/>
                  <a:gd name="connsiteX77" fmla="*/ 1801 w 10302"/>
                  <a:gd name="connsiteY77" fmla="*/ 1179 h 10000"/>
                  <a:gd name="connsiteX78" fmla="*/ 1835 w 10302"/>
                  <a:gd name="connsiteY78" fmla="*/ 11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302" h="10000">
                    <a:moveTo>
                      <a:pt x="1835" y="1157"/>
                    </a:moveTo>
                    <a:cubicBezTo>
                      <a:pt x="1881" y="1011"/>
                      <a:pt x="1920" y="1492"/>
                      <a:pt x="1972" y="1351"/>
                    </a:cubicBezTo>
                    <a:cubicBezTo>
                      <a:pt x="2024" y="1210"/>
                      <a:pt x="2103" y="1116"/>
                      <a:pt x="2133" y="1204"/>
                    </a:cubicBezTo>
                    <a:cubicBezTo>
                      <a:pt x="2313" y="1453"/>
                      <a:pt x="2059" y="1125"/>
                      <a:pt x="2276" y="1250"/>
                    </a:cubicBezTo>
                    <a:cubicBezTo>
                      <a:pt x="2315" y="1344"/>
                      <a:pt x="2290" y="1222"/>
                      <a:pt x="2327" y="1315"/>
                    </a:cubicBezTo>
                    <a:cubicBezTo>
                      <a:pt x="2356" y="1377"/>
                      <a:pt x="2403" y="1239"/>
                      <a:pt x="2432" y="1302"/>
                    </a:cubicBezTo>
                    <a:cubicBezTo>
                      <a:pt x="2471" y="1395"/>
                      <a:pt x="2480" y="1400"/>
                      <a:pt x="2546" y="1433"/>
                    </a:cubicBezTo>
                    <a:cubicBezTo>
                      <a:pt x="2716" y="1618"/>
                      <a:pt x="3001" y="1448"/>
                      <a:pt x="3200" y="1479"/>
                    </a:cubicBezTo>
                    <a:cubicBezTo>
                      <a:pt x="3305" y="1542"/>
                      <a:pt x="3377" y="1411"/>
                      <a:pt x="3599" y="1433"/>
                    </a:cubicBezTo>
                    <a:cubicBezTo>
                      <a:pt x="3821" y="1455"/>
                      <a:pt x="4012" y="1674"/>
                      <a:pt x="4534" y="1611"/>
                    </a:cubicBezTo>
                    <a:cubicBezTo>
                      <a:pt x="4600" y="1611"/>
                      <a:pt x="4816" y="968"/>
                      <a:pt x="4864" y="905"/>
                    </a:cubicBezTo>
                    <a:cubicBezTo>
                      <a:pt x="4911" y="827"/>
                      <a:pt x="4922" y="476"/>
                      <a:pt x="5003" y="360"/>
                    </a:cubicBezTo>
                    <a:cubicBezTo>
                      <a:pt x="5084" y="244"/>
                      <a:pt x="5245" y="210"/>
                      <a:pt x="5348" y="209"/>
                    </a:cubicBezTo>
                    <a:cubicBezTo>
                      <a:pt x="5451" y="208"/>
                      <a:pt x="5294" y="385"/>
                      <a:pt x="5619" y="356"/>
                    </a:cubicBezTo>
                    <a:cubicBezTo>
                      <a:pt x="5944" y="327"/>
                      <a:pt x="6528" y="62"/>
                      <a:pt x="7297" y="30"/>
                    </a:cubicBezTo>
                    <a:cubicBezTo>
                      <a:pt x="7770" y="-16"/>
                      <a:pt x="8140" y="-1"/>
                      <a:pt x="8462" y="30"/>
                    </a:cubicBezTo>
                    <a:cubicBezTo>
                      <a:pt x="8785" y="62"/>
                      <a:pt x="8929" y="164"/>
                      <a:pt x="9231" y="171"/>
                    </a:cubicBezTo>
                    <a:cubicBezTo>
                      <a:pt x="9533" y="178"/>
                      <a:pt x="10179" y="-3"/>
                      <a:pt x="10273" y="75"/>
                    </a:cubicBezTo>
                    <a:cubicBezTo>
                      <a:pt x="10407" y="107"/>
                      <a:pt x="10051" y="606"/>
                      <a:pt x="9953" y="815"/>
                    </a:cubicBezTo>
                    <a:cubicBezTo>
                      <a:pt x="9855" y="1024"/>
                      <a:pt x="9757" y="1204"/>
                      <a:pt x="9682" y="1329"/>
                    </a:cubicBezTo>
                    <a:cubicBezTo>
                      <a:pt x="9568" y="1548"/>
                      <a:pt x="9819" y="1846"/>
                      <a:pt x="9696" y="1986"/>
                    </a:cubicBezTo>
                    <a:cubicBezTo>
                      <a:pt x="9629" y="2080"/>
                      <a:pt x="9282" y="1827"/>
                      <a:pt x="9149" y="1846"/>
                    </a:cubicBezTo>
                    <a:cubicBezTo>
                      <a:pt x="9016" y="1865"/>
                      <a:pt x="8947" y="2040"/>
                      <a:pt x="8899" y="2102"/>
                    </a:cubicBezTo>
                    <a:cubicBezTo>
                      <a:pt x="8880" y="2149"/>
                      <a:pt x="8967" y="2219"/>
                      <a:pt x="8957" y="2266"/>
                    </a:cubicBezTo>
                    <a:cubicBezTo>
                      <a:pt x="8938" y="2375"/>
                      <a:pt x="8988" y="2588"/>
                      <a:pt x="8960" y="2680"/>
                    </a:cubicBezTo>
                    <a:cubicBezTo>
                      <a:pt x="8865" y="2962"/>
                      <a:pt x="8706" y="2791"/>
                      <a:pt x="8572" y="2946"/>
                    </a:cubicBezTo>
                    <a:cubicBezTo>
                      <a:pt x="8554" y="3040"/>
                      <a:pt x="8535" y="3201"/>
                      <a:pt x="8531" y="3271"/>
                    </a:cubicBezTo>
                    <a:cubicBezTo>
                      <a:pt x="8527" y="3341"/>
                      <a:pt x="8545" y="3213"/>
                      <a:pt x="8548" y="3367"/>
                    </a:cubicBezTo>
                    <a:cubicBezTo>
                      <a:pt x="8551" y="3521"/>
                      <a:pt x="8500" y="3851"/>
                      <a:pt x="8547" y="4193"/>
                    </a:cubicBezTo>
                    <a:cubicBezTo>
                      <a:pt x="8557" y="4256"/>
                      <a:pt x="8444" y="4269"/>
                      <a:pt x="8462" y="4330"/>
                    </a:cubicBezTo>
                    <a:cubicBezTo>
                      <a:pt x="8491" y="4407"/>
                      <a:pt x="8643" y="4547"/>
                      <a:pt x="8624" y="4564"/>
                    </a:cubicBezTo>
                    <a:cubicBezTo>
                      <a:pt x="8592" y="4615"/>
                      <a:pt x="8517" y="4739"/>
                      <a:pt x="8479" y="4794"/>
                    </a:cubicBezTo>
                    <a:cubicBezTo>
                      <a:pt x="8441" y="4849"/>
                      <a:pt x="8263" y="5091"/>
                      <a:pt x="8168" y="5250"/>
                    </a:cubicBezTo>
                    <a:cubicBezTo>
                      <a:pt x="8026" y="5592"/>
                      <a:pt x="7969" y="5499"/>
                      <a:pt x="7695" y="5592"/>
                    </a:cubicBezTo>
                    <a:cubicBezTo>
                      <a:pt x="7562" y="6247"/>
                      <a:pt x="8057" y="5091"/>
                      <a:pt x="7896" y="7179"/>
                    </a:cubicBezTo>
                    <a:cubicBezTo>
                      <a:pt x="7886" y="7304"/>
                      <a:pt x="7499" y="7573"/>
                      <a:pt x="7452" y="7682"/>
                    </a:cubicBezTo>
                    <a:cubicBezTo>
                      <a:pt x="7405" y="7808"/>
                      <a:pt x="6986" y="7392"/>
                      <a:pt x="6927" y="7369"/>
                    </a:cubicBezTo>
                    <a:cubicBezTo>
                      <a:pt x="6868" y="7346"/>
                      <a:pt x="7049" y="7435"/>
                      <a:pt x="7096" y="7544"/>
                    </a:cubicBezTo>
                    <a:cubicBezTo>
                      <a:pt x="7143" y="7653"/>
                      <a:pt x="7361" y="7952"/>
                      <a:pt x="7363" y="8000"/>
                    </a:cubicBezTo>
                    <a:cubicBezTo>
                      <a:pt x="7297" y="7828"/>
                      <a:pt x="7449" y="8117"/>
                      <a:pt x="7335" y="8055"/>
                    </a:cubicBezTo>
                    <a:cubicBezTo>
                      <a:pt x="7278" y="8335"/>
                      <a:pt x="7115" y="7954"/>
                      <a:pt x="7220" y="8203"/>
                    </a:cubicBezTo>
                    <a:cubicBezTo>
                      <a:pt x="7191" y="8234"/>
                      <a:pt x="7132" y="8282"/>
                      <a:pt x="7103" y="8297"/>
                    </a:cubicBezTo>
                    <a:cubicBezTo>
                      <a:pt x="7055" y="8328"/>
                      <a:pt x="6946" y="8635"/>
                      <a:pt x="6908" y="8680"/>
                    </a:cubicBezTo>
                    <a:cubicBezTo>
                      <a:pt x="6757" y="8837"/>
                      <a:pt x="6908" y="8980"/>
                      <a:pt x="6785" y="9182"/>
                    </a:cubicBezTo>
                    <a:cubicBezTo>
                      <a:pt x="6745" y="9280"/>
                      <a:pt x="6801" y="9465"/>
                      <a:pt x="6777" y="9466"/>
                    </a:cubicBezTo>
                    <a:cubicBezTo>
                      <a:pt x="6753" y="9467"/>
                      <a:pt x="6666" y="9102"/>
                      <a:pt x="6642" y="9191"/>
                    </a:cubicBezTo>
                    <a:cubicBezTo>
                      <a:pt x="6690" y="9409"/>
                      <a:pt x="6567" y="9612"/>
                      <a:pt x="6528" y="9798"/>
                    </a:cubicBezTo>
                    <a:cubicBezTo>
                      <a:pt x="6036" y="9751"/>
                      <a:pt x="5571" y="9782"/>
                      <a:pt x="5078" y="9703"/>
                    </a:cubicBezTo>
                    <a:cubicBezTo>
                      <a:pt x="4471" y="9766"/>
                      <a:pt x="4565" y="9703"/>
                      <a:pt x="4224" y="9985"/>
                    </a:cubicBezTo>
                    <a:cubicBezTo>
                      <a:pt x="4214" y="10016"/>
                      <a:pt x="4129" y="10001"/>
                      <a:pt x="4054" y="9937"/>
                    </a:cubicBezTo>
                    <a:cubicBezTo>
                      <a:pt x="3826" y="9720"/>
                      <a:pt x="3746" y="9914"/>
                      <a:pt x="3423" y="9773"/>
                    </a:cubicBezTo>
                    <a:cubicBezTo>
                      <a:pt x="3290" y="9618"/>
                      <a:pt x="3437" y="9315"/>
                      <a:pt x="3286" y="9237"/>
                    </a:cubicBezTo>
                    <a:cubicBezTo>
                      <a:pt x="3200" y="9191"/>
                      <a:pt x="3058" y="9096"/>
                      <a:pt x="3058" y="9096"/>
                    </a:cubicBezTo>
                    <a:cubicBezTo>
                      <a:pt x="2830" y="9003"/>
                      <a:pt x="3115" y="9315"/>
                      <a:pt x="2916" y="9051"/>
                    </a:cubicBezTo>
                    <a:cubicBezTo>
                      <a:pt x="2821" y="8957"/>
                      <a:pt x="2641" y="8925"/>
                      <a:pt x="2489" y="8864"/>
                    </a:cubicBezTo>
                    <a:cubicBezTo>
                      <a:pt x="2328" y="8833"/>
                      <a:pt x="2129" y="8879"/>
                      <a:pt x="1949" y="8864"/>
                    </a:cubicBezTo>
                    <a:cubicBezTo>
                      <a:pt x="1768" y="8817"/>
                      <a:pt x="1572" y="8967"/>
                      <a:pt x="1409" y="8969"/>
                    </a:cubicBezTo>
                    <a:cubicBezTo>
                      <a:pt x="1246" y="8971"/>
                      <a:pt x="1120" y="8877"/>
                      <a:pt x="968" y="8877"/>
                    </a:cubicBezTo>
                    <a:cubicBezTo>
                      <a:pt x="769" y="8971"/>
                      <a:pt x="657" y="8819"/>
                      <a:pt x="498" y="8723"/>
                    </a:cubicBezTo>
                    <a:cubicBezTo>
                      <a:pt x="339" y="8627"/>
                      <a:pt x="62" y="8396"/>
                      <a:pt x="15" y="8303"/>
                    </a:cubicBezTo>
                    <a:cubicBezTo>
                      <a:pt x="-61" y="8194"/>
                      <a:pt x="186" y="8255"/>
                      <a:pt x="214" y="8163"/>
                    </a:cubicBezTo>
                    <a:cubicBezTo>
                      <a:pt x="243" y="8069"/>
                      <a:pt x="186" y="7835"/>
                      <a:pt x="186" y="7742"/>
                    </a:cubicBezTo>
                    <a:cubicBezTo>
                      <a:pt x="195" y="7694"/>
                      <a:pt x="195" y="7633"/>
                      <a:pt x="214" y="7603"/>
                    </a:cubicBezTo>
                    <a:cubicBezTo>
                      <a:pt x="233" y="7555"/>
                      <a:pt x="280" y="7555"/>
                      <a:pt x="299" y="7508"/>
                    </a:cubicBezTo>
                    <a:cubicBezTo>
                      <a:pt x="327" y="7430"/>
                      <a:pt x="243" y="7040"/>
                      <a:pt x="270" y="7087"/>
                    </a:cubicBezTo>
                    <a:cubicBezTo>
                      <a:pt x="441" y="6432"/>
                      <a:pt x="290" y="6464"/>
                      <a:pt x="270" y="5965"/>
                    </a:cubicBezTo>
                    <a:cubicBezTo>
                      <a:pt x="318" y="5374"/>
                      <a:pt x="327" y="5545"/>
                      <a:pt x="583" y="5265"/>
                    </a:cubicBezTo>
                    <a:cubicBezTo>
                      <a:pt x="764" y="5296"/>
                      <a:pt x="783" y="5872"/>
                      <a:pt x="953" y="5965"/>
                    </a:cubicBezTo>
                    <a:cubicBezTo>
                      <a:pt x="1039" y="5920"/>
                      <a:pt x="1172" y="5186"/>
                      <a:pt x="1209" y="4983"/>
                    </a:cubicBezTo>
                    <a:cubicBezTo>
                      <a:pt x="1247" y="4782"/>
                      <a:pt x="1200" y="4907"/>
                      <a:pt x="1181" y="4704"/>
                    </a:cubicBezTo>
                    <a:cubicBezTo>
                      <a:pt x="1200" y="4439"/>
                      <a:pt x="1067" y="4066"/>
                      <a:pt x="1067" y="3769"/>
                    </a:cubicBezTo>
                    <a:cubicBezTo>
                      <a:pt x="1096" y="3473"/>
                      <a:pt x="1314" y="3115"/>
                      <a:pt x="1352" y="2882"/>
                    </a:cubicBezTo>
                    <a:cubicBezTo>
                      <a:pt x="1361" y="2773"/>
                      <a:pt x="1323" y="2320"/>
                      <a:pt x="1323" y="2320"/>
                    </a:cubicBezTo>
                    <a:cubicBezTo>
                      <a:pt x="1485" y="1931"/>
                      <a:pt x="1446" y="1884"/>
                      <a:pt x="1608" y="1712"/>
                    </a:cubicBezTo>
                    <a:cubicBezTo>
                      <a:pt x="1674" y="1558"/>
                      <a:pt x="1740" y="1464"/>
                      <a:pt x="1778" y="1293"/>
                    </a:cubicBezTo>
                    <a:cubicBezTo>
                      <a:pt x="1814" y="1079"/>
                      <a:pt x="1780" y="1305"/>
                      <a:pt x="1790" y="1149"/>
                    </a:cubicBezTo>
                    <a:cubicBezTo>
                      <a:pt x="1799" y="993"/>
                      <a:pt x="1762" y="1221"/>
                      <a:pt x="1774" y="1184"/>
                    </a:cubicBezTo>
                    <a:cubicBezTo>
                      <a:pt x="1784" y="1122"/>
                      <a:pt x="1791" y="1184"/>
                      <a:pt x="1801" y="1179"/>
                    </a:cubicBezTo>
                    <a:cubicBezTo>
                      <a:pt x="1811" y="1175"/>
                      <a:pt x="1854" y="1157"/>
                      <a:pt x="1835" y="11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1" name="Freeform 47"/>
              <p:cNvSpPr/>
              <p:nvPr/>
            </p:nvSpPr>
            <p:spPr bwMode="auto">
              <a:xfrm>
                <a:off x="4832512" y="1939596"/>
                <a:ext cx="816287" cy="1375161"/>
              </a:xfrm>
              <a:custGeom>
                <a:gdLst>
                  <a:gd name="T0" fmla="*/ 2147483647 w 447"/>
                  <a:gd name="T1" fmla="*/ 2147483647 h 733"/>
                  <a:gd name="T2" fmla="*/ 2147483647 w 447"/>
                  <a:gd name="T3" fmla="*/ 2147483647 h 733"/>
                  <a:gd name="T4" fmla="*/ 2147483647 w 447"/>
                  <a:gd name="T5" fmla="*/ 2147483647 h 733"/>
                  <a:gd name="T6" fmla="*/ 2147483647 w 447"/>
                  <a:gd name="T7" fmla="*/ 2147483647 h 733"/>
                  <a:gd name="T8" fmla="*/ 2147483647 w 447"/>
                  <a:gd name="T9" fmla="*/ 2147483647 h 733"/>
                  <a:gd name="T10" fmla="*/ 2147483647 w 447"/>
                  <a:gd name="T11" fmla="*/ 2147483647 h 733"/>
                  <a:gd name="T12" fmla="*/ 2147483647 w 447"/>
                  <a:gd name="T13" fmla="*/ 2147483647 h 733"/>
                  <a:gd name="T14" fmla="*/ 2147483647 w 447"/>
                  <a:gd name="T15" fmla="*/ 2147483647 h 733"/>
                  <a:gd name="T16" fmla="*/ 2147483647 w 447"/>
                  <a:gd name="T17" fmla="*/ 2147483647 h 733"/>
                  <a:gd name="T18" fmla="*/ 2147483647 w 447"/>
                  <a:gd name="T19" fmla="*/ 2147483647 h 733"/>
                  <a:gd name="T20" fmla="*/ 2147483647 w 447"/>
                  <a:gd name="T21" fmla="*/ 2147483647 h 733"/>
                  <a:gd name="T22" fmla="*/ 2147483647 w 447"/>
                  <a:gd name="T23" fmla="*/ 2147483647 h 733"/>
                  <a:gd name="T24" fmla="*/ 2147483647 w 447"/>
                  <a:gd name="T25" fmla="*/ 2147483647 h 733"/>
                  <a:gd name="T26" fmla="*/ 2147483647 w 447"/>
                  <a:gd name="T27" fmla="*/ 2147483647 h 733"/>
                  <a:gd name="T28" fmla="*/ 2147483647 w 447"/>
                  <a:gd name="T29" fmla="*/ 2147483647 h 733"/>
                  <a:gd name="T30" fmla="*/ 2147483647 w 447"/>
                  <a:gd name="T31" fmla="*/ 2147483647 h 733"/>
                  <a:gd name="T32" fmla="*/ 2147483647 w 447"/>
                  <a:gd name="T33" fmla="*/ 2147483647 h 733"/>
                  <a:gd name="T34" fmla="*/ 2147483647 w 447"/>
                  <a:gd name="T35" fmla="*/ 2147483647 h 733"/>
                  <a:gd name="T36" fmla="*/ 2147483647 w 447"/>
                  <a:gd name="T37" fmla="*/ 2147483647 h 733"/>
                  <a:gd name="T38" fmla="*/ 2147483647 w 447"/>
                  <a:gd name="T39" fmla="*/ 2147483647 h 733"/>
                  <a:gd name="T40" fmla="*/ 2147483647 w 447"/>
                  <a:gd name="T41" fmla="*/ 2147483647 h 733"/>
                  <a:gd name="T42" fmla="*/ 2147483647 w 447"/>
                  <a:gd name="T43" fmla="*/ 2147483647 h 733"/>
                  <a:gd name="T44" fmla="*/ 2147483647 w 447"/>
                  <a:gd name="T45" fmla="*/ 2147483647 h 733"/>
                  <a:gd name="T46" fmla="*/ 2147483647 w 447"/>
                  <a:gd name="T47" fmla="*/ 2147483647 h 733"/>
                  <a:gd name="T48" fmla="*/ 2147483647 w 447"/>
                  <a:gd name="T49" fmla="*/ 2147483647 h 733"/>
                  <a:gd name="T50" fmla="*/ 2147483647 w 447"/>
                  <a:gd name="T51" fmla="*/ 2147483647 h 733"/>
                  <a:gd name="T52" fmla="*/ 2147483647 w 447"/>
                  <a:gd name="T53" fmla="*/ 2147483647 h 733"/>
                  <a:gd name="T54" fmla="*/ 2147483647 w 447"/>
                  <a:gd name="T55" fmla="*/ 2147483647 h 733"/>
                  <a:gd name="T56" fmla="*/ 2147483647 w 447"/>
                  <a:gd name="T57" fmla="*/ 2147483647 h 733"/>
                  <a:gd name="T58" fmla="*/ 2147483647 w 447"/>
                  <a:gd name="T59" fmla="*/ 2147483647 h 733"/>
                  <a:gd name="T60" fmla="*/ 2147483647 w 447"/>
                  <a:gd name="T61" fmla="*/ 2147483647 h 733"/>
                  <a:gd name="T62" fmla="*/ 2147483647 w 447"/>
                  <a:gd name="T63" fmla="*/ 2147483647 h 733"/>
                  <a:gd name="T64" fmla="*/ 2147483647 w 447"/>
                  <a:gd name="T65" fmla="*/ 2147483647 h 73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7"/>
                  <a:gd name="T100" fmla="*/ 0 h 733"/>
                  <a:gd name="T101" fmla="*/ 447 w 447"/>
                  <a:gd name="T102" fmla="*/ 733 h 733"/>
                  <a:gd name="connsiteX0" fmla="*/ 6109 w 10053"/>
                  <a:gd name="connsiteY0" fmla="*/ 3 h 10000"/>
                  <a:gd name="connsiteX1" fmla="*/ 6265 w 10053"/>
                  <a:gd name="connsiteY1" fmla="*/ 252 h 10000"/>
                  <a:gd name="connsiteX2" fmla="*/ 7061 w 10053"/>
                  <a:gd name="connsiteY2" fmla="*/ 541 h 10000"/>
                  <a:gd name="connsiteX3" fmla="*/ 7127 w 10053"/>
                  <a:gd name="connsiteY3" fmla="*/ 749 h 10000"/>
                  <a:gd name="connsiteX4" fmla="*/ 7371 w 10053"/>
                  <a:gd name="connsiteY4" fmla="*/ 832 h 10000"/>
                  <a:gd name="connsiteX5" fmla="*/ 6928 w 10053"/>
                  <a:gd name="connsiteY5" fmla="*/ 1496 h 10000"/>
                  <a:gd name="connsiteX6" fmla="*/ 7394 w 10053"/>
                  <a:gd name="connsiteY6" fmla="*/ 2075 h 10000"/>
                  <a:gd name="connsiteX7" fmla="*/ 7570 w 10053"/>
                  <a:gd name="connsiteY7" fmla="*/ 2614 h 10000"/>
                  <a:gd name="connsiteX8" fmla="*/ 6596 w 10053"/>
                  <a:gd name="connsiteY8" fmla="*/ 3649 h 10000"/>
                  <a:gd name="connsiteX9" fmla="*/ 7327 w 10053"/>
                  <a:gd name="connsiteY9" fmla="*/ 4230 h 10000"/>
                  <a:gd name="connsiteX10" fmla="*/ 7724 w 10053"/>
                  <a:gd name="connsiteY10" fmla="*/ 4727 h 10000"/>
                  <a:gd name="connsiteX11" fmla="*/ 8057 w 10053"/>
                  <a:gd name="connsiteY11" fmla="*/ 4787 h 10000"/>
                  <a:gd name="connsiteX12" fmla="*/ 8456 w 10053"/>
                  <a:gd name="connsiteY12" fmla="*/ 4727 h 10000"/>
                  <a:gd name="connsiteX13" fmla="*/ 8654 w 10053"/>
                  <a:gd name="connsiteY13" fmla="*/ 4816 h 10000"/>
                  <a:gd name="connsiteX14" fmla="*/ 8965 w 10053"/>
                  <a:gd name="connsiteY14" fmla="*/ 4852 h 10000"/>
                  <a:gd name="connsiteX15" fmla="*/ 9231 w 10053"/>
                  <a:gd name="connsiteY15" fmla="*/ 4603 h 10000"/>
                  <a:gd name="connsiteX16" fmla="*/ 9186 w 10053"/>
                  <a:gd name="connsiteY16" fmla="*/ 5100 h 10000"/>
                  <a:gd name="connsiteX17" fmla="*/ 8814 w 10053"/>
                  <a:gd name="connsiteY17" fmla="*/ 6274 h 10000"/>
                  <a:gd name="connsiteX18" fmla="*/ 9438 w 10053"/>
                  <a:gd name="connsiteY18" fmla="*/ 6506 h 10000"/>
                  <a:gd name="connsiteX19" fmla="*/ 9190 w 10053"/>
                  <a:gd name="connsiteY19" fmla="*/ 7163 h 10000"/>
                  <a:gd name="connsiteX20" fmla="*/ 10053 w 10053"/>
                  <a:gd name="connsiteY20" fmla="*/ 7620 h 10000"/>
                  <a:gd name="connsiteX21" fmla="*/ 9231 w 10053"/>
                  <a:gd name="connsiteY21" fmla="*/ 8042 h 10000"/>
                  <a:gd name="connsiteX22" fmla="*/ 8804 w 10053"/>
                  <a:gd name="connsiteY22" fmla="*/ 8315 h 10000"/>
                  <a:gd name="connsiteX23" fmla="*/ 7796 w 10053"/>
                  <a:gd name="connsiteY23" fmla="*/ 8621 h 10000"/>
                  <a:gd name="connsiteX24" fmla="*/ 7570 w 10053"/>
                  <a:gd name="connsiteY24" fmla="*/ 7649 h 10000"/>
                  <a:gd name="connsiteX25" fmla="*/ 7277 w 10053"/>
                  <a:gd name="connsiteY25" fmla="*/ 7297 h 10000"/>
                  <a:gd name="connsiteX26" fmla="*/ 7049 w 10053"/>
                  <a:gd name="connsiteY26" fmla="*/ 7076 h 10000"/>
                  <a:gd name="connsiteX27" fmla="*/ 6799 w 10053"/>
                  <a:gd name="connsiteY27" fmla="*/ 6937 h 10000"/>
                  <a:gd name="connsiteX28" fmla="*/ 6862 w 10053"/>
                  <a:gd name="connsiteY28" fmla="*/ 6798 h 10000"/>
                  <a:gd name="connsiteX29" fmla="*/ 6596 w 10053"/>
                  <a:gd name="connsiteY29" fmla="*/ 7047 h 10000"/>
                  <a:gd name="connsiteX30" fmla="*/ 6242 w 10053"/>
                  <a:gd name="connsiteY30" fmla="*/ 7420 h 10000"/>
                  <a:gd name="connsiteX31" fmla="*/ 6044 w 10053"/>
                  <a:gd name="connsiteY31" fmla="*/ 7213 h 10000"/>
                  <a:gd name="connsiteX32" fmla="*/ 5733 w 10053"/>
                  <a:gd name="connsiteY32" fmla="*/ 7461 h 10000"/>
                  <a:gd name="connsiteX33" fmla="*/ 5114 w 10053"/>
                  <a:gd name="connsiteY33" fmla="*/ 7959 h 10000"/>
                  <a:gd name="connsiteX34" fmla="*/ 4980 w 10053"/>
                  <a:gd name="connsiteY34" fmla="*/ 8497 h 10000"/>
                  <a:gd name="connsiteX35" fmla="*/ 4715 w 10053"/>
                  <a:gd name="connsiteY35" fmla="*/ 8539 h 10000"/>
                  <a:gd name="connsiteX36" fmla="*/ 4339 w 10053"/>
                  <a:gd name="connsiteY36" fmla="*/ 8829 h 10000"/>
                  <a:gd name="connsiteX37" fmla="*/ 4317 w 10053"/>
                  <a:gd name="connsiteY37" fmla="*/ 8954 h 10000"/>
                  <a:gd name="connsiteX38" fmla="*/ 3985 w 10053"/>
                  <a:gd name="connsiteY38" fmla="*/ 9657 h 10000"/>
                  <a:gd name="connsiteX39" fmla="*/ 1564 w 10053"/>
                  <a:gd name="connsiteY39" fmla="*/ 9983 h 10000"/>
                  <a:gd name="connsiteX40" fmla="*/ 851 w 10053"/>
                  <a:gd name="connsiteY40" fmla="*/ 9253 h 10000"/>
                  <a:gd name="connsiteX41" fmla="*/ 266 w 10053"/>
                  <a:gd name="connsiteY41" fmla="*/ 9606 h 10000"/>
                  <a:gd name="connsiteX42" fmla="*/ 27 w 10053"/>
                  <a:gd name="connsiteY42" fmla="*/ 8716 h 10000"/>
                  <a:gd name="connsiteX43" fmla="*/ 744 w 10053"/>
                  <a:gd name="connsiteY43" fmla="*/ 7817 h 10000"/>
                  <a:gd name="connsiteX44" fmla="*/ 1301 w 10053"/>
                  <a:gd name="connsiteY44" fmla="*/ 7467 h 10000"/>
                  <a:gd name="connsiteX45" fmla="*/ 1138 w 10053"/>
                  <a:gd name="connsiteY45" fmla="*/ 6860 h 10000"/>
                  <a:gd name="connsiteX46" fmla="*/ 1009 w 10053"/>
                  <a:gd name="connsiteY46" fmla="*/ 6566 h 10000"/>
                  <a:gd name="connsiteX47" fmla="*/ 79 w 10053"/>
                  <a:gd name="connsiteY47" fmla="*/ 6415 h 10000"/>
                  <a:gd name="connsiteX48" fmla="*/ 691 w 10053"/>
                  <a:gd name="connsiteY48" fmla="*/ 5256 h 10000"/>
                  <a:gd name="connsiteX49" fmla="*/ 1343 w 10053"/>
                  <a:gd name="connsiteY49" fmla="*/ 4434 h 10000"/>
                  <a:gd name="connsiteX50" fmla="*/ 1713 w 10053"/>
                  <a:gd name="connsiteY50" fmla="*/ 4103 h 10000"/>
                  <a:gd name="connsiteX51" fmla="*/ 1992 w 10053"/>
                  <a:gd name="connsiteY51" fmla="*/ 3816 h 10000"/>
                  <a:gd name="connsiteX52" fmla="*/ 2656 w 10053"/>
                  <a:gd name="connsiteY52" fmla="*/ 3319 h 10000"/>
                  <a:gd name="connsiteX53" fmla="*/ 3521 w 10053"/>
                  <a:gd name="connsiteY53" fmla="*/ 3029 h 10000"/>
                  <a:gd name="connsiteX54" fmla="*/ 2856 w 10053"/>
                  <a:gd name="connsiteY54" fmla="*/ 2862 h 10000"/>
                  <a:gd name="connsiteX55" fmla="*/ 2068 w 10053"/>
                  <a:gd name="connsiteY55" fmla="*/ 2453 h 10000"/>
                  <a:gd name="connsiteX56" fmla="*/ 3409 w 10053"/>
                  <a:gd name="connsiteY56" fmla="*/ 2697 h 10000"/>
                  <a:gd name="connsiteX57" fmla="*/ 4073 w 10053"/>
                  <a:gd name="connsiteY57" fmla="*/ 2614 h 10000"/>
                  <a:gd name="connsiteX58" fmla="*/ 4715 w 10053"/>
                  <a:gd name="connsiteY58" fmla="*/ 2034 h 10000"/>
                  <a:gd name="connsiteX59" fmla="*/ 4450 w 10053"/>
                  <a:gd name="connsiteY59" fmla="*/ 1785 h 10000"/>
                  <a:gd name="connsiteX60" fmla="*/ 3980 w 10053"/>
                  <a:gd name="connsiteY60" fmla="*/ 969 h 10000"/>
                  <a:gd name="connsiteX61" fmla="*/ 4450 w 10053"/>
                  <a:gd name="connsiteY61" fmla="*/ 749 h 10000"/>
                  <a:gd name="connsiteX62" fmla="*/ 4604 w 10053"/>
                  <a:gd name="connsiteY62" fmla="*/ 832 h 10000"/>
                  <a:gd name="connsiteX63" fmla="*/ 4737 w 10053"/>
                  <a:gd name="connsiteY63" fmla="*/ 749 h 10000"/>
                  <a:gd name="connsiteX64" fmla="*/ 5180 w 10053"/>
                  <a:gd name="connsiteY64" fmla="*/ 666 h 10000"/>
                  <a:gd name="connsiteX65" fmla="*/ 5446 w 10053"/>
                  <a:gd name="connsiteY65" fmla="*/ 335 h 10000"/>
                  <a:gd name="connsiteX66" fmla="*/ 6109 w 10053"/>
                  <a:gd name="connsiteY66" fmla="*/ 3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053" h="10000">
                    <a:moveTo>
                      <a:pt x="6109" y="3"/>
                    </a:moveTo>
                    <a:cubicBezTo>
                      <a:pt x="6286" y="-24"/>
                      <a:pt x="6109" y="169"/>
                      <a:pt x="6265" y="252"/>
                    </a:cubicBezTo>
                    <a:cubicBezTo>
                      <a:pt x="6419" y="335"/>
                      <a:pt x="6907" y="459"/>
                      <a:pt x="7061" y="541"/>
                    </a:cubicBezTo>
                    <a:cubicBezTo>
                      <a:pt x="7304" y="776"/>
                      <a:pt x="6995" y="390"/>
                      <a:pt x="7127" y="749"/>
                    </a:cubicBezTo>
                    <a:cubicBezTo>
                      <a:pt x="7172" y="832"/>
                      <a:pt x="7371" y="832"/>
                      <a:pt x="7371" y="832"/>
                    </a:cubicBezTo>
                    <a:cubicBezTo>
                      <a:pt x="6972" y="1080"/>
                      <a:pt x="6508" y="1315"/>
                      <a:pt x="6928" y="1496"/>
                    </a:cubicBezTo>
                    <a:cubicBezTo>
                      <a:pt x="6995" y="1633"/>
                      <a:pt x="7327" y="1937"/>
                      <a:pt x="7394" y="2075"/>
                    </a:cubicBezTo>
                    <a:cubicBezTo>
                      <a:pt x="7436" y="2365"/>
                      <a:pt x="7436" y="2352"/>
                      <a:pt x="7570" y="2614"/>
                    </a:cubicBezTo>
                    <a:cubicBezTo>
                      <a:pt x="7416" y="3070"/>
                      <a:pt x="7416" y="3525"/>
                      <a:pt x="6596" y="3649"/>
                    </a:cubicBezTo>
                    <a:cubicBezTo>
                      <a:pt x="6596" y="3897"/>
                      <a:pt x="7261" y="4022"/>
                      <a:pt x="7327" y="4230"/>
                    </a:cubicBezTo>
                    <a:cubicBezTo>
                      <a:pt x="7637" y="4519"/>
                      <a:pt x="7371" y="4658"/>
                      <a:pt x="7724" y="4727"/>
                    </a:cubicBezTo>
                    <a:cubicBezTo>
                      <a:pt x="7836" y="4810"/>
                      <a:pt x="7947" y="4787"/>
                      <a:pt x="8057" y="4787"/>
                    </a:cubicBezTo>
                    <a:cubicBezTo>
                      <a:pt x="8167" y="4787"/>
                      <a:pt x="8357" y="4722"/>
                      <a:pt x="8456" y="4727"/>
                    </a:cubicBezTo>
                    <a:cubicBezTo>
                      <a:pt x="8555" y="4732"/>
                      <a:pt x="8567" y="4789"/>
                      <a:pt x="8654" y="4816"/>
                    </a:cubicBezTo>
                    <a:cubicBezTo>
                      <a:pt x="8766" y="4899"/>
                      <a:pt x="8869" y="4887"/>
                      <a:pt x="8965" y="4852"/>
                    </a:cubicBezTo>
                    <a:cubicBezTo>
                      <a:pt x="9061" y="4817"/>
                      <a:pt x="9186" y="4561"/>
                      <a:pt x="9231" y="4603"/>
                    </a:cubicBezTo>
                    <a:cubicBezTo>
                      <a:pt x="9805" y="4671"/>
                      <a:pt x="9009" y="4686"/>
                      <a:pt x="9186" y="5100"/>
                    </a:cubicBezTo>
                    <a:cubicBezTo>
                      <a:pt x="9231" y="5211"/>
                      <a:pt x="8726" y="6176"/>
                      <a:pt x="8814" y="6274"/>
                    </a:cubicBezTo>
                    <a:cubicBezTo>
                      <a:pt x="8748" y="6646"/>
                      <a:pt x="9084" y="6174"/>
                      <a:pt x="9438" y="6506"/>
                    </a:cubicBezTo>
                    <a:cubicBezTo>
                      <a:pt x="9482" y="6727"/>
                      <a:pt x="9088" y="6977"/>
                      <a:pt x="9190" y="7163"/>
                    </a:cubicBezTo>
                    <a:cubicBezTo>
                      <a:pt x="9293" y="7349"/>
                      <a:pt x="10075" y="7468"/>
                      <a:pt x="10053" y="7620"/>
                    </a:cubicBezTo>
                    <a:cubicBezTo>
                      <a:pt x="9720" y="7938"/>
                      <a:pt x="9938" y="7959"/>
                      <a:pt x="9231" y="8042"/>
                    </a:cubicBezTo>
                    <a:cubicBezTo>
                      <a:pt x="8942" y="8166"/>
                      <a:pt x="9092" y="8205"/>
                      <a:pt x="8804" y="8315"/>
                    </a:cubicBezTo>
                    <a:cubicBezTo>
                      <a:pt x="8672" y="8578"/>
                      <a:pt x="7972" y="8731"/>
                      <a:pt x="7796" y="8621"/>
                    </a:cubicBezTo>
                    <a:cubicBezTo>
                      <a:pt x="7662" y="8276"/>
                      <a:pt x="7790" y="7966"/>
                      <a:pt x="7570" y="7649"/>
                    </a:cubicBezTo>
                    <a:cubicBezTo>
                      <a:pt x="7504" y="7565"/>
                      <a:pt x="7322" y="7380"/>
                      <a:pt x="7277" y="7297"/>
                    </a:cubicBezTo>
                    <a:cubicBezTo>
                      <a:pt x="7188" y="7158"/>
                      <a:pt x="7128" y="7136"/>
                      <a:pt x="7049" y="7076"/>
                    </a:cubicBezTo>
                    <a:cubicBezTo>
                      <a:pt x="6969" y="7016"/>
                      <a:pt x="6866" y="6951"/>
                      <a:pt x="6799" y="6937"/>
                    </a:cubicBezTo>
                    <a:cubicBezTo>
                      <a:pt x="6712" y="6910"/>
                      <a:pt x="6884" y="6702"/>
                      <a:pt x="6862" y="6798"/>
                    </a:cubicBezTo>
                    <a:cubicBezTo>
                      <a:pt x="6772" y="6882"/>
                      <a:pt x="6707" y="6950"/>
                      <a:pt x="6596" y="7047"/>
                    </a:cubicBezTo>
                    <a:cubicBezTo>
                      <a:pt x="6487" y="7144"/>
                      <a:pt x="6330" y="7393"/>
                      <a:pt x="6242" y="7420"/>
                    </a:cubicBezTo>
                    <a:cubicBezTo>
                      <a:pt x="6064" y="7489"/>
                      <a:pt x="6109" y="7172"/>
                      <a:pt x="6044" y="7213"/>
                    </a:cubicBezTo>
                    <a:cubicBezTo>
                      <a:pt x="5955" y="7213"/>
                      <a:pt x="5887" y="7337"/>
                      <a:pt x="5733" y="7461"/>
                    </a:cubicBezTo>
                    <a:cubicBezTo>
                      <a:pt x="5622" y="7669"/>
                      <a:pt x="5313" y="7780"/>
                      <a:pt x="5114" y="7959"/>
                    </a:cubicBezTo>
                    <a:cubicBezTo>
                      <a:pt x="5092" y="8097"/>
                      <a:pt x="5070" y="8373"/>
                      <a:pt x="4980" y="8497"/>
                    </a:cubicBezTo>
                    <a:cubicBezTo>
                      <a:pt x="4936" y="8553"/>
                      <a:pt x="4781" y="8511"/>
                      <a:pt x="4715" y="8539"/>
                    </a:cubicBezTo>
                    <a:cubicBezTo>
                      <a:pt x="4627" y="8608"/>
                      <a:pt x="4406" y="8760"/>
                      <a:pt x="4339" y="8829"/>
                    </a:cubicBezTo>
                    <a:cubicBezTo>
                      <a:pt x="4272" y="8898"/>
                      <a:pt x="4383" y="8815"/>
                      <a:pt x="4317" y="8954"/>
                    </a:cubicBezTo>
                    <a:cubicBezTo>
                      <a:pt x="4250" y="9644"/>
                      <a:pt x="4627" y="9382"/>
                      <a:pt x="3985" y="9657"/>
                    </a:cubicBezTo>
                    <a:cubicBezTo>
                      <a:pt x="3564" y="10058"/>
                      <a:pt x="2515" y="10010"/>
                      <a:pt x="1564" y="9983"/>
                    </a:cubicBezTo>
                    <a:cubicBezTo>
                      <a:pt x="1275" y="9721"/>
                      <a:pt x="1337" y="9350"/>
                      <a:pt x="851" y="9253"/>
                    </a:cubicBezTo>
                    <a:cubicBezTo>
                      <a:pt x="651" y="9267"/>
                      <a:pt x="465" y="9633"/>
                      <a:pt x="266" y="9606"/>
                    </a:cubicBezTo>
                    <a:cubicBezTo>
                      <a:pt x="-88" y="9565"/>
                      <a:pt x="5" y="8937"/>
                      <a:pt x="27" y="8716"/>
                    </a:cubicBezTo>
                    <a:cubicBezTo>
                      <a:pt x="93" y="8094"/>
                      <a:pt x="-30" y="7982"/>
                      <a:pt x="744" y="7817"/>
                    </a:cubicBezTo>
                    <a:cubicBezTo>
                      <a:pt x="966" y="7609"/>
                      <a:pt x="947" y="7536"/>
                      <a:pt x="1301" y="7467"/>
                    </a:cubicBezTo>
                    <a:cubicBezTo>
                      <a:pt x="1413" y="7232"/>
                      <a:pt x="1187" y="7010"/>
                      <a:pt x="1138" y="6860"/>
                    </a:cubicBezTo>
                    <a:cubicBezTo>
                      <a:pt x="1089" y="6709"/>
                      <a:pt x="1209" y="6594"/>
                      <a:pt x="1009" y="6566"/>
                    </a:cubicBezTo>
                    <a:cubicBezTo>
                      <a:pt x="633" y="6415"/>
                      <a:pt x="213" y="6650"/>
                      <a:pt x="79" y="6415"/>
                    </a:cubicBezTo>
                    <a:cubicBezTo>
                      <a:pt x="-186" y="5876"/>
                      <a:pt x="359" y="5518"/>
                      <a:pt x="691" y="5256"/>
                    </a:cubicBezTo>
                    <a:cubicBezTo>
                      <a:pt x="713" y="5007"/>
                      <a:pt x="1254" y="4697"/>
                      <a:pt x="1343" y="4434"/>
                    </a:cubicBezTo>
                    <a:cubicBezTo>
                      <a:pt x="1408" y="4227"/>
                      <a:pt x="1603" y="4206"/>
                      <a:pt x="1713" y="4103"/>
                    </a:cubicBezTo>
                    <a:cubicBezTo>
                      <a:pt x="1822" y="3999"/>
                      <a:pt x="1927" y="3954"/>
                      <a:pt x="1992" y="3816"/>
                    </a:cubicBezTo>
                    <a:cubicBezTo>
                      <a:pt x="2082" y="3581"/>
                      <a:pt x="2413" y="3456"/>
                      <a:pt x="2656" y="3319"/>
                    </a:cubicBezTo>
                    <a:cubicBezTo>
                      <a:pt x="2900" y="3180"/>
                      <a:pt x="3498" y="3097"/>
                      <a:pt x="3521" y="3029"/>
                    </a:cubicBezTo>
                    <a:cubicBezTo>
                      <a:pt x="3409" y="2821"/>
                      <a:pt x="3143" y="2972"/>
                      <a:pt x="2856" y="2862"/>
                    </a:cubicBezTo>
                    <a:cubicBezTo>
                      <a:pt x="2790" y="2793"/>
                      <a:pt x="1979" y="2481"/>
                      <a:pt x="2068" y="2453"/>
                    </a:cubicBezTo>
                    <a:cubicBezTo>
                      <a:pt x="2156" y="2426"/>
                      <a:pt x="3075" y="2670"/>
                      <a:pt x="3409" y="2697"/>
                    </a:cubicBezTo>
                    <a:cubicBezTo>
                      <a:pt x="3743" y="2724"/>
                      <a:pt x="3852" y="2724"/>
                      <a:pt x="4073" y="2614"/>
                    </a:cubicBezTo>
                    <a:cubicBezTo>
                      <a:pt x="4339" y="2558"/>
                      <a:pt x="4650" y="2172"/>
                      <a:pt x="4715" y="2034"/>
                    </a:cubicBezTo>
                    <a:cubicBezTo>
                      <a:pt x="4781" y="1895"/>
                      <a:pt x="4572" y="1962"/>
                      <a:pt x="4450" y="1785"/>
                    </a:cubicBezTo>
                    <a:cubicBezTo>
                      <a:pt x="4328" y="1608"/>
                      <a:pt x="3980" y="1135"/>
                      <a:pt x="3980" y="969"/>
                    </a:cubicBezTo>
                    <a:cubicBezTo>
                      <a:pt x="4002" y="818"/>
                      <a:pt x="4361" y="818"/>
                      <a:pt x="4450" y="749"/>
                    </a:cubicBezTo>
                    <a:cubicBezTo>
                      <a:pt x="4515" y="693"/>
                      <a:pt x="4560" y="832"/>
                      <a:pt x="4604" y="832"/>
                    </a:cubicBezTo>
                    <a:cubicBezTo>
                      <a:pt x="4650" y="832"/>
                      <a:pt x="4650" y="776"/>
                      <a:pt x="4737" y="749"/>
                    </a:cubicBezTo>
                    <a:cubicBezTo>
                      <a:pt x="4826" y="722"/>
                      <a:pt x="5070" y="735"/>
                      <a:pt x="5180" y="666"/>
                    </a:cubicBezTo>
                    <a:cubicBezTo>
                      <a:pt x="5290" y="598"/>
                      <a:pt x="5290" y="445"/>
                      <a:pt x="5446" y="335"/>
                    </a:cubicBezTo>
                    <a:cubicBezTo>
                      <a:pt x="5667" y="128"/>
                      <a:pt x="6109" y="293"/>
                      <a:pt x="6109" y="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2" name="Freeform 48"/>
              <p:cNvSpPr/>
              <p:nvPr/>
            </p:nvSpPr>
            <p:spPr bwMode="auto">
              <a:xfrm>
                <a:off x="2683188" y="795940"/>
                <a:ext cx="1339224" cy="1986474"/>
              </a:xfrm>
              <a:custGeom>
                <a:gdLst>
                  <a:gd name="T0" fmla="*/ 2147483647 w 671"/>
                  <a:gd name="T1" fmla="*/ 2147483647 h 981"/>
                  <a:gd name="T2" fmla="*/ 2147483647 w 671"/>
                  <a:gd name="T3" fmla="*/ 2147483647 h 981"/>
                  <a:gd name="T4" fmla="*/ 2147483647 w 671"/>
                  <a:gd name="T5" fmla="*/ 2147483647 h 981"/>
                  <a:gd name="T6" fmla="*/ 2147483647 w 671"/>
                  <a:gd name="T7" fmla="*/ 2147483647 h 981"/>
                  <a:gd name="T8" fmla="*/ 2147483647 w 671"/>
                  <a:gd name="T9" fmla="*/ 2147483647 h 981"/>
                  <a:gd name="T10" fmla="*/ 2147483647 w 671"/>
                  <a:gd name="T11" fmla="*/ 2147483647 h 981"/>
                  <a:gd name="T12" fmla="*/ 2147483647 w 671"/>
                  <a:gd name="T13" fmla="*/ 2147483647 h 981"/>
                  <a:gd name="T14" fmla="*/ 2147483647 w 671"/>
                  <a:gd name="T15" fmla="*/ 2147483647 h 981"/>
                  <a:gd name="T16" fmla="*/ 2147483647 w 671"/>
                  <a:gd name="T17" fmla="*/ 2147483647 h 981"/>
                  <a:gd name="T18" fmla="*/ 2147483647 w 671"/>
                  <a:gd name="T19" fmla="*/ 2147483647 h 981"/>
                  <a:gd name="T20" fmla="*/ 2147483647 w 671"/>
                  <a:gd name="T21" fmla="*/ 2147483647 h 981"/>
                  <a:gd name="T22" fmla="*/ 2147483647 w 671"/>
                  <a:gd name="T23" fmla="*/ 2147483647 h 981"/>
                  <a:gd name="T24" fmla="*/ 2147483647 w 671"/>
                  <a:gd name="T25" fmla="*/ 2147483647 h 981"/>
                  <a:gd name="T26" fmla="*/ 2147483647 w 671"/>
                  <a:gd name="T27" fmla="*/ 2147483647 h 981"/>
                  <a:gd name="T28" fmla="*/ 2147483647 w 671"/>
                  <a:gd name="T29" fmla="*/ 2147483647 h 981"/>
                  <a:gd name="T30" fmla="*/ 2147483647 w 671"/>
                  <a:gd name="T31" fmla="*/ 2147483647 h 981"/>
                  <a:gd name="T32" fmla="*/ 2147483647 w 671"/>
                  <a:gd name="T33" fmla="*/ 2147483647 h 981"/>
                  <a:gd name="T34" fmla="*/ 2147483647 w 671"/>
                  <a:gd name="T35" fmla="*/ 2147483647 h 981"/>
                  <a:gd name="T36" fmla="*/ 2147483647 w 671"/>
                  <a:gd name="T37" fmla="*/ 2147483647 h 981"/>
                  <a:gd name="T38" fmla="*/ 2147483647 w 671"/>
                  <a:gd name="T39" fmla="*/ 2147483647 h 981"/>
                  <a:gd name="T40" fmla="*/ 2147483647 w 671"/>
                  <a:gd name="T41" fmla="*/ 2147483647 h 981"/>
                  <a:gd name="T42" fmla="*/ 2147483647 w 671"/>
                  <a:gd name="T43" fmla="*/ 2147483647 h 981"/>
                  <a:gd name="T44" fmla="*/ 2147483647 w 671"/>
                  <a:gd name="T45" fmla="*/ 2147483647 h 981"/>
                  <a:gd name="T46" fmla="*/ 2147483647 w 671"/>
                  <a:gd name="T47" fmla="*/ 2147483647 h 981"/>
                  <a:gd name="T48" fmla="*/ 2147483647 w 671"/>
                  <a:gd name="T49" fmla="*/ 2147483647 h 981"/>
                  <a:gd name="T50" fmla="*/ 2147483647 w 671"/>
                  <a:gd name="T51" fmla="*/ 2147483647 h 981"/>
                  <a:gd name="T52" fmla="*/ 2147483647 w 671"/>
                  <a:gd name="T53" fmla="*/ 2147483647 h 981"/>
                  <a:gd name="T54" fmla="*/ 2147483647 w 671"/>
                  <a:gd name="T55" fmla="*/ 2147483647 h 981"/>
                  <a:gd name="T56" fmla="*/ 2147483647 w 671"/>
                  <a:gd name="T57" fmla="*/ 2147483647 h 981"/>
                  <a:gd name="T58" fmla="*/ 2147483647 w 671"/>
                  <a:gd name="T59" fmla="*/ 2147483647 h 981"/>
                  <a:gd name="T60" fmla="*/ 2147483647 w 671"/>
                  <a:gd name="T61" fmla="*/ 2147483647 h 981"/>
                  <a:gd name="T62" fmla="*/ 2147483647 w 671"/>
                  <a:gd name="T63" fmla="*/ 2147483647 h 981"/>
                  <a:gd name="T64" fmla="*/ 2147483647 w 671"/>
                  <a:gd name="T65" fmla="*/ 2147483647 h 981"/>
                  <a:gd name="T66" fmla="*/ 2147483647 w 671"/>
                  <a:gd name="T67" fmla="*/ 2147483647 h 981"/>
                  <a:gd name="T68" fmla="*/ 2147483647 w 671"/>
                  <a:gd name="T69" fmla="*/ 2147483647 h 981"/>
                  <a:gd name="T70" fmla="*/ 2147483647 w 671"/>
                  <a:gd name="T71" fmla="*/ 2147483647 h 98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1"/>
                  <a:gd name="T109" fmla="*/ 0 h 981"/>
                  <a:gd name="T110" fmla="*/ 671 w 671"/>
                  <a:gd name="T111" fmla="*/ 981 h 981"/>
                  <a:gd name="connsiteX0" fmla="*/ 9873 w 10455"/>
                  <a:gd name="connsiteY0" fmla="*/ 3750 h 10702"/>
                  <a:gd name="connsiteX1" fmla="*/ 9642 w 10455"/>
                  <a:gd name="connsiteY1" fmla="*/ 3501 h 10702"/>
                  <a:gd name="connsiteX2" fmla="*/ 9315 w 10455"/>
                  <a:gd name="connsiteY2" fmla="*/ 3371 h 10702"/>
                  <a:gd name="connsiteX3" fmla="*/ 8601 w 10455"/>
                  <a:gd name="connsiteY3" fmla="*/ 3463 h 10702"/>
                  <a:gd name="connsiteX4" fmla="*/ 7089 w 10455"/>
                  <a:gd name="connsiteY4" fmla="*/ 3493 h 10702"/>
                  <a:gd name="connsiteX5" fmla="*/ 6711 w 10455"/>
                  <a:gd name="connsiteY5" fmla="*/ 3554 h 10702"/>
                  <a:gd name="connsiteX6" fmla="*/ 4796 w 10455"/>
                  <a:gd name="connsiteY6" fmla="*/ 3606 h 10702"/>
                  <a:gd name="connsiteX7" fmla="*/ 4860 w 10455"/>
                  <a:gd name="connsiteY7" fmla="*/ 1777 h 10702"/>
                  <a:gd name="connsiteX8" fmla="*/ 5188 w 10455"/>
                  <a:gd name="connsiteY8" fmla="*/ 1234 h 10702"/>
                  <a:gd name="connsiteX9" fmla="*/ 5049 w 10455"/>
                  <a:gd name="connsiteY9" fmla="*/ 1136 h 10702"/>
                  <a:gd name="connsiteX10" fmla="*/ 4967 w 10455"/>
                  <a:gd name="connsiteY10" fmla="*/ 1077 h 10702"/>
                  <a:gd name="connsiteX11" fmla="*/ 4885 w 10455"/>
                  <a:gd name="connsiteY11" fmla="*/ 1119 h 10702"/>
                  <a:gd name="connsiteX12" fmla="*/ 4839 w 10455"/>
                  <a:gd name="connsiteY12" fmla="*/ 920 h 10702"/>
                  <a:gd name="connsiteX13" fmla="*/ 4933 w 10455"/>
                  <a:gd name="connsiteY13" fmla="*/ 1046 h 10702"/>
                  <a:gd name="connsiteX14" fmla="*/ 4739 w 10455"/>
                  <a:gd name="connsiteY14" fmla="*/ 887 h 10702"/>
                  <a:gd name="connsiteX15" fmla="*/ 4465 w 10455"/>
                  <a:gd name="connsiteY15" fmla="*/ 875 h 10702"/>
                  <a:gd name="connsiteX16" fmla="*/ 4244 w 10455"/>
                  <a:gd name="connsiteY16" fmla="*/ 716 h 10702"/>
                  <a:gd name="connsiteX17" fmla="*/ 3953 w 10455"/>
                  <a:gd name="connsiteY17" fmla="*/ 449 h 10702"/>
                  <a:gd name="connsiteX18" fmla="*/ 3005 w 10455"/>
                  <a:gd name="connsiteY18" fmla="*/ 18 h 10702"/>
                  <a:gd name="connsiteX19" fmla="*/ 2553 w 10455"/>
                  <a:gd name="connsiteY19" fmla="*/ 100 h 10702"/>
                  <a:gd name="connsiteX20" fmla="*/ 2066 w 10455"/>
                  <a:gd name="connsiteY20" fmla="*/ 688 h 10702"/>
                  <a:gd name="connsiteX21" fmla="*/ 1822 w 10455"/>
                  <a:gd name="connsiteY21" fmla="*/ 1177 h 10702"/>
                  <a:gd name="connsiteX22" fmla="*/ 1688 w 10455"/>
                  <a:gd name="connsiteY22" fmla="*/ 1726 h 10702"/>
                  <a:gd name="connsiteX23" fmla="*/ 1308 w 10455"/>
                  <a:gd name="connsiteY23" fmla="*/ 2522 h 10702"/>
                  <a:gd name="connsiteX24" fmla="*/ 722 w 10455"/>
                  <a:gd name="connsiteY24" fmla="*/ 3739 h 10702"/>
                  <a:gd name="connsiteX25" fmla="*/ 493 w 10455"/>
                  <a:gd name="connsiteY25" fmla="*/ 4497 h 10702"/>
                  <a:gd name="connsiteX26" fmla="*/ 30 w 10455"/>
                  <a:gd name="connsiteY26" fmla="*/ 5048 h 10702"/>
                  <a:gd name="connsiteX27" fmla="*/ 74 w 10455"/>
                  <a:gd name="connsiteY27" fmla="*/ 5775 h 10702"/>
                  <a:gd name="connsiteX28" fmla="*/ 474 w 10455"/>
                  <a:gd name="connsiteY28" fmla="*/ 6465 h 10702"/>
                  <a:gd name="connsiteX29" fmla="*/ 919 w 10455"/>
                  <a:gd name="connsiteY29" fmla="*/ 6659 h 10702"/>
                  <a:gd name="connsiteX30" fmla="*/ 843 w 10455"/>
                  <a:gd name="connsiteY30" fmla="*/ 6803 h 10702"/>
                  <a:gd name="connsiteX31" fmla="*/ 940 w 10455"/>
                  <a:gd name="connsiteY31" fmla="*/ 7309 h 10702"/>
                  <a:gd name="connsiteX32" fmla="*/ 1584 w 10455"/>
                  <a:gd name="connsiteY32" fmla="*/ 7688 h 10702"/>
                  <a:gd name="connsiteX33" fmla="*/ 1631 w 10455"/>
                  <a:gd name="connsiteY33" fmla="*/ 7998 h 10702"/>
                  <a:gd name="connsiteX34" fmla="*/ 1377 w 10455"/>
                  <a:gd name="connsiteY34" fmla="*/ 8155 h 10702"/>
                  <a:gd name="connsiteX35" fmla="*/ 1440 w 10455"/>
                  <a:gd name="connsiteY35" fmla="*/ 8330 h 10702"/>
                  <a:gd name="connsiteX36" fmla="*/ 896 w 10455"/>
                  <a:gd name="connsiteY36" fmla="*/ 8501 h 10702"/>
                  <a:gd name="connsiteX37" fmla="*/ 306 w 10455"/>
                  <a:gd name="connsiteY37" fmla="*/ 9074 h 10702"/>
                  <a:gd name="connsiteX38" fmla="*/ 540 w 10455"/>
                  <a:gd name="connsiteY38" fmla="*/ 9678 h 10702"/>
                  <a:gd name="connsiteX39" fmla="*/ 1168 w 10455"/>
                  <a:gd name="connsiteY39" fmla="*/ 10201 h 10702"/>
                  <a:gd name="connsiteX40" fmla="*/ 1672 w 10455"/>
                  <a:gd name="connsiteY40" fmla="*/ 10701 h 10702"/>
                  <a:gd name="connsiteX41" fmla="*/ 2553 w 10455"/>
                  <a:gd name="connsiteY41" fmla="*/ 9670 h 10702"/>
                  <a:gd name="connsiteX42" fmla="*/ 2847 w 10455"/>
                  <a:gd name="connsiteY42" fmla="*/ 9885 h 10702"/>
                  <a:gd name="connsiteX43" fmla="*/ 3645 w 10455"/>
                  <a:gd name="connsiteY43" fmla="*/ 9855 h 10702"/>
                  <a:gd name="connsiteX44" fmla="*/ 3897 w 10455"/>
                  <a:gd name="connsiteY44" fmla="*/ 9978 h 10702"/>
                  <a:gd name="connsiteX45" fmla="*/ 3645 w 10455"/>
                  <a:gd name="connsiteY45" fmla="*/ 9548 h 10702"/>
                  <a:gd name="connsiteX46" fmla="*/ 4292 w 10455"/>
                  <a:gd name="connsiteY46" fmla="*/ 10104 h 10702"/>
                  <a:gd name="connsiteX47" fmla="*/ 4375 w 10455"/>
                  <a:gd name="connsiteY47" fmla="*/ 10600 h 10702"/>
                  <a:gd name="connsiteX48" fmla="*/ 4636 w 10455"/>
                  <a:gd name="connsiteY48" fmla="*/ 10460 h 10702"/>
                  <a:gd name="connsiteX49" fmla="*/ 5613 w 10455"/>
                  <a:gd name="connsiteY49" fmla="*/ 9620 h 10702"/>
                  <a:gd name="connsiteX50" fmla="*/ 6165 w 10455"/>
                  <a:gd name="connsiteY50" fmla="*/ 9517 h 10702"/>
                  <a:gd name="connsiteX51" fmla="*/ 6207 w 10455"/>
                  <a:gd name="connsiteY51" fmla="*/ 9333 h 10702"/>
                  <a:gd name="connsiteX52" fmla="*/ 6333 w 10455"/>
                  <a:gd name="connsiteY52" fmla="*/ 9179 h 10702"/>
                  <a:gd name="connsiteX53" fmla="*/ 6607 w 10455"/>
                  <a:gd name="connsiteY53" fmla="*/ 9021 h 10702"/>
                  <a:gd name="connsiteX54" fmla="*/ 7496 w 10455"/>
                  <a:gd name="connsiteY54" fmla="*/ 9139 h 10702"/>
                  <a:gd name="connsiteX55" fmla="*/ 8013 w 10455"/>
                  <a:gd name="connsiteY55" fmla="*/ 8903 h 10702"/>
                  <a:gd name="connsiteX56" fmla="*/ 7887 w 10455"/>
                  <a:gd name="connsiteY56" fmla="*/ 8595 h 10702"/>
                  <a:gd name="connsiteX57" fmla="*/ 8108 w 10455"/>
                  <a:gd name="connsiteY57" fmla="*/ 8149 h 10702"/>
                  <a:gd name="connsiteX58" fmla="*/ 8265 w 10455"/>
                  <a:gd name="connsiteY58" fmla="*/ 7704 h 10702"/>
                  <a:gd name="connsiteX59" fmla="*/ 8172 w 10455"/>
                  <a:gd name="connsiteY59" fmla="*/ 6804 h 10702"/>
                  <a:gd name="connsiteX60" fmla="*/ 8685 w 10455"/>
                  <a:gd name="connsiteY60" fmla="*/ 6629 h 10702"/>
                  <a:gd name="connsiteX61" fmla="*/ 8912 w 10455"/>
                  <a:gd name="connsiteY61" fmla="*/ 6865 h 10702"/>
                  <a:gd name="connsiteX62" fmla="*/ 9147 w 10455"/>
                  <a:gd name="connsiteY62" fmla="*/ 6844 h 10702"/>
                  <a:gd name="connsiteX63" fmla="*/ 9105 w 10455"/>
                  <a:gd name="connsiteY63" fmla="*/ 7051 h 10702"/>
                  <a:gd name="connsiteX64" fmla="*/ 9357 w 10455"/>
                  <a:gd name="connsiteY64" fmla="*/ 6935 h 10702"/>
                  <a:gd name="connsiteX65" fmla="*/ 9384 w 10455"/>
                  <a:gd name="connsiteY65" fmla="*/ 6705 h 10702"/>
                  <a:gd name="connsiteX66" fmla="*/ 9426 w 10455"/>
                  <a:gd name="connsiteY66" fmla="*/ 6182 h 10702"/>
                  <a:gd name="connsiteX67" fmla="*/ 9269 w 10455"/>
                  <a:gd name="connsiteY67" fmla="*/ 5607 h 10702"/>
                  <a:gd name="connsiteX68" fmla="*/ 9558 w 10455"/>
                  <a:gd name="connsiteY68" fmla="*/ 5219 h 10702"/>
                  <a:gd name="connsiteX69" fmla="*/ 9723 w 10455"/>
                  <a:gd name="connsiteY69" fmla="*/ 4817 h 10702"/>
                  <a:gd name="connsiteX70" fmla="*/ 10155 w 10455"/>
                  <a:gd name="connsiteY70" fmla="*/ 4138 h 10702"/>
                  <a:gd name="connsiteX71" fmla="*/ 10449 w 10455"/>
                  <a:gd name="connsiteY71" fmla="*/ 3893 h 10702"/>
                  <a:gd name="connsiteX72" fmla="*/ 9979 w 10455"/>
                  <a:gd name="connsiteY72" fmla="*/ 3971 h 10702"/>
                  <a:gd name="connsiteX73" fmla="*/ 9870 w 10455"/>
                  <a:gd name="connsiteY73" fmla="*/ 3827 h 10702"/>
                  <a:gd name="connsiteX74" fmla="*/ 9873 w 10455"/>
                  <a:gd name="connsiteY74" fmla="*/ 3750 h 1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455" h="10702">
                    <a:moveTo>
                      <a:pt x="9873" y="3750"/>
                    </a:moveTo>
                    <a:cubicBezTo>
                      <a:pt x="9775" y="3330"/>
                      <a:pt x="10235" y="3898"/>
                      <a:pt x="9642" y="3501"/>
                    </a:cubicBezTo>
                    <a:cubicBezTo>
                      <a:pt x="9446" y="3533"/>
                      <a:pt x="9483" y="3329"/>
                      <a:pt x="9315" y="3371"/>
                    </a:cubicBezTo>
                    <a:cubicBezTo>
                      <a:pt x="9105" y="3412"/>
                      <a:pt x="8965" y="3442"/>
                      <a:pt x="8601" y="3463"/>
                    </a:cubicBezTo>
                    <a:cubicBezTo>
                      <a:pt x="8237" y="3483"/>
                      <a:pt x="7397" y="3483"/>
                      <a:pt x="7089" y="3493"/>
                    </a:cubicBezTo>
                    <a:cubicBezTo>
                      <a:pt x="6781" y="3503"/>
                      <a:pt x="6809" y="3708"/>
                      <a:pt x="6711" y="3554"/>
                    </a:cubicBezTo>
                    <a:cubicBezTo>
                      <a:pt x="6543" y="3401"/>
                      <a:pt x="4782" y="3902"/>
                      <a:pt x="4796" y="3606"/>
                    </a:cubicBezTo>
                    <a:cubicBezTo>
                      <a:pt x="4796" y="3298"/>
                      <a:pt x="4776" y="1961"/>
                      <a:pt x="4860" y="1777"/>
                    </a:cubicBezTo>
                    <a:cubicBezTo>
                      <a:pt x="4958" y="1664"/>
                      <a:pt x="5132" y="1367"/>
                      <a:pt x="5188" y="1234"/>
                    </a:cubicBezTo>
                    <a:cubicBezTo>
                      <a:pt x="5132" y="834"/>
                      <a:pt x="5357" y="1290"/>
                      <a:pt x="5049" y="1136"/>
                    </a:cubicBezTo>
                    <a:cubicBezTo>
                      <a:pt x="5021" y="1085"/>
                      <a:pt x="4994" y="1080"/>
                      <a:pt x="4967" y="1077"/>
                    </a:cubicBezTo>
                    <a:cubicBezTo>
                      <a:pt x="4940" y="1074"/>
                      <a:pt x="4906" y="1145"/>
                      <a:pt x="4885" y="1119"/>
                    </a:cubicBezTo>
                    <a:cubicBezTo>
                      <a:pt x="4864" y="1093"/>
                      <a:pt x="4895" y="993"/>
                      <a:pt x="4839" y="920"/>
                    </a:cubicBezTo>
                    <a:cubicBezTo>
                      <a:pt x="4825" y="900"/>
                      <a:pt x="4961" y="1077"/>
                      <a:pt x="4933" y="1046"/>
                    </a:cubicBezTo>
                    <a:cubicBezTo>
                      <a:pt x="4723" y="851"/>
                      <a:pt x="5061" y="969"/>
                      <a:pt x="4739" y="887"/>
                    </a:cubicBezTo>
                    <a:cubicBezTo>
                      <a:pt x="4529" y="897"/>
                      <a:pt x="4675" y="845"/>
                      <a:pt x="4465" y="875"/>
                    </a:cubicBezTo>
                    <a:cubicBezTo>
                      <a:pt x="4283" y="906"/>
                      <a:pt x="4328" y="614"/>
                      <a:pt x="4244" y="716"/>
                    </a:cubicBezTo>
                    <a:cubicBezTo>
                      <a:pt x="4174" y="808"/>
                      <a:pt x="3995" y="346"/>
                      <a:pt x="3953" y="449"/>
                    </a:cubicBezTo>
                    <a:cubicBezTo>
                      <a:pt x="3855" y="592"/>
                      <a:pt x="3238" y="76"/>
                      <a:pt x="3005" y="18"/>
                    </a:cubicBezTo>
                    <a:cubicBezTo>
                      <a:pt x="2772" y="-40"/>
                      <a:pt x="2595" y="59"/>
                      <a:pt x="2553" y="100"/>
                    </a:cubicBezTo>
                    <a:cubicBezTo>
                      <a:pt x="2497" y="243"/>
                      <a:pt x="2220" y="524"/>
                      <a:pt x="2066" y="688"/>
                    </a:cubicBezTo>
                    <a:cubicBezTo>
                      <a:pt x="2040" y="760"/>
                      <a:pt x="1885" y="1004"/>
                      <a:pt x="1822" y="1177"/>
                    </a:cubicBezTo>
                    <a:cubicBezTo>
                      <a:pt x="1759" y="1350"/>
                      <a:pt x="2073" y="1612"/>
                      <a:pt x="1688" y="1726"/>
                    </a:cubicBezTo>
                    <a:cubicBezTo>
                      <a:pt x="1422" y="2024"/>
                      <a:pt x="1420" y="2174"/>
                      <a:pt x="1308" y="2522"/>
                    </a:cubicBezTo>
                    <a:cubicBezTo>
                      <a:pt x="1280" y="2604"/>
                      <a:pt x="820" y="3698"/>
                      <a:pt x="722" y="3739"/>
                    </a:cubicBezTo>
                    <a:cubicBezTo>
                      <a:pt x="512" y="3842"/>
                      <a:pt x="577" y="4303"/>
                      <a:pt x="493" y="4497"/>
                    </a:cubicBezTo>
                    <a:cubicBezTo>
                      <a:pt x="465" y="4558"/>
                      <a:pt x="100" y="4835"/>
                      <a:pt x="30" y="5048"/>
                    </a:cubicBezTo>
                    <a:cubicBezTo>
                      <a:pt x="-40" y="5261"/>
                      <a:pt x="32" y="5569"/>
                      <a:pt x="74" y="5775"/>
                    </a:cubicBezTo>
                    <a:cubicBezTo>
                      <a:pt x="144" y="5980"/>
                      <a:pt x="333" y="6318"/>
                      <a:pt x="474" y="6465"/>
                    </a:cubicBezTo>
                    <a:cubicBezTo>
                      <a:pt x="615" y="6612"/>
                      <a:pt x="793" y="6527"/>
                      <a:pt x="919" y="6659"/>
                    </a:cubicBezTo>
                    <a:cubicBezTo>
                      <a:pt x="947" y="6691"/>
                      <a:pt x="840" y="6695"/>
                      <a:pt x="843" y="6803"/>
                    </a:cubicBezTo>
                    <a:cubicBezTo>
                      <a:pt x="847" y="6911"/>
                      <a:pt x="885" y="7196"/>
                      <a:pt x="940" y="7309"/>
                    </a:cubicBezTo>
                    <a:cubicBezTo>
                      <a:pt x="1039" y="7421"/>
                      <a:pt x="1529" y="7545"/>
                      <a:pt x="1584" y="7688"/>
                    </a:cubicBezTo>
                    <a:cubicBezTo>
                      <a:pt x="1627" y="7800"/>
                      <a:pt x="1666" y="7920"/>
                      <a:pt x="1631" y="7998"/>
                    </a:cubicBezTo>
                    <a:cubicBezTo>
                      <a:pt x="1596" y="8076"/>
                      <a:pt x="1475" y="8063"/>
                      <a:pt x="1377" y="8155"/>
                    </a:cubicBezTo>
                    <a:cubicBezTo>
                      <a:pt x="1349" y="8217"/>
                      <a:pt x="1524" y="8310"/>
                      <a:pt x="1440" y="8330"/>
                    </a:cubicBezTo>
                    <a:cubicBezTo>
                      <a:pt x="1342" y="8350"/>
                      <a:pt x="1085" y="8377"/>
                      <a:pt x="896" y="8501"/>
                    </a:cubicBezTo>
                    <a:cubicBezTo>
                      <a:pt x="707" y="8625"/>
                      <a:pt x="446" y="8767"/>
                      <a:pt x="306" y="9074"/>
                    </a:cubicBezTo>
                    <a:cubicBezTo>
                      <a:pt x="348" y="9443"/>
                      <a:pt x="92" y="9627"/>
                      <a:pt x="540" y="9678"/>
                    </a:cubicBezTo>
                    <a:cubicBezTo>
                      <a:pt x="708" y="9709"/>
                      <a:pt x="748" y="10120"/>
                      <a:pt x="1168" y="10201"/>
                    </a:cubicBezTo>
                    <a:cubicBezTo>
                      <a:pt x="1196" y="10232"/>
                      <a:pt x="1658" y="10669"/>
                      <a:pt x="1672" y="10701"/>
                    </a:cubicBezTo>
                    <a:cubicBezTo>
                      <a:pt x="1700" y="10752"/>
                      <a:pt x="2525" y="9619"/>
                      <a:pt x="2553" y="9670"/>
                    </a:cubicBezTo>
                    <a:cubicBezTo>
                      <a:pt x="2637" y="9793"/>
                      <a:pt x="2679" y="9804"/>
                      <a:pt x="2847" y="9885"/>
                    </a:cubicBezTo>
                    <a:cubicBezTo>
                      <a:pt x="3127" y="9875"/>
                      <a:pt x="3365" y="9875"/>
                      <a:pt x="3645" y="9855"/>
                    </a:cubicBezTo>
                    <a:cubicBezTo>
                      <a:pt x="3729" y="9855"/>
                      <a:pt x="3883" y="10039"/>
                      <a:pt x="3897" y="9978"/>
                    </a:cubicBezTo>
                    <a:cubicBezTo>
                      <a:pt x="3939" y="9906"/>
                      <a:pt x="3533" y="9732"/>
                      <a:pt x="3645" y="9548"/>
                    </a:cubicBezTo>
                    <a:cubicBezTo>
                      <a:pt x="3617" y="9363"/>
                      <a:pt x="4170" y="9929"/>
                      <a:pt x="4292" y="10104"/>
                    </a:cubicBezTo>
                    <a:cubicBezTo>
                      <a:pt x="4414" y="10279"/>
                      <a:pt x="4151" y="10600"/>
                      <a:pt x="4375" y="10600"/>
                    </a:cubicBezTo>
                    <a:cubicBezTo>
                      <a:pt x="4207" y="10754"/>
                      <a:pt x="4430" y="10623"/>
                      <a:pt x="4636" y="10460"/>
                    </a:cubicBezTo>
                    <a:cubicBezTo>
                      <a:pt x="4842" y="10297"/>
                      <a:pt x="5305" y="9600"/>
                      <a:pt x="5613" y="9620"/>
                    </a:cubicBezTo>
                    <a:cubicBezTo>
                      <a:pt x="5753" y="9651"/>
                      <a:pt x="6066" y="9565"/>
                      <a:pt x="6165" y="9517"/>
                    </a:cubicBezTo>
                    <a:cubicBezTo>
                      <a:pt x="6264" y="9469"/>
                      <a:pt x="6165" y="9384"/>
                      <a:pt x="6207" y="9333"/>
                    </a:cubicBezTo>
                    <a:cubicBezTo>
                      <a:pt x="6249" y="9270"/>
                      <a:pt x="6249" y="9220"/>
                      <a:pt x="6333" y="9179"/>
                    </a:cubicBezTo>
                    <a:cubicBezTo>
                      <a:pt x="6417" y="9148"/>
                      <a:pt x="6467" y="9052"/>
                      <a:pt x="6607" y="9021"/>
                    </a:cubicBezTo>
                    <a:cubicBezTo>
                      <a:pt x="6719" y="8980"/>
                      <a:pt x="7262" y="9159"/>
                      <a:pt x="7496" y="9139"/>
                    </a:cubicBezTo>
                    <a:cubicBezTo>
                      <a:pt x="7730" y="9119"/>
                      <a:pt x="7948" y="8994"/>
                      <a:pt x="8013" y="8903"/>
                    </a:cubicBezTo>
                    <a:cubicBezTo>
                      <a:pt x="8078" y="8812"/>
                      <a:pt x="7871" y="8721"/>
                      <a:pt x="7887" y="8595"/>
                    </a:cubicBezTo>
                    <a:cubicBezTo>
                      <a:pt x="7903" y="8469"/>
                      <a:pt x="8052" y="8293"/>
                      <a:pt x="8108" y="8149"/>
                    </a:cubicBezTo>
                    <a:cubicBezTo>
                      <a:pt x="8066" y="7954"/>
                      <a:pt x="8181" y="7888"/>
                      <a:pt x="8265" y="7704"/>
                    </a:cubicBezTo>
                    <a:cubicBezTo>
                      <a:pt x="8279" y="7509"/>
                      <a:pt x="8102" y="6978"/>
                      <a:pt x="8172" y="6804"/>
                    </a:cubicBezTo>
                    <a:cubicBezTo>
                      <a:pt x="8242" y="6630"/>
                      <a:pt x="8573" y="6679"/>
                      <a:pt x="8685" y="6629"/>
                    </a:cubicBezTo>
                    <a:cubicBezTo>
                      <a:pt x="8783" y="6639"/>
                      <a:pt x="8828" y="6835"/>
                      <a:pt x="8912" y="6865"/>
                    </a:cubicBezTo>
                    <a:cubicBezTo>
                      <a:pt x="8968" y="6885"/>
                      <a:pt x="9119" y="6802"/>
                      <a:pt x="9147" y="6844"/>
                    </a:cubicBezTo>
                    <a:cubicBezTo>
                      <a:pt x="9161" y="6874"/>
                      <a:pt x="9063" y="7031"/>
                      <a:pt x="9105" y="7051"/>
                    </a:cubicBezTo>
                    <a:cubicBezTo>
                      <a:pt x="9175" y="7092"/>
                      <a:pt x="9311" y="6993"/>
                      <a:pt x="9357" y="6935"/>
                    </a:cubicBezTo>
                    <a:cubicBezTo>
                      <a:pt x="9403" y="6877"/>
                      <a:pt x="9286" y="6818"/>
                      <a:pt x="9384" y="6705"/>
                    </a:cubicBezTo>
                    <a:cubicBezTo>
                      <a:pt x="9412" y="6572"/>
                      <a:pt x="9454" y="6336"/>
                      <a:pt x="9426" y="6182"/>
                    </a:cubicBezTo>
                    <a:cubicBezTo>
                      <a:pt x="9440" y="6029"/>
                      <a:pt x="9247" y="5767"/>
                      <a:pt x="9269" y="5607"/>
                    </a:cubicBezTo>
                    <a:cubicBezTo>
                      <a:pt x="9291" y="5447"/>
                      <a:pt x="9516" y="5372"/>
                      <a:pt x="9558" y="5219"/>
                    </a:cubicBezTo>
                    <a:cubicBezTo>
                      <a:pt x="9628" y="4696"/>
                      <a:pt x="9583" y="5134"/>
                      <a:pt x="9723" y="4817"/>
                    </a:cubicBezTo>
                    <a:cubicBezTo>
                      <a:pt x="9751" y="4427"/>
                      <a:pt x="9791" y="4313"/>
                      <a:pt x="10155" y="4138"/>
                    </a:cubicBezTo>
                    <a:cubicBezTo>
                      <a:pt x="10211" y="4016"/>
                      <a:pt x="10323" y="3986"/>
                      <a:pt x="10449" y="3893"/>
                    </a:cubicBezTo>
                    <a:cubicBezTo>
                      <a:pt x="10521" y="3772"/>
                      <a:pt x="9937" y="4058"/>
                      <a:pt x="9979" y="3971"/>
                    </a:cubicBezTo>
                    <a:cubicBezTo>
                      <a:pt x="10021" y="3884"/>
                      <a:pt x="9989" y="3771"/>
                      <a:pt x="9870" y="3827"/>
                    </a:cubicBezTo>
                    <a:cubicBezTo>
                      <a:pt x="9828" y="3724"/>
                      <a:pt x="9873" y="3689"/>
                      <a:pt x="9873" y="375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3" name="Freeform 49"/>
              <p:cNvSpPr/>
              <p:nvPr/>
            </p:nvSpPr>
            <p:spPr bwMode="auto">
              <a:xfrm>
                <a:off x="3260671" y="2449979"/>
                <a:ext cx="1762895" cy="1322254"/>
              </a:xfrm>
              <a:custGeom>
                <a:gdLst>
                  <a:gd name="T0" fmla="*/ 2147483647 w 948"/>
                  <a:gd name="T1" fmla="*/ 2147483647 h 697"/>
                  <a:gd name="T2" fmla="*/ 2147483647 w 948"/>
                  <a:gd name="T3" fmla="*/ 2147483647 h 697"/>
                  <a:gd name="T4" fmla="*/ 2147483647 w 948"/>
                  <a:gd name="T5" fmla="*/ 2147483647 h 697"/>
                  <a:gd name="T6" fmla="*/ 2147483647 w 948"/>
                  <a:gd name="T7" fmla="*/ 2147483647 h 697"/>
                  <a:gd name="T8" fmla="*/ 2147483647 w 948"/>
                  <a:gd name="T9" fmla="*/ 2147483647 h 697"/>
                  <a:gd name="T10" fmla="*/ 2147483647 w 948"/>
                  <a:gd name="T11" fmla="*/ 2147483647 h 697"/>
                  <a:gd name="T12" fmla="*/ 2147483647 w 948"/>
                  <a:gd name="T13" fmla="*/ 2147483647 h 697"/>
                  <a:gd name="T14" fmla="*/ 2147483647 w 948"/>
                  <a:gd name="T15" fmla="*/ 2147483647 h 697"/>
                  <a:gd name="T16" fmla="*/ 2147483647 w 948"/>
                  <a:gd name="T17" fmla="*/ 2147483647 h 697"/>
                  <a:gd name="T18" fmla="*/ 2147483647 w 948"/>
                  <a:gd name="T19" fmla="*/ 2147483647 h 697"/>
                  <a:gd name="T20" fmla="*/ 2147483647 w 948"/>
                  <a:gd name="T21" fmla="*/ 2147483647 h 697"/>
                  <a:gd name="T22" fmla="*/ 2147483647 w 948"/>
                  <a:gd name="T23" fmla="*/ 2147483647 h 697"/>
                  <a:gd name="T24" fmla="*/ 2147483647 w 948"/>
                  <a:gd name="T25" fmla="*/ 2147483647 h 697"/>
                  <a:gd name="T26" fmla="*/ 2147483647 w 948"/>
                  <a:gd name="T27" fmla="*/ 2147483647 h 697"/>
                  <a:gd name="T28" fmla="*/ 2147483647 w 948"/>
                  <a:gd name="T29" fmla="*/ 2147483647 h 697"/>
                  <a:gd name="T30" fmla="*/ 2147483647 w 948"/>
                  <a:gd name="T31" fmla="*/ 2147483647 h 697"/>
                  <a:gd name="T32" fmla="*/ 2147483647 w 948"/>
                  <a:gd name="T33" fmla="*/ 2147483647 h 697"/>
                  <a:gd name="T34" fmla="*/ 2147483647 w 948"/>
                  <a:gd name="T35" fmla="*/ 2147483647 h 697"/>
                  <a:gd name="T36" fmla="*/ 2147483647 w 948"/>
                  <a:gd name="T37" fmla="*/ 2147483647 h 697"/>
                  <a:gd name="T38" fmla="*/ 2147483647 w 948"/>
                  <a:gd name="T39" fmla="*/ 2147483647 h 697"/>
                  <a:gd name="T40" fmla="*/ 2147483647 w 948"/>
                  <a:gd name="T41" fmla="*/ 2147483647 h 697"/>
                  <a:gd name="T42" fmla="*/ 2147483647 w 948"/>
                  <a:gd name="T43" fmla="*/ 2147483647 h 697"/>
                  <a:gd name="T44" fmla="*/ 2147483647 w 948"/>
                  <a:gd name="T45" fmla="*/ 2147483647 h 697"/>
                  <a:gd name="T46" fmla="*/ 2147483647 w 948"/>
                  <a:gd name="T47" fmla="*/ 2147483647 h 697"/>
                  <a:gd name="T48" fmla="*/ 2147483647 w 948"/>
                  <a:gd name="T49" fmla="*/ 2147483647 h 697"/>
                  <a:gd name="T50" fmla="*/ 2147483647 w 948"/>
                  <a:gd name="T51" fmla="*/ 2147483647 h 697"/>
                  <a:gd name="T52" fmla="*/ 2147483647 w 948"/>
                  <a:gd name="T53" fmla="*/ 2147483647 h 697"/>
                  <a:gd name="T54" fmla="*/ 2147483647 w 948"/>
                  <a:gd name="T55" fmla="*/ 2147483647 h 697"/>
                  <a:gd name="T56" fmla="*/ 2147483647 w 948"/>
                  <a:gd name="T57" fmla="*/ 2147483647 h 697"/>
                  <a:gd name="T58" fmla="*/ 2147483647 w 948"/>
                  <a:gd name="T59" fmla="*/ 2147483647 h 697"/>
                  <a:gd name="T60" fmla="*/ 2147483647 w 948"/>
                  <a:gd name="T61" fmla="*/ 2147483647 h 697"/>
                  <a:gd name="T62" fmla="*/ 2147483647 w 948"/>
                  <a:gd name="T63" fmla="*/ 2147483647 h 6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48"/>
                  <a:gd name="T97" fmla="*/ 0 h 697"/>
                  <a:gd name="T98" fmla="*/ 948 w 948"/>
                  <a:gd name="T99" fmla="*/ 697 h 697"/>
                  <a:gd name="connsiteX0" fmla="*/ 519 w 10000"/>
                  <a:gd name="connsiteY0" fmla="*/ 1165 h 10000"/>
                  <a:gd name="connsiteX1" fmla="*/ 1130 w 10000"/>
                  <a:gd name="connsiteY1" fmla="*/ 992 h 10000"/>
                  <a:gd name="connsiteX2" fmla="*/ 1314 w 10000"/>
                  <a:gd name="connsiteY2" fmla="*/ 390 h 10000"/>
                  <a:gd name="connsiteX3" fmla="*/ 1741 w 10000"/>
                  <a:gd name="connsiteY3" fmla="*/ 130 h 10000"/>
                  <a:gd name="connsiteX4" fmla="*/ 2047 w 10000"/>
                  <a:gd name="connsiteY4" fmla="*/ 346 h 10000"/>
                  <a:gd name="connsiteX5" fmla="*/ 2322 w 10000"/>
                  <a:gd name="connsiteY5" fmla="*/ 260 h 10000"/>
                  <a:gd name="connsiteX6" fmla="*/ 2505 w 10000"/>
                  <a:gd name="connsiteY6" fmla="*/ 87 h 10000"/>
                  <a:gd name="connsiteX7" fmla="*/ 2688 w 10000"/>
                  <a:gd name="connsiteY7" fmla="*/ 1 h 10000"/>
                  <a:gd name="connsiteX8" fmla="*/ 3513 w 10000"/>
                  <a:gd name="connsiteY8" fmla="*/ 174 h 10000"/>
                  <a:gd name="connsiteX9" fmla="*/ 4704 w 10000"/>
                  <a:gd name="connsiteY9" fmla="*/ 87 h 10000"/>
                  <a:gd name="connsiteX10" fmla="*/ 5010 w 10000"/>
                  <a:gd name="connsiteY10" fmla="*/ 260 h 10000"/>
                  <a:gd name="connsiteX11" fmla="*/ 5926 w 10000"/>
                  <a:gd name="connsiteY11" fmla="*/ 562 h 10000"/>
                  <a:gd name="connsiteX12" fmla="*/ 6385 w 10000"/>
                  <a:gd name="connsiteY12" fmla="*/ 992 h 10000"/>
                  <a:gd name="connsiteX13" fmla="*/ 6782 w 10000"/>
                  <a:gd name="connsiteY13" fmla="*/ 1209 h 10000"/>
                  <a:gd name="connsiteX14" fmla="*/ 7332 w 10000"/>
                  <a:gd name="connsiteY14" fmla="*/ 949 h 10000"/>
                  <a:gd name="connsiteX15" fmla="*/ 9257 w 10000"/>
                  <a:gd name="connsiteY15" fmla="*/ 1078 h 10000"/>
                  <a:gd name="connsiteX16" fmla="*/ 9103 w 10000"/>
                  <a:gd name="connsiteY16" fmla="*/ 1639 h 10000"/>
                  <a:gd name="connsiteX17" fmla="*/ 8890 w 10000"/>
                  <a:gd name="connsiteY17" fmla="*/ 2889 h 10000"/>
                  <a:gd name="connsiteX18" fmla="*/ 9195 w 10000"/>
                  <a:gd name="connsiteY18" fmla="*/ 2846 h 10000"/>
                  <a:gd name="connsiteX19" fmla="*/ 9287 w 10000"/>
                  <a:gd name="connsiteY19" fmla="*/ 2803 h 10000"/>
                  <a:gd name="connsiteX20" fmla="*/ 9378 w 10000"/>
                  <a:gd name="connsiteY20" fmla="*/ 3018 h 10000"/>
                  <a:gd name="connsiteX21" fmla="*/ 9501 w 10000"/>
                  <a:gd name="connsiteY21" fmla="*/ 3665 h 10000"/>
                  <a:gd name="connsiteX22" fmla="*/ 9226 w 10000"/>
                  <a:gd name="connsiteY22" fmla="*/ 4224 h 10000"/>
                  <a:gd name="connsiteX23" fmla="*/ 8859 w 10000"/>
                  <a:gd name="connsiteY23" fmla="*/ 4914 h 10000"/>
                  <a:gd name="connsiteX24" fmla="*/ 8890 w 10000"/>
                  <a:gd name="connsiteY24" fmla="*/ 5690 h 10000"/>
                  <a:gd name="connsiteX25" fmla="*/ 8982 w 10000"/>
                  <a:gd name="connsiteY25" fmla="*/ 6121 h 10000"/>
                  <a:gd name="connsiteX26" fmla="*/ 9226 w 10000"/>
                  <a:gd name="connsiteY26" fmla="*/ 6164 h 10000"/>
                  <a:gd name="connsiteX27" fmla="*/ 9257 w 10000"/>
                  <a:gd name="connsiteY27" fmla="*/ 5863 h 10000"/>
                  <a:gd name="connsiteX28" fmla="*/ 9440 w 10000"/>
                  <a:gd name="connsiteY28" fmla="*/ 5777 h 10000"/>
                  <a:gd name="connsiteX29" fmla="*/ 9593 w 10000"/>
                  <a:gd name="connsiteY29" fmla="*/ 6466 h 10000"/>
                  <a:gd name="connsiteX30" fmla="*/ 9776 w 10000"/>
                  <a:gd name="connsiteY30" fmla="*/ 6596 h 10000"/>
                  <a:gd name="connsiteX31" fmla="*/ 9806 w 10000"/>
                  <a:gd name="connsiteY31" fmla="*/ 6983 h 10000"/>
                  <a:gd name="connsiteX32" fmla="*/ 9593 w 10000"/>
                  <a:gd name="connsiteY32" fmla="*/ 7328 h 10000"/>
                  <a:gd name="connsiteX33" fmla="*/ 9348 w 10000"/>
                  <a:gd name="connsiteY33" fmla="*/ 7673 h 10000"/>
                  <a:gd name="connsiteX34" fmla="*/ 8982 w 10000"/>
                  <a:gd name="connsiteY34" fmla="*/ 7716 h 10000"/>
                  <a:gd name="connsiteX35" fmla="*/ 8492 w 10000"/>
                  <a:gd name="connsiteY35" fmla="*/ 8362 h 10000"/>
                  <a:gd name="connsiteX36" fmla="*/ 8004 w 10000"/>
                  <a:gd name="connsiteY36" fmla="*/ 8319 h 10000"/>
                  <a:gd name="connsiteX37" fmla="*/ 7699 w 10000"/>
                  <a:gd name="connsiteY37" fmla="*/ 9224 h 10000"/>
                  <a:gd name="connsiteX38" fmla="*/ 7332 w 10000"/>
                  <a:gd name="connsiteY38" fmla="*/ 9310 h 10000"/>
                  <a:gd name="connsiteX39" fmla="*/ 6232 w 10000"/>
                  <a:gd name="connsiteY39" fmla="*/ 10000 h 10000"/>
                  <a:gd name="connsiteX40" fmla="*/ 6049 w 10000"/>
                  <a:gd name="connsiteY40" fmla="*/ 9785 h 10000"/>
                  <a:gd name="connsiteX41" fmla="*/ 6079 w 10000"/>
                  <a:gd name="connsiteY41" fmla="*/ 9656 h 10000"/>
                  <a:gd name="connsiteX42" fmla="*/ 5560 w 10000"/>
                  <a:gd name="connsiteY42" fmla="*/ 9439 h 10000"/>
                  <a:gd name="connsiteX43" fmla="*/ 5132 w 10000"/>
                  <a:gd name="connsiteY43" fmla="*/ 8664 h 10000"/>
                  <a:gd name="connsiteX44" fmla="*/ 4704 w 10000"/>
                  <a:gd name="connsiteY44" fmla="*/ 8319 h 10000"/>
                  <a:gd name="connsiteX45" fmla="*/ 4313 w 10000"/>
                  <a:gd name="connsiteY45" fmla="*/ 8143 h 10000"/>
                  <a:gd name="connsiteX46" fmla="*/ 4063 w 10000"/>
                  <a:gd name="connsiteY46" fmla="*/ 8017 h 10000"/>
                  <a:gd name="connsiteX47" fmla="*/ 3452 w 10000"/>
                  <a:gd name="connsiteY47" fmla="*/ 8233 h 10000"/>
                  <a:gd name="connsiteX48" fmla="*/ 2872 w 10000"/>
                  <a:gd name="connsiteY48" fmla="*/ 8621 h 10000"/>
                  <a:gd name="connsiteX49" fmla="*/ 2780 w 10000"/>
                  <a:gd name="connsiteY49" fmla="*/ 8707 h 10000"/>
                  <a:gd name="connsiteX50" fmla="*/ 2352 w 10000"/>
                  <a:gd name="connsiteY50" fmla="*/ 7955 h 10000"/>
                  <a:gd name="connsiteX51" fmla="*/ 2261 w 10000"/>
                  <a:gd name="connsiteY51" fmla="*/ 7371 h 10000"/>
                  <a:gd name="connsiteX52" fmla="*/ 2063 w 10000"/>
                  <a:gd name="connsiteY52" fmla="*/ 6876 h 10000"/>
                  <a:gd name="connsiteX53" fmla="*/ 1990 w 10000"/>
                  <a:gd name="connsiteY53" fmla="*/ 6522 h 10000"/>
                  <a:gd name="connsiteX54" fmla="*/ 2051 w 10000"/>
                  <a:gd name="connsiteY54" fmla="*/ 6212 h 10000"/>
                  <a:gd name="connsiteX55" fmla="*/ 2197 w 10000"/>
                  <a:gd name="connsiteY55" fmla="*/ 6049 h 10000"/>
                  <a:gd name="connsiteX56" fmla="*/ 1977 w 10000"/>
                  <a:gd name="connsiteY56" fmla="*/ 5576 h 10000"/>
                  <a:gd name="connsiteX57" fmla="*/ 1788 w 10000"/>
                  <a:gd name="connsiteY57" fmla="*/ 4858 h 10000"/>
                  <a:gd name="connsiteX58" fmla="*/ 1319 w 10000"/>
                  <a:gd name="connsiteY58" fmla="*/ 4358 h 10000"/>
                  <a:gd name="connsiteX59" fmla="*/ 1092 w 10000"/>
                  <a:gd name="connsiteY59" fmla="*/ 3896 h 10000"/>
                  <a:gd name="connsiteX60" fmla="*/ 601 w 10000"/>
                  <a:gd name="connsiteY60" fmla="*/ 3553 h 10000"/>
                  <a:gd name="connsiteX61" fmla="*/ 293 w 10000"/>
                  <a:gd name="connsiteY61" fmla="*/ 2863 h 10000"/>
                  <a:gd name="connsiteX62" fmla="*/ 0 w 10000"/>
                  <a:gd name="connsiteY62" fmla="*/ 2273 h 10000"/>
                  <a:gd name="connsiteX63" fmla="*/ 611 w 10000"/>
                  <a:gd name="connsiteY63" fmla="*/ 1381 h 10000"/>
                  <a:gd name="connsiteX64" fmla="*/ 519 w 10000"/>
                  <a:gd name="connsiteY64" fmla="*/ 1165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000" h="10000">
                    <a:moveTo>
                      <a:pt x="519" y="1165"/>
                    </a:moveTo>
                    <a:cubicBezTo>
                      <a:pt x="774" y="1050"/>
                      <a:pt x="835" y="1035"/>
                      <a:pt x="1130" y="992"/>
                    </a:cubicBezTo>
                    <a:cubicBezTo>
                      <a:pt x="1232" y="806"/>
                      <a:pt x="1222" y="548"/>
                      <a:pt x="1314" y="390"/>
                    </a:cubicBezTo>
                    <a:cubicBezTo>
                      <a:pt x="1395" y="245"/>
                      <a:pt x="1630" y="159"/>
                      <a:pt x="1741" y="130"/>
                    </a:cubicBezTo>
                    <a:cubicBezTo>
                      <a:pt x="1884" y="116"/>
                      <a:pt x="1955" y="331"/>
                      <a:pt x="2047" y="346"/>
                    </a:cubicBezTo>
                    <a:cubicBezTo>
                      <a:pt x="2138" y="360"/>
                      <a:pt x="2250" y="303"/>
                      <a:pt x="2322" y="260"/>
                    </a:cubicBezTo>
                    <a:cubicBezTo>
                      <a:pt x="2382" y="202"/>
                      <a:pt x="2434" y="116"/>
                      <a:pt x="2505" y="87"/>
                    </a:cubicBezTo>
                    <a:lnTo>
                      <a:pt x="2688" y="1"/>
                    </a:lnTo>
                    <a:cubicBezTo>
                      <a:pt x="2841" y="-13"/>
                      <a:pt x="3177" y="159"/>
                      <a:pt x="3513" y="174"/>
                    </a:cubicBezTo>
                    <a:cubicBezTo>
                      <a:pt x="3849" y="188"/>
                      <a:pt x="4460" y="73"/>
                      <a:pt x="4704" y="87"/>
                    </a:cubicBezTo>
                    <a:cubicBezTo>
                      <a:pt x="4816" y="102"/>
                      <a:pt x="4898" y="231"/>
                      <a:pt x="5010" y="260"/>
                    </a:cubicBezTo>
                    <a:cubicBezTo>
                      <a:pt x="5223" y="390"/>
                      <a:pt x="5662" y="188"/>
                      <a:pt x="5926" y="562"/>
                    </a:cubicBezTo>
                    <a:cubicBezTo>
                      <a:pt x="6018" y="949"/>
                      <a:pt x="6089" y="949"/>
                      <a:pt x="6385" y="992"/>
                    </a:cubicBezTo>
                    <a:cubicBezTo>
                      <a:pt x="6528" y="1064"/>
                      <a:pt x="6649" y="1150"/>
                      <a:pt x="6782" y="1209"/>
                    </a:cubicBezTo>
                    <a:cubicBezTo>
                      <a:pt x="7036" y="1165"/>
                      <a:pt x="7117" y="1093"/>
                      <a:pt x="7332" y="949"/>
                    </a:cubicBezTo>
                    <a:cubicBezTo>
                      <a:pt x="7668" y="964"/>
                      <a:pt x="8849" y="892"/>
                      <a:pt x="9257" y="1078"/>
                    </a:cubicBezTo>
                    <a:cubicBezTo>
                      <a:pt x="9226" y="1639"/>
                      <a:pt x="9399" y="1495"/>
                      <a:pt x="9103" y="1639"/>
                    </a:cubicBezTo>
                    <a:cubicBezTo>
                      <a:pt x="9022" y="1984"/>
                      <a:pt x="8971" y="2544"/>
                      <a:pt x="8890" y="2889"/>
                    </a:cubicBezTo>
                    <a:cubicBezTo>
                      <a:pt x="9073" y="2961"/>
                      <a:pt x="8971" y="2947"/>
                      <a:pt x="9195" y="2846"/>
                    </a:cubicBezTo>
                    <a:cubicBezTo>
                      <a:pt x="9226" y="2832"/>
                      <a:pt x="9287" y="2803"/>
                      <a:pt x="9287" y="2803"/>
                    </a:cubicBezTo>
                    <a:cubicBezTo>
                      <a:pt x="9317" y="2875"/>
                      <a:pt x="9348" y="2946"/>
                      <a:pt x="9378" y="3018"/>
                    </a:cubicBezTo>
                    <a:cubicBezTo>
                      <a:pt x="9409" y="3320"/>
                      <a:pt x="9450" y="3406"/>
                      <a:pt x="9501" y="3665"/>
                    </a:cubicBezTo>
                    <a:cubicBezTo>
                      <a:pt x="9470" y="4196"/>
                      <a:pt x="9501" y="4124"/>
                      <a:pt x="9226" y="4224"/>
                    </a:cubicBezTo>
                    <a:cubicBezTo>
                      <a:pt x="8921" y="4268"/>
                      <a:pt x="8971" y="4670"/>
                      <a:pt x="8859" y="4914"/>
                    </a:cubicBezTo>
                    <a:cubicBezTo>
                      <a:pt x="8910" y="5259"/>
                      <a:pt x="8921" y="5288"/>
                      <a:pt x="8890" y="5690"/>
                    </a:cubicBezTo>
                    <a:cubicBezTo>
                      <a:pt x="9011" y="6222"/>
                      <a:pt x="8767" y="5920"/>
                      <a:pt x="8982" y="6121"/>
                    </a:cubicBezTo>
                    <a:cubicBezTo>
                      <a:pt x="9257" y="6380"/>
                      <a:pt x="8930" y="6021"/>
                      <a:pt x="9226" y="6164"/>
                    </a:cubicBezTo>
                    <a:cubicBezTo>
                      <a:pt x="9236" y="6064"/>
                      <a:pt x="9215" y="5949"/>
                      <a:pt x="9257" y="5863"/>
                    </a:cubicBezTo>
                    <a:cubicBezTo>
                      <a:pt x="9297" y="5791"/>
                      <a:pt x="9440" y="5777"/>
                      <a:pt x="9440" y="5777"/>
                    </a:cubicBezTo>
                    <a:cubicBezTo>
                      <a:pt x="9470" y="5920"/>
                      <a:pt x="9541" y="6336"/>
                      <a:pt x="9593" y="6466"/>
                    </a:cubicBezTo>
                    <a:cubicBezTo>
                      <a:pt x="9643" y="6596"/>
                      <a:pt x="9745" y="6509"/>
                      <a:pt x="9776" y="6596"/>
                    </a:cubicBezTo>
                    <a:cubicBezTo>
                      <a:pt x="9938" y="6754"/>
                      <a:pt x="10173" y="6883"/>
                      <a:pt x="9806" y="6983"/>
                    </a:cubicBezTo>
                    <a:cubicBezTo>
                      <a:pt x="9664" y="7284"/>
                      <a:pt x="9745" y="7184"/>
                      <a:pt x="9593" y="7328"/>
                    </a:cubicBezTo>
                    <a:cubicBezTo>
                      <a:pt x="9521" y="7472"/>
                      <a:pt x="9450" y="7572"/>
                      <a:pt x="9348" y="7673"/>
                    </a:cubicBezTo>
                    <a:cubicBezTo>
                      <a:pt x="9318" y="7788"/>
                      <a:pt x="9022" y="7615"/>
                      <a:pt x="8982" y="7716"/>
                    </a:cubicBezTo>
                    <a:cubicBezTo>
                      <a:pt x="8890" y="7917"/>
                      <a:pt x="8676" y="8276"/>
                      <a:pt x="8492" y="8362"/>
                    </a:cubicBezTo>
                    <a:cubicBezTo>
                      <a:pt x="8401" y="8492"/>
                      <a:pt x="8126" y="8262"/>
                      <a:pt x="8004" y="8319"/>
                    </a:cubicBezTo>
                    <a:cubicBezTo>
                      <a:pt x="7841" y="8549"/>
                      <a:pt x="7892" y="9052"/>
                      <a:pt x="7699" y="9224"/>
                    </a:cubicBezTo>
                    <a:cubicBezTo>
                      <a:pt x="7607" y="9727"/>
                      <a:pt x="7668" y="9382"/>
                      <a:pt x="7332" y="9310"/>
                    </a:cubicBezTo>
                    <a:cubicBezTo>
                      <a:pt x="6864" y="9396"/>
                      <a:pt x="6640" y="9885"/>
                      <a:pt x="6232" y="10000"/>
                    </a:cubicBezTo>
                    <a:cubicBezTo>
                      <a:pt x="6170" y="9943"/>
                      <a:pt x="6110" y="9842"/>
                      <a:pt x="6049" y="9785"/>
                    </a:cubicBezTo>
                    <a:cubicBezTo>
                      <a:pt x="5998" y="9727"/>
                      <a:pt x="6161" y="9713"/>
                      <a:pt x="6079" y="9656"/>
                    </a:cubicBezTo>
                    <a:cubicBezTo>
                      <a:pt x="5998" y="9597"/>
                      <a:pt x="5713" y="9597"/>
                      <a:pt x="5560" y="9439"/>
                    </a:cubicBezTo>
                    <a:cubicBezTo>
                      <a:pt x="5458" y="8995"/>
                      <a:pt x="5509" y="8750"/>
                      <a:pt x="5132" y="8664"/>
                    </a:cubicBezTo>
                    <a:cubicBezTo>
                      <a:pt x="5000" y="8463"/>
                      <a:pt x="4841" y="8406"/>
                      <a:pt x="4704" y="8319"/>
                    </a:cubicBezTo>
                    <a:cubicBezTo>
                      <a:pt x="4568" y="8232"/>
                      <a:pt x="4414" y="8186"/>
                      <a:pt x="4313" y="8143"/>
                    </a:cubicBezTo>
                    <a:cubicBezTo>
                      <a:pt x="4212" y="8085"/>
                      <a:pt x="4206" y="8002"/>
                      <a:pt x="4063" y="8017"/>
                    </a:cubicBezTo>
                    <a:cubicBezTo>
                      <a:pt x="3920" y="8032"/>
                      <a:pt x="3645" y="8133"/>
                      <a:pt x="3452" y="8233"/>
                    </a:cubicBezTo>
                    <a:cubicBezTo>
                      <a:pt x="3300" y="8449"/>
                      <a:pt x="3085" y="8549"/>
                      <a:pt x="2872" y="8621"/>
                    </a:cubicBezTo>
                    <a:cubicBezTo>
                      <a:pt x="2841" y="8649"/>
                      <a:pt x="2810" y="8735"/>
                      <a:pt x="2780" y="8707"/>
                    </a:cubicBezTo>
                    <a:cubicBezTo>
                      <a:pt x="2617" y="8578"/>
                      <a:pt x="2413" y="8171"/>
                      <a:pt x="2352" y="7955"/>
                    </a:cubicBezTo>
                    <a:cubicBezTo>
                      <a:pt x="2281" y="7740"/>
                      <a:pt x="2382" y="7544"/>
                      <a:pt x="2261" y="7371"/>
                    </a:cubicBezTo>
                    <a:cubicBezTo>
                      <a:pt x="2230" y="7170"/>
                      <a:pt x="1992" y="7048"/>
                      <a:pt x="2063" y="6876"/>
                    </a:cubicBezTo>
                    <a:cubicBezTo>
                      <a:pt x="2083" y="6704"/>
                      <a:pt x="1970" y="6609"/>
                      <a:pt x="1990" y="6522"/>
                    </a:cubicBezTo>
                    <a:cubicBezTo>
                      <a:pt x="2011" y="6436"/>
                      <a:pt x="1969" y="6241"/>
                      <a:pt x="2051" y="6212"/>
                    </a:cubicBezTo>
                    <a:cubicBezTo>
                      <a:pt x="2133" y="5997"/>
                      <a:pt x="2209" y="6155"/>
                      <a:pt x="2197" y="6049"/>
                    </a:cubicBezTo>
                    <a:cubicBezTo>
                      <a:pt x="2185" y="5943"/>
                      <a:pt x="2058" y="5906"/>
                      <a:pt x="1977" y="5576"/>
                    </a:cubicBezTo>
                    <a:cubicBezTo>
                      <a:pt x="2079" y="5130"/>
                      <a:pt x="2054" y="5103"/>
                      <a:pt x="1788" y="4858"/>
                    </a:cubicBezTo>
                    <a:cubicBezTo>
                      <a:pt x="1595" y="4457"/>
                      <a:pt x="1635" y="4574"/>
                      <a:pt x="1319" y="4358"/>
                    </a:cubicBezTo>
                    <a:cubicBezTo>
                      <a:pt x="1145" y="3984"/>
                      <a:pt x="1212" y="4030"/>
                      <a:pt x="1092" y="3896"/>
                    </a:cubicBezTo>
                    <a:cubicBezTo>
                      <a:pt x="972" y="3762"/>
                      <a:pt x="693" y="3696"/>
                      <a:pt x="601" y="3553"/>
                    </a:cubicBezTo>
                    <a:cubicBezTo>
                      <a:pt x="540" y="3438"/>
                      <a:pt x="405" y="3008"/>
                      <a:pt x="293" y="2863"/>
                    </a:cubicBezTo>
                    <a:cubicBezTo>
                      <a:pt x="202" y="2691"/>
                      <a:pt x="81" y="2345"/>
                      <a:pt x="0" y="2273"/>
                    </a:cubicBezTo>
                    <a:cubicBezTo>
                      <a:pt x="-20" y="2187"/>
                      <a:pt x="591" y="1467"/>
                      <a:pt x="611" y="1381"/>
                    </a:cubicBezTo>
                    <a:cubicBezTo>
                      <a:pt x="621" y="1323"/>
                      <a:pt x="580" y="1165"/>
                      <a:pt x="519" y="11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4" name="Freeform 50"/>
              <p:cNvSpPr/>
              <p:nvPr/>
            </p:nvSpPr>
            <p:spPr bwMode="auto">
              <a:xfrm>
                <a:off x="2975391" y="3374375"/>
                <a:ext cx="1248421" cy="1352046"/>
              </a:xfrm>
              <a:custGeom>
                <a:gdLst>
                  <a:gd name="T0" fmla="*/ 2147483647 w 650"/>
                  <a:gd name="T1" fmla="*/ 2147483647 h 728"/>
                  <a:gd name="T2" fmla="*/ 2147483647 w 650"/>
                  <a:gd name="T3" fmla="*/ 2147483647 h 728"/>
                  <a:gd name="T4" fmla="*/ 2147483647 w 650"/>
                  <a:gd name="T5" fmla="*/ 2147483647 h 728"/>
                  <a:gd name="T6" fmla="*/ 2147483647 w 650"/>
                  <a:gd name="T7" fmla="*/ 2147483647 h 728"/>
                  <a:gd name="T8" fmla="*/ 2147483647 w 650"/>
                  <a:gd name="T9" fmla="*/ 2147483647 h 728"/>
                  <a:gd name="T10" fmla="*/ 2147483647 w 650"/>
                  <a:gd name="T11" fmla="*/ 2147483647 h 728"/>
                  <a:gd name="T12" fmla="*/ 2147483647 w 650"/>
                  <a:gd name="T13" fmla="*/ 2147483647 h 728"/>
                  <a:gd name="T14" fmla="*/ 2147483647 w 650"/>
                  <a:gd name="T15" fmla="*/ 2147483647 h 728"/>
                  <a:gd name="T16" fmla="*/ 2147483647 w 650"/>
                  <a:gd name="T17" fmla="*/ 2147483647 h 728"/>
                  <a:gd name="T18" fmla="*/ 2147483647 w 650"/>
                  <a:gd name="T19" fmla="*/ 2147483647 h 728"/>
                  <a:gd name="T20" fmla="*/ 2147483647 w 650"/>
                  <a:gd name="T21" fmla="*/ 2147483647 h 728"/>
                  <a:gd name="T22" fmla="*/ 2147483647 w 650"/>
                  <a:gd name="T23" fmla="*/ 2147483647 h 728"/>
                  <a:gd name="T24" fmla="*/ 2147483647 w 650"/>
                  <a:gd name="T25" fmla="*/ 2147483647 h 728"/>
                  <a:gd name="T26" fmla="*/ 2147483647 w 650"/>
                  <a:gd name="T27" fmla="*/ 2147483647 h 728"/>
                  <a:gd name="T28" fmla="*/ 2147483647 w 650"/>
                  <a:gd name="T29" fmla="*/ 2147483647 h 728"/>
                  <a:gd name="T30" fmla="*/ 2147483647 w 650"/>
                  <a:gd name="T31" fmla="*/ 2147483647 h 728"/>
                  <a:gd name="T32" fmla="*/ 2147483647 w 650"/>
                  <a:gd name="T33" fmla="*/ 2147483647 h 728"/>
                  <a:gd name="T34" fmla="*/ 2147483647 w 650"/>
                  <a:gd name="T35" fmla="*/ 2147483647 h 728"/>
                  <a:gd name="T36" fmla="*/ 2147483647 w 650"/>
                  <a:gd name="T37" fmla="*/ 2147483647 h 728"/>
                  <a:gd name="T38" fmla="*/ 2147483647 w 650"/>
                  <a:gd name="T39" fmla="*/ 2147483647 h 728"/>
                  <a:gd name="T40" fmla="*/ 2147483647 w 650"/>
                  <a:gd name="T41" fmla="*/ 2147483647 h 728"/>
                  <a:gd name="T42" fmla="*/ 2147483647 w 650"/>
                  <a:gd name="T43" fmla="*/ 2147483647 h 728"/>
                  <a:gd name="T44" fmla="*/ 2147483647 w 650"/>
                  <a:gd name="T45" fmla="*/ 2147483647 h 728"/>
                  <a:gd name="T46" fmla="*/ 2147483647 w 650"/>
                  <a:gd name="T47" fmla="*/ 2147483647 h 728"/>
                  <a:gd name="T48" fmla="*/ 0 w 650"/>
                  <a:gd name="T49" fmla="*/ 2147483647 h 728"/>
                  <a:gd name="T50" fmla="*/ 2147483647 w 650"/>
                  <a:gd name="T51" fmla="*/ 2147483647 h 728"/>
                  <a:gd name="T52" fmla="*/ 2147483647 w 650"/>
                  <a:gd name="T53" fmla="*/ 2147483647 h 728"/>
                  <a:gd name="T54" fmla="*/ 2147483647 w 650"/>
                  <a:gd name="T55" fmla="*/ 2147483647 h 728"/>
                  <a:gd name="T56" fmla="*/ 2147483647 w 650"/>
                  <a:gd name="T57" fmla="*/ 2147483647 h 728"/>
                  <a:gd name="T58" fmla="*/ 2147483647 w 650"/>
                  <a:gd name="T59" fmla="*/ 2147483647 h 728"/>
                  <a:gd name="T60" fmla="*/ 2147483647 w 650"/>
                  <a:gd name="T61" fmla="*/ 2147483647 h 728"/>
                  <a:gd name="T62" fmla="*/ 2147483647 w 650"/>
                  <a:gd name="T63" fmla="*/ 2147483647 h 728"/>
                  <a:gd name="T64" fmla="*/ 2147483647 w 650"/>
                  <a:gd name="T65" fmla="*/ 2147483647 h 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50"/>
                  <a:gd name="T100" fmla="*/ 0 h 728"/>
                  <a:gd name="T101" fmla="*/ 650 w 650"/>
                  <a:gd name="T102" fmla="*/ 728 h 728"/>
                  <a:gd name="connsiteX0" fmla="*/ 5788 w 10743"/>
                  <a:gd name="connsiteY0" fmla="*/ 84 h 10000"/>
                  <a:gd name="connsiteX1" fmla="*/ 5972 w 10743"/>
                  <a:gd name="connsiteY1" fmla="*/ 464 h 10000"/>
                  <a:gd name="connsiteX2" fmla="*/ 6204 w 10743"/>
                  <a:gd name="connsiteY2" fmla="*/ 1139 h 10000"/>
                  <a:gd name="connsiteX3" fmla="*/ 6805 w 10743"/>
                  <a:gd name="connsiteY3" fmla="*/ 1729 h 10000"/>
                  <a:gd name="connsiteX4" fmla="*/ 8194 w 10743"/>
                  <a:gd name="connsiteY4" fmla="*/ 1307 h 10000"/>
                  <a:gd name="connsiteX5" fmla="*/ 8750 w 10743"/>
                  <a:gd name="connsiteY5" fmla="*/ 1055 h 10000"/>
                  <a:gd name="connsiteX6" fmla="*/ 9953 w 10743"/>
                  <a:gd name="connsiteY6" fmla="*/ 1561 h 10000"/>
                  <a:gd name="connsiteX7" fmla="*/ 10601 w 10743"/>
                  <a:gd name="connsiteY7" fmla="*/ 1983 h 10000"/>
                  <a:gd name="connsiteX8" fmla="*/ 10739 w 10743"/>
                  <a:gd name="connsiteY8" fmla="*/ 2236 h 10000"/>
                  <a:gd name="connsiteX9" fmla="*/ 10601 w 10743"/>
                  <a:gd name="connsiteY9" fmla="*/ 2278 h 10000"/>
                  <a:gd name="connsiteX10" fmla="*/ 9767 w 10743"/>
                  <a:gd name="connsiteY10" fmla="*/ 2405 h 10000"/>
                  <a:gd name="connsiteX11" fmla="*/ 9490 w 10743"/>
                  <a:gd name="connsiteY11" fmla="*/ 2785 h 10000"/>
                  <a:gd name="connsiteX12" fmla="*/ 8750 w 10743"/>
                  <a:gd name="connsiteY12" fmla="*/ 3249 h 10000"/>
                  <a:gd name="connsiteX13" fmla="*/ 8702 w 10743"/>
                  <a:gd name="connsiteY13" fmla="*/ 3460 h 10000"/>
                  <a:gd name="connsiteX14" fmla="*/ 8610 w 10743"/>
                  <a:gd name="connsiteY14" fmla="*/ 3629 h 10000"/>
                  <a:gd name="connsiteX15" fmla="*/ 8796 w 10743"/>
                  <a:gd name="connsiteY15" fmla="*/ 3671 h 10000"/>
                  <a:gd name="connsiteX16" fmla="*/ 9073 w 10743"/>
                  <a:gd name="connsiteY16" fmla="*/ 3797 h 10000"/>
                  <a:gd name="connsiteX17" fmla="*/ 9304 w 10743"/>
                  <a:gd name="connsiteY17" fmla="*/ 4514 h 10000"/>
                  <a:gd name="connsiteX18" fmla="*/ 9536 w 10743"/>
                  <a:gd name="connsiteY18" fmla="*/ 4978 h 10000"/>
                  <a:gd name="connsiteX19" fmla="*/ 9027 w 10743"/>
                  <a:gd name="connsiteY19" fmla="*/ 5823 h 10000"/>
                  <a:gd name="connsiteX20" fmla="*/ 8564 w 10743"/>
                  <a:gd name="connsiteY20" fmla="*/ 6539 h 10000"/>
                  <a:gd name="connsiteX21" fmla="*/ 8286 w 10743"/>
                  <a:gd name="connsiteY21" fmla="*/ 6877 h 10000"/>
                  <a:gd name="connsiteX22" fmla="*/ 7499 w 10743"/>
                  <a:gd name="connsiteY22" fmla="*/ 6835 h 10000"/>
                  <a:gd name="connsiteX23" fmla="*/ 7175 w 10743"/>
                  <a:gd name="connsiteY23" fmla="*/ 7215 h 10000"/>
                  <a:gd name="connsiteX24" fmla="*/ 6851 w 10743"/>
                  <a:gd name="connsiteY24" fmla="*/ 7848 h 10000"/>
                  <a:gd name="connsiteX25" fmla="*/ 7269 w 10743"/>
                  <a:gd name="connsiteY25" fmla="*/ 8059 h 10000"/>
                  <a:gd name="connsiteX26" fmla="*/ 7639 w 10743"/>
                  <a:gd name="connsiteY26" fmla="*/ 8312 h 10000"/>
                  <a:gd name="connsiteX27" fmla="*/ 7499 w 10743"/>
                  <a:gd name="connsiteY27" fmla="*/ 9408 h 10000"/>
                  <a:gd name="connsiteX28" fmla="*/ 7222 w 10743"/>
                  <a:gd name="connsiteY28" fmla="*/ 9240 h 10000"/>
                  <a:gd name="connsiteX29" fmla="*/ 7083 w 10743"/>
                  <a:gd name="connsiteY29" fmla="*/ 9155 h 10000"/>
                  <a:gd name="connsiteX30" fmla="*/ 6851 w 10743"/>
                  <a:gd name="connsiteY30" fmla="*/ 9957 h 10000"/>
                  <a:gd name="connsiteX31" fmla="*/ 6389 w 10743"/>
                  <a:gd name="connsiteY31" fmla="*/ 9915 h 10000"/>
                  <a:gd name="connsiteX32" fmla="*/ 6019 w 10743"/>
                  <a:gd name="connsiteY32" fmla="*/ 9155 h 10000"/>
                  <a:gd name="connsiteX33" fmla="*/ 5510 w 10743"/>
                  <a:gd name="connsiteY33" fmla="*/ 9282 h 10000"/>
                  <a:gd name="connsiteX34" fmla="*/ 4954 w 10743"/>
                  <a:gd name="connsiteY34" fmla="*/ 9071 h 10000"/>
                  <a:gd name="connsiteX35" fmla="*/ 4816 w 10743"/>
                  <a:gd name="connsiteY35" fmla="*/ 8565 h 10000"/>
                  <a:gd name="connsiteX36" fmla="*/ 4322 w 10743"/>
                  <a:gd name="connsiteY36" fmla="*/ 8116 h 10000"/>
                  <a:gd name="connsiteX37" fmla="*/ 4075 w 10743"/>
                  <a:gd name="connsiteY37" fmla="*/ 7805 h 10000"/>
                  <a:gd name="connsiteX38" fmla="*/ 3613 w 10743"/>
                  <a:gd name="connsiteY38" fmla="*/ 7594 h 10000"/>
                  <a:gd name="connsiteX39" fmla="*/ 2826 w 10743"/>
                  <a:gd name="connsiteY39" fmla="*/ 7468 h 10000"/>
                  <a:gd name="connsiteX40" fmla="*/ 2316 w 10743"/>
                  <a:gd name="connsiteY40" fmla="*/ 7383 h 10000"/>
                  <a:gd name="connsiteX41" fmla="*/ 2038 w 10743"/>
                  <a:gd name="connsiteY41" fmla="*/ 7299 h 10000"/>
                  <a:gd name="connsiteX42" fmla="*/ 1298 w 10743"/>
                  <a:gd name="connsiteY42" fmla="*/ 7257 h 10000"/>
                  <a:gd name="connsiteX43" fmla="*/ 439 w 10743"/>
                  <a:gd name="connsiteY43" fmla="*/ 6968 h 10000"/>
                  <a:gd name="connsiteX44" fmla="*/ 143 w 10743"/>
                  <a:gd name="connsiteY44" fmla="*/ 6519 h 10000"/>
                  <a:gd name="connsiteX45" fmla="*/ 3 w 10743"/>
                  <a:gd name="connsiteY45" fmla="*/ 5288 h 10000"/>
                  <a:gd name="connsiteX46" fmla="*/ 1159 w 10743"/>
                  <a:gd name="connsiteY46" fmla="*/ 4978 h 10000"/>
                  <a:gd name="connsiteX47" fmla="*/ 881 w 10743"/>
                  <a:gd name="connsiteY47" fmla="*/ 4725 h 10000"/>
                  <a:gd name="connsiteX48" fmla="*/ 743 w 10743"/>
                  <a:gd name="connsiteY48" fmla="*/ 4599 h 10000"/>
                  <a:gd name="connsiteX49" fmla="*/ 975 w 10743"/>
                  <a:gd name="connsiteY49" fmla="*/ 4134 h 10000"/>
                  <a:gd name="connsiteX50" fmla="*/ 1298 w 10743"/>
                  <a:gd name="connsiteY50" fmla="*/ 4092 h 10000"/>
                  <a:gd name="connsiteX51" fmla="*/ 276 w 10743"/>
                  <a:gd name="connsiteY51" fmla="*/ 3509 h 10000"/>
                  <a:gd name="connsiteX52" fmla="*/ 1483 w 10743"/>
                  <a:gd name="connsiteY52" fmla="*/ 2574 h 10000"/>
                  <a:gd name="connsiteX53" fmla="*/ 929 w 10743"/>
                  <a:gd name="connsiteY53" fmla="*/ 2616 h 10000"/>
                  <a:gd name="connsiteX54" fmla="*/ 1900 w 10743"/>
                  <a:gd name="connsiteY54" fmla="*/ 2067 h 10000"/>
                  <a:gd name="connsiteX55" fmla="*/ 1958 w 10743"/>
                  <a:gd name="connsiteY55" fmla="*/ 1785 h 10000"/>
                  <a:gd name="connsiteX56" fmla="*/ 1743 w 10743"/>
                  <a:gd name="connsiteY56" fmla="*/ 940 h 10000"/>
                  <a:gd name="connsiteX57" fmla="*/ 3473 w 10743"/>
                  <a:gd name="connsiteY57" fmla="*/ 1097 h 10000"/>
                  <a:gd name="connsiteX58" fmla="*/ 3701 w 10743"/>
                  <a:gd name="connsiteY58" fmla="*/ 1050 h 10000"/>
                  <a:gd name="connsiteX59" fmla="*/ 3763 w 10743"/>
                  <a:gd name="connsiteY59" fmla="*/ 924 h 10000"/>
                  <a:gd name="connsiteX60" fmla="*/ 3843 w 10743"/>
                  <a:gd name="connsiteY60" fmla="*/ 253 h 10000"/>
                  <a:gd name="connsiteX61" fmla="*/ 4816 w 10743"/>
                  <a:gd name="connsiteY61" fmla="*/ 464 h 10000"/>
                  <a:gd name="connsiteX62" fmla="*/ 4908 w 10743"/>
                  <a:gd name="connsiteY62" fmla="*/ 295 h 10000"/>
                  <a:gd name="connsiteX63" fmla="*/ 5324 w 10743"/>
                  <a:gd name="connsiteY63" fmla="*/ 84 h 10000"/>
                  <a:gd name="connsiteX64" fmla="*/ 5464 w 10743"/>
                  <a:gd name="connsiteY64" fmla="*/ 0 h 10000"/>
                  <a:gd name="connsiteX65" fmla="*/ 5788 w 10743"/>
                  <a:gd name="connsiteY65" fmla="*/ 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0743" h="10000">
                    <a:moveTo>
                      <a:pt x="5788" y="84"/>
                    </a:moveTo>
                    <a:cubicBezTo>
                      <a:pt x="5865" y="197"/>
                      <a:pt x="5972" y="464"/>
                      <a:pt x="5972" y="464"/>
                    </a:cubicBezTo>
                    <a:cubicBezTo>
                      <a:pt x="6003" y="703"/>
                      <a:pt x="5911" y="1055"/>
                      <a:pt x="6204" y="1139"/>
                    </a:cubicBezTo>
                    <a:cubicBezTo>
                      <a:pt x="6266" y="1322"/>
                      <a:pt x="6590" y="1660"/>
                      <a:pt x="6805" y="1729"/>
                    </a:cubicBezTo>
                    <a:cubicBezTo>
                      <a:pt x="7284" y="1434"/>
                      <a:pt x="7608" y="1364"/>
                      <a:pt x="8194" y="1307"/>
                    </a:cubicBezTo>
                    <a:cubicBezTo>
                      <a:pt x="8379" y="1251"/>
                      <a:pt x="8579" y="1153"/>
                      <a:pt x="8750" y="1055"/>
                    </a:cubicBezTo>
                    <a:cubicBezTo>
                      <a:pt x="9351" y="1125"/>
                      <a:pt x="9459" y="1406"/>
                      <a:pt x="9953" y="1561"/>
                    </a:cubicBezTo>
                    <a:cubicBezTo>
                      <a:pt x="10106" y="1772"/>
                      <a:pt x="10369" y="1842"/>
                      <a:pt x="10601" y="1983"/>
                    </a:cubicBezTo>
                    <a:cubicBezTo>
                      <a:pt x="10632" y="2067"/>
                      <a:pt x="10770" y="2138"/>
                      <a:pt x="10739" y="2236"/>
                    </a:cubicBezTo>
                    <a:cubicBezTo>
                      <a:pt x="10724" y="2278"/>
                      <a:pt x="10647" y="2264"/>
                      <a:pt x="10601" y="2278"/>
                    </a:cubicBezTo>
                    <a:cubicBezTo>
                      <a:pt x="10153" y="2391"/>
                      <a:pt x="10277" y="2363"/>
                      <a:pt x="9767" y="2405"/>
                    </a:cubicBezTo>
                    <a:cubicBezTo>
                      <a:pt x="9644" y="2574"/>
                      <a:pt x="9705" y="2714"/>
                      <a:pt x="9490" y="2785"/>
                    </a:cubicBezTo>
                    <a:cubicBezTo>
                      <a:pt x="9274" y="3080"/>
                      <a:pt x="9135" y="3192"/>
                      <a:pt x="8750" y="3249"/>
                    </a:cubicBezTo>
                    <a:cubicBezTo>
                      <a:pt x="8734" y="3319"/>
                      <a:pt x="8734" y="3389"/>
                      <a:pt x="8702" y="3460"/>
                    </a:cubicBezTo>
                    <a:cubicBezTo>
                      <a:pt x="8687" y="3516"/>
                      <a:pt x="8579" y="3572"/>
                      <a:pt x="8610" y="3629"/>
                    </a:cubicBezTo>
                    <a:cubicBezTo>
                      <a:pt x="8641" y="3685"/>
                      <a:pt x="8734" y="3656"/>
                      <a:pt x="8796" y="3671"/>
                    </a:cubicBezTo>
                    <a:cubicBezTo>
                      <a:pt x="8965" y="3713"/>
                      <a:pt x="8919" y="3698"/>
                      <a:pt x="9073" y="3797"/>
                    </a:cubicBezTo>
                    <a:cubicBezTo>
                      <a:pt x="9166" y="4050"/>
                      <a:pt x="9135" y="4289"/>
                      <a:pt x="9304" y="4514"/>
                    </a:cubicBezTo>
                    <a:cubicBezTo>
                      <a:pt x="9366" y="4880"/>
                      <a:pt x="9428" y="4697"/>
                      <a:pt x="9536" y="4978"/>
                    </a:cubicBezTo>
                    <a:cubicBezTo>
                      <a:pt x="9490" y="5414"/>
                      <a:pt x="9505" y="5681"/>
                      <a:pt x="9027" y="5823"/>
                    </a:cubicBezTo>
                    <a:cubicBezTo>
                      <a:pt x="8796" y="6034"/>
                      <a:pt x="8811" y="6314"/>
                      <a:pt x="8564" y="6539"/>
                    </a:cubicBezTo>
                    <a:cubicBezTo>
                      <a:pt x="8502" y="6708"/>
                      <a:pt x="8441" y="6779"/>
                      <a:pt x="8286" y="6877"/>
                    </a:cubicBezTo>
                    <a:cubicBezTo>
                      <a:pt x="7931" y="6821"/>
                      <a:pt x="7870" y="6792"/>
                      <a:pt x="7499" y="6835"/>
                    </a:cubicBezTo>
                    <a:cubicBezTo>
                      <a:pt x="7346" y="6976"/>
                      <a:pt x="7361" y="7102"/>
                      <a:pt x="7175" y="7215"/>
                    </a:cubicBezTo>
                    <a:cubicBezTo>
                      <a:pt x="7098" y="7439"/>
                      <a:pt x="6929" y="7623"/>
                      <a:pt x="6851" y="7848"/>
                    </a:cubicBezTo>
                    <a:cubicBezTo>
                      <a:pt x="7175" y="8044"/>
                      <a:pt x="7022" y="7988"/>
                      <a:pt x="7269" y="8059"/>
                    </a:cubicBezTo>
                    <a:cubicBezTo>
                      <a:pt x="7346" y="8255"/>
                      <a:pt x="7423" y="8270"/>
                      <a:pt x="7639" y="8312"/>
                    </a:cubicBezTo>
                    <a:cubicBezTo>
                      <a:pt x="7608" y="8706"/>
                      <a:pt x="7576" y="9029"/>
                      <a:pt x="7499" y="9408"/>
                    </a:cubicBezTo>
                    <a:lnTo>
                      <a:pt x="7222" y="9240"/>
                    </a:lnTo>
                    <a:lnTo>
                      <a:pt x="7083" y="9155"/>
                    </a:lnTo>
                    <a:cubicBezTo>
                      <a:pt x="6559" y="9310"/>
                      <a:pt x="7639" y="8944"/>
                      <a:pt x="6851" y="9957"/>
                    </a:cubicBezTo>
                    <a:cubicBezTo>
                      <a:pt x="6759" y="10070"/>
                      <a:pt x="6544" y="9929"/>
                      <a:pt x="6389" y="9915"/>
                    </a:cubicBezTo>
                    <a:cubicBezTo>
                      <a:pt x="6296" y="9648"/>
                      <a:pt x="6281" y="9310"/>
                      <a:pt x="6019" y="9155"/>
                    </a:cubicBezTo>
                    <a:cubicBezTo>
                      <a:pt x="5849" y="9212"/>
                      <a:pt x="5679" y="9226"/>
                      <a:pt x="5510" y="9282"/>
                    </a:cubicBezTo>
                    <a:cubicBezTo>
                      <a:pt x="5217" y="9240"/>
                      <a:pt x="5201" y="9141"/>
                      <a:pt x="4954" y="9071"/>
                    </a:cubicBezTo>
                    <a:cubicBezTo>
                      <a:pt x="4723" y="8748"/>
                      <a:pt x="4754" y="8917"/>
                      <a:pt x="4816" y="8565"/>
                    </a:cubicBezTo>
                    <a:cubicBezTo>
                      <a:pt x="4785" y="8072"/>
                      <a:pt x="4831" y="8271"/>
                      <a:pt x="4322" y="8116"/>
                    </a:cubicBezTo>
                    <a:cubicBezTo>
                      <a:pt x="4153" y="8172"/>
                      <a:pt x="4229" y="7707"/>
                      <a:pt x="4075" y="7805"/>
                    </a:cubicBezTo>
                    <a:cubicBezTo>
                      <a:pt x="3782" y="7735"/>
                      <a:pt x="3937" y="7792"/>
                      <a:pt x="3613" y="7594"/>
                    </a:cubicBezTo>
                    <a:cubicBezTo>
                      <a:pt x="3335" y="7510"/>
                      <a:pt x="3118" y="7510"/>
                      <a:pt x="2826" y="7468"/>
                    </a:cubicBezTo>
                    <a:cubicBezTo>
                      <a:pt x="2656" y="7454"/>
                      <a:pt x="2486" y="7426"/>
                      <a:pt x="2316" y="7383"/>
                    </a:cubicBezTo>
                    <a:lnTo>
                      <a:pt x="2038" y="7299"/>
                    </a:lnTo>
                    <a:cubicBezTo>
                      <a:pt x="1792" y="7313"/>
                      <a:pt x="1564" y="7312"/>
                      <a:pt x="1298" y="7257"/>
                    </a:cubicBezTo>
                    <a:cubicBezTo>
                      <a:pt x="1032" y="7202"/>
                      <a:pt x="632" y="7091"/>
                      <a:pt x="439" y="6968"/>
                    </a:cubicBezTo>
                    <a:cubicBezTo>
                      <a:pt x="246" y="6845"/>
                      <a:pt x="216" y="6799"/>
                      <a:pt x="143" y="6519"/>
                    </a:cubicBezTo>
                    <a:cubicBezTo>
                      <a:pt x="70" y="6239"/>
                      <a:pt x="126" y="5457"/>
                      <a:pt x="3" y="5288"/>
                    </a:cubicBezTo>
                    <a:cubicBezTo>
                      <a:pt x="-74" y="5218"/>
                      <a:pt x="1013" y="5072"/>
                      <a:pt x="1159" y="4978"/>
                    </a:cubicBezTo>
                    <a:cubicBezTo>
                      <a:pt x="1305" y="4884"/>
                      <a:pt x="974" y="4809"/>
                      <a:pt x="881" y="4725"/>
                    </a:cubicBezTo>
                    <a:lnTo>
                      <a:pt x="743" y="4599"/>
                    </a:lnTo>
                    <a:cubicBezTo>
                      <a:pt x="805" y="4233"/>
                      <a:pt x="866" y="4416"/>
                      <a:pt x="975" y="4134"/>
                    </a:cubicBezTo>
                    <a:cubicBezTo>
                      <a:pt x="1021" y="3825"/>
                      <a:pt x="1415" y="4196"/>
                      <a:pt x="1298" y="4092"/>
                    </a:cubicBezTo>
                    <a:cubicBezTo>
                      <a:pt x="1182" y="3988"/>
                      <a:pt x="276" y="3509"/>
                      <a:pt x="276" y="3509"/>
                    </a:cubicBezTo>
                    <a:cubicBezTo>
                      <a:pt x="261" y="3354"/>
                      <a:pt x="1374" y="2723"/>
                      <a:pt x="1483" y="2574"/>
                    </a:cubicBezTo>
                    <a:cubicBezTo>
                      <a:pt x="1592" y="2425"/>
                      <a:pt x="851" y="2700"/>
                      <a:pt x="929" y="2616"/>
                    </a:cubicBezTo>
                    <a:cubicBezTo>
                      <a:pt x="959" y="2334"/>
                      <a:pt x="1653" y="2207"/>
                      <a:pt x="1900" y="2067"/>
                    </a:cubicBezTo>
                    <a:cubicBezTo>
                      <a:pt x="2147" y="1983"/>
                      <a:pt x="1834" y="1814"/>
                      <a:pt x="1958" y="1785"/>
                    </a:cubicBezTo>
                    <a:cubicBezTo>
                      <a:pt x="2189" y="1378"/>
                      <a:pt x="1466" y="1151"/>
                      <a:pt x="1743" y="940"/>
                    </a:cubicBezTo>
                    <a:cubicBezTo>
                      <a:pt x="1868" y="856"/>
                      <a:pt x="3442" y="1224"/>
                      <a:pt x="3473" y="1097"/>
                    </a:cubicBezTo>
                    <a:cubicBezTo>
                      <a:pt x="3381" y="604"/>
                      <a:pt x="3840" y="1443"/>
                      <a:pt x="3701" y="1050"/>
                    </a:cubicBezTo>
                    <a:cubicBezTo>
                      <a:pt x="3824" y="726"/>
                      <a:pt x="3469" y="1107"/>
                      <a:pt x="3763" y="924"/>
                    </a:cubicBezTo>
                    <a:cubicBezTo>
                      <a:pt x="4288" y="951"/>
                      <a:pt x="3381" y="113"/>
                      <a:pt x="3843" y="253"/>
                    </a:cubicBezTo>
                    <a:cubicBezTo>
                      <a:pt x="4183" y="324"/>
                      <a:pt x="4646" y="464"/>
                      <a:pt x="4816" y="464"/>
                    </a:cubicBezTo>
                    <a:cubicBezTo>
                      <a:pt x="4985" y="464"/>
                      <a:pt x="4831" y="351"/>
                      <a:pt x="4908" y="295"/>
                    </a:cubicBezTo>
                    <a:cubicBezTo>
                      <a:pt x="5155" y="225"/>
                      <a:pt x="5000" y="282"/>
                      <a:pt x="5324" y="84"/>
                    </a:cubicBezTo>
                    <a:lnTo>
                      <a:pt x="5464" y="0"/>
                    </a:lnTo>
                    <a:cubicBezTo>
                      <a:pt x="5541" y="14"/>
                      <a:pt x="5788" y="140"/>
                      <a:pt x="5788" y="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5" name="Freeform 51"/>
              <p:cNvSpPr/>
              <p:nvPr/>
            </p:nvSpPr>
            <p:spPr bwMode="auto">
              <a:xfrm>
                <a:off x="3782559" y="3684631"/>
                <a:ext cx="1131762" cy="1410892"/>
              </a:xfrm>
              <a:custGeom>
                <a:gdLst>
                  <a:gd name="T0" fmla="*/ 2147483647 w 633"/>
                  <a:gd name="T1" fmla="*/ 2147483647 h 750"/>
                  <a:gd name="T2" fmla="*/ 2147483647 w 633"/>
                  <a:gd name="T3" fmla="*/ 2147483647 h 750"/>
                  <a:gd name="T4" fmla="*/ 2147483647 w 633"/>
                  <a:gd name="T5" fmla="*/ 2147483647 h 750"/>
                  <a:gd name="T6" fmla="*/ 2147483647 w 633"/>
                  <a:gd name="T7" fmla="*/ 2147483647 h 750"/>
                  <a:gd name="T8" fmla="*/ 2147483647 w 633"/>
                  <a:gd name="T9" fmla="*/ 2147483647 h 750"/>
                  <a:gd name="T10" fmla="*/ 2147483647 w 633"/>
                  <a:gd name="T11" fmla="*/ 2147483647 h 750"/>
                  <a:gd name="T12" fmla="*/ 2147483647 w 633"/>
                  <a:gd name="T13" fmla="*/ 2147483647 h 750"/>
                  <a:gd name="T14" fmla="*/ 2147483647 w 633"/>
                  <a:gd name="T15" fmla="*/ 2147483647 h 750"/>
                  <a:gd name="T16" fmla="*/ 2147483647 w 633"/>
                  <a:gd name="T17" fmla="*/ 2147483647 h 750"/>
                  <a:gd name="T18" fmla="*/ 2147483647 w 633"/>
                  <a:gd name="T19" fmla="*/ 2147483647 h 750"/>
                  <a:gd name="T20" fmla="*/ 2147483647 w 633"/>
                  <a:gd name="T21" fmla="*/ 2147483647 h 750"/>
                  <a:gd name="T22" fmla="*/ 2147483647 w 633"/>
                  <a:gd name="T23" fmla="*/ 2147483647 h 750"/>
                  <a:gd name="T24" fmla="*/ 2147483647 w 633"/>
                  <a:gd name="T25" fmla="*/ 2147483647 h 750"/>
                  <a:gd name="T26" fmla="*/ 2147483647 w 633"/>
                  <a:gd name="T27" fmla="*/ 2147483647 h 750"/>
                  <a:gd name="T28" fmla="*/ 2147483647 w 633"/>
                  <a:gd name="T29" fmla="*/ 2147483647 h 750"/>
                  <a:gd name="T30" fmla="*/ 2147483647 w 633"/>
                  <a:gd name="T31" fmla="*/ 2147483647 h 750"/>
                  <a:gd name="T32" fmla="*/ 2147483647 w 633"/>
                  <a:gd name="T33" fmla="*/ 2147483647 h 750"/>
                  <a:gd name="T34" fmla="*/ 2147483647 w 633"/>
                  <a:gd name="T35" fmla="*/ 2147483647 h 750"/>
                  <a:gd name="T36" fmla="*/ 2147483647 w 633"/>
                  <a:gd name="T37" fmla="*/ 2147483647 h 750"/>
                  <a:gd name="T38" fmla="*/ 2147483647 w 633"/>
                  <a:gd name="T39" fmla="*/ 2147483647 h 750"/>
                  <a:gd name="T40" fmla="*/ 2147483647 w 633"/>
                  <a:gd name="T41" fmla="*/ 2147483647 h 750"/>
                  <a:gd name="T42" fmla="*/ 2147483647 w 633"/>
                  <a:gd name="T43" fmla="*/ 2147483647 h 750"/>
                  <a:gd name="T44" fmla="*/ 2147483647 w 633"/>
                  <a:gd name="T45" fmla="*/ 2147483647 h 750"/>
                  <a:gd name="T46" fmla="*/ 2147483647 w 633"/>
                  <a:gd name="T47" fmla="*/ 2147483647 h 750"/>
                  <a:gd name="T48" fmla="*/ 2147483647 w 633"/>
                  <a:gd name="T49" fmla="*/ 2147483647 h 750"/>
                  <a:gd name="T50" fmla="*/ 2147483647 w 633"/>
                  <a:gd name="T51" fmla="*/ 2147483647 h 750"/>
                  <a:gd name="T52" fmla="*/ 2147483647 w 633"/>
                  <a:gd name="T53" fmla="*/ 2147483647 h 750"/>
                  <a:gd name="T54" fmla="*/ 2147483647 w 633"/>
                  <a:gd name="T55" fmla="*/ 2147483647 h 750"/>
                  <a:gd name="T56" fmla="*/ 2147483647 w 633"/>
                  <a:gd name="T57" fmla="*/ 2147483647 h 750"/>
                  <a:gd name="T58" fmla="*/ 2147483647 w 633"/>
                  <a:gd name="T59" fmla="*/ 2147483647 h 750"/>
                  <a:gd name="T60" fmla="*/ 2147483647 w 633"/>
                  <a:gd name="T61" fmla="*/ 2147483647 h 750"/>
                  <a:gd name="T62" fmla="*/ 2147483647 w 633"/>
                  <a:gd name="T63" fmla="*/ 2147483647 h 750"/>
                  <a:gd name="T64" fmla="*/ 2147483647 w 633"/>
                  <a:gd name="T65" fmla="*/ 2147483647 h 750"/>
                  <a:gd name="T66" fmla="*/ 2147483647 w 633"/>
                  <a:gd name="T67" fmla="*/ 2147483647 h 750"/>
                  <a:gd name="T68" fmla="*/ 2147483647 w 633"/>
                  <a:gd name="T69" fmla="*/ 2147483647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33"/>
                  <a:gd name="T106" fmla="*/ 0 h 750"/>
                  <a:gd name="T107" fmla="*/ 633 w 633"/>
                  <a:gd name="T108" fmla="*/ 750 h 750"/>
                  <a:gd name="connsiteX0" fmla="*/ 1 w 10000"/>
                  <a:gd name="connsiteY0" fmla="*/ 7454 h 10000"/>
                  <a:gd name="connsiteX1" fmla="*/ 191 w 10000"/>
                  <a:gd name="connsiteY1" fmla="*/ 6888 h 10000"/>
                  <a:gd name="connsiteX2" fmla="*/ 96 w 10000"/>
                  <a:gd name="connsiteY2" fmla="*/ 6403 h 10000"/>
                  <a:gd name="connsiteX3" fmla="*/ 477 w 10000"/>
                  <a:gd name="connsiteY3" fmla="*/ 6807 h 10000"/>
                  <a:gd name="connsiteX4" fmla="*/ 590 w 10000"/>
                  <a:gd name="connsiteY4" fmla="*/ 6751 h 10000"/>
                  <a:gd name="connsiteX5" fmla="*/ 809 w 10000"/>
                  <a:gd name="connsiteY5" fmla="*/ 6201 h 10000"/>
                  <a:gd name="connsiteX6" fmla="*/ 1000 w 10000"/>
                  <a:gd name="connsiteY6" fmla="*/ 6160 h 10000"/>
                  <a:gd name="connsiteX7" fmla="*/ 429 w 10000"/>
                  <a:gd name="connsiteY7" fmla="*/ 5837 h 10000"/>
                  <a:gd name="connsiteX8" fmla="*/ 191 w 10000"/>
                  <a:gd name="connsiteY8" fmla="*/ 5595 h 10000"/>
                  <a:gd name="connsiteX9" fmla="*/ 29 w 10000"/>
                  <a:gd name="connsiteY9" fmla="*/ 5187 h 10000"/>
                  <a:gd name="connsiteX10" fmla="*/ 554 w 10000"/>
                  <a:gd name="connsiteY10" fmla="*/ 4456 h 10000"/>
                  <a:gd name="connsiteX11" fmla="*/ 1762 w 10000"/>
                  <a:gd name="connsiteY11" fmla="*/ 4423 h 10000"/>
                  <a:gd name="connsiteX12" fmla="*/ 1810 w 10000"/>
                  <a:gd name="connsiteY12" fmla="*/ 4180 h 10000"/>
                  <a:gd name="connsiteX13" fmla="*/ 1905 w 10000"/>
                  <a:gd name="connsiteY13" fmla="*/ 4059 h 10000"/>
                  <a:gd name="connsiteX14" fmla="*/ 2380 w 10000"/>
                  <a:gd name="connsiteY14" fmla="*/ 3331 h 10000"/>
                  <a:gd name="connsiteX15" fmla="*/ 2618 w 10000"/>
                  <a:gd name="connsiteY15" fmla="*/ 2765 h 10000"/>
                  <a:gd name="connsiteX16" fmla="*/ 2524 w 10000"/>
                  <a:gd name="connsiteY16" fmla="*/ 2442 h 10000"/>
                  <a:gd name="connsiteX17" fmla="*/ 2304 w 10000"/>
                  <a:gd name="connsiteY17" fmla="*/ 1704 h 10000"/>
                  <a:gd name="connsiteX18" fmla="*/ 2115 w 10000"/>
                  <a:gd name="connsiteY18" fmla="*/ 1369 h 10000"/>
                  <a:gd name="connsiteX19" fmla="*/ 1762 w 10000"/>
                  <a:gd name="connsiteY19" fmla="*/ 1472 h 10000"/>
                  <a:gd name="connsiteX20" fmla="*/ 1524 w 10000"/>
                  <a:gd name="connsiteY20" fmla="*/ 1189 h 10000"/>
                  <a:gd name="connsiteX21" fmla="*/ 2000 w 10000"/>
                  <a:gd name="connsiteY21" fmla="*/ 1068 h 10000"/>
                  <a:gd name="connsiteX22" fmla="*/ 2238 w 10000"/>
                  <a:gd name="connsiteY22" fmla="*/ 785 h 10000"/>
                  <a:gd name="connsiteX23" fmla="*/ 2286 w 10000"/>
                  <a:gd name="connsiteY23" fmla="*/ 664 h 10000"/>
                  <a:gd name="connsiteX24" fmla="*/ 2571 w 10000"/>
                  <a:gd name="connsiteY24" fmla="*/ 583 h 10000"/>
                  <a:gd name="connsiteX25" fmla="*/ 2904 w 10000"/>
                  <a:gd name="connsiteY25" fmla="*/ 341 h 10000"/>
                  <a:gd name="connsiteX26" fmla="*/ 2904 w 10000"/>
                  <a:gd name="connsiteY26" fmla="*/ 300 h 10000"/>
                  <a:gd name="connsiteX27" fmla="*/ 3761 w 10000"/>
                  <a:gd name="connsiteY27" fmla="*/ 17 h 10000"/>
                  <a:gd name="connsiteX28" fmla="*/ 5237 w 10000"/>
                  <a:gd name="connsiteY28" fmla="*/ 544 h 10000"/>
                  <a:gd name="connsiteX29" fmla="*/ 5741 w 10000"/>
                  <a:gd name="connsiteY29" fmla="*/ 449 h 10000"/>
                  <a:gd name="connsiteX30" fmla="*/ 6788 w 10000"/>
                  <a:gd name="connsiteY30" fmla="*/ 16 h 10000"/>
                  <a:gd name="connsiteX31" fmla="*/ 7331 w 10000"/>
                  <a:gd name="connsiteY31" fmla="*/ 1028 h 10000"/>
                  <a:gd name="connsiteX32" fmla="*/ 7188 w 10000"/>
                  <a:gd name="connsiteY32" fmla="*/ 1876 h 10000"/>
                  <a:gd name="connsiteX33" fmla="*/ 7474 w 10000"/>
                  <a:gd name="connsiteY33" fmla="*/ 3210 h 10000"/>
                  <a:gd name="connsiteX34" fmla="*/ 7092 w 10000"/>
                  <a:gd name="connsiteY34" fmla="*/ 3412 h 10000"/>
                  <a:gd name="connsiteX35" fmla="*/ 6665 w 10000"/>
                  <a:gd name="connsiteY35" fmla="*/ 3574 h 10000"/>
                  <a:gd name="connsiteX36" fmla="*/ 6712 w 10000"/>
                  <a:gd name="connsiteY36" fmla="*/ 3978 h 10000"/>
                  <a:gd name="connsiteX37" fmla="*/ 7521 w 10000"/>
                  <a:gd name="connsiteY37" fmla="*/ 3978 h 10000"/>
                  <a:gd name="connsiteX38" fmla="*/ 8378 w 10000"/>
                  <a:gd name="connsiteY38" fmla="*/ 4180 h 10000"/>
                  <a:gd name="connsiteX39" fmla="*/ 9283 w 10000"/>
                  <a:gd name="connsiteY39" fmla="*/ 4018 h 10000"/>
                  <a:gd name="connsiteX40" fmla="*/ 9806 w 10000"/>
                  <a:gd name="connsiteY40" fmla="*/ 3897 h 10000"/>
                  <a:gd name="connsiteX41" fmla="*/ 9853 w 10000"/>
                  <a:gd name="connsiteY41" fmla="*/ 4018 h 10000"/>
                  <a:gd name="connsiteX42" fmla="*/ 9996 w 10000"/>
                  <a:gd name="connsiteY42" fmla="*/ 4099 h 10000"/>
                  <a:gd name="connsiteX43" fmla="*/ 9283 w 10000"/>
                  <a:gd name="connsiteY43" fmla="*/ 4301 h 10000"/>
                  <a:gd name="connsiteX44" fmla="*/ 9045 w 10000"/>
                  <a:gd name="connsiteY44" fmla="*/ 4746 h 10000"/>
                  <a:gd name="connsiteX45" fmla="*/ 8759 w 10000"/>
                  <a:gd name="connsiteY45" fmla="*/ 4908 h 10000"/>
                  <a:gd name="connsiteX46" fmla="*/ 8331 w 10000"/>
                  <a:gd name="connsiteY46" fmla="*/ 5433 h 10000"/>
                  <a:gd name="connsiteX47" fmla="*/ 7712 w 10000"/>
                  <a:gd name="connsiteY47" fmla="*/ 5393 h 10000"/>
                  <a:gd name="connsiteX48" fmla="*/ 7474 w 10000"/>
                  <a:gd name="connsiteY48" fmla="*/ 6120 h 10000"/>
                  <a:gd name="connsiteX49" fmla="*/ 7474 w 10000"/>
                  <a:gd name="connsiteY49" fmla="*/ 6645 h 10000"/>
                  <a:gd name="connsiteX50" fmla="*/ 7521 w 10000"/>
                  <a:gd name="connsiteY50" fmla="*/ 6524 h 10000"/>
                  <a:gd name="connsiteX51" fmla="*/ 7949 w 10000"/>
                  <a:gd name="connsiteY51" fmla="*/ 6767 h 10000"/>
                  <a:gd name="connsiteX52" fmla="*/ 8045 w 10000"/>
                  <a:gd name="connsiteY52" fmla="*/ 7009 h 10000"/>
                  <a:gd name="connsiteX53" fmla="*/ 7379 w 10000"/>
                  <a:gd name="connsiteY53" fmla="*/ 7696 h 10000"/>
                  <a:gd name="connsiteX54" fmla="*/ 7045 w 10000"/>
                  <a:gd name="connsiteY54" fmla="*/ 8020 h 10000"/>
                  <a:gd name="connsiteX55" fmla="*/ 6854 w 10000"/>
                  <a:gd name="connsiteY55" fmla="*/ 8424 h 10000"/>
                  <a:gd name="connsiteX56" fmla="*/ 6331 w 10000"/>
                  <a:gd name="connsiteY56" fmla="*/ 9232 h 10000"/>
                  <a:gd name="connsiteX57" fmla="*/ 5665 w 10000"/>
                  <a:gd name="connsiteY57" fmla="*/ 8868 h 10000"/>
                  <a:gd name="connsiteX58" fmla="*/ 4998 w 10000"/>
                  <a:gd name="connsiteY58" fmla="*/ 8747 h 10000"/>
                  <a:gd name="connsiteX59" fmla="*/ 4427 w 10000"/>
                  <a:gd name="connsiteY59" fmla="*/ 8788 h 10000"/>
                  <a:gd name="connsiteX60" fmla="*/ 4284 w 10000"/>
                  <a:gd name="connsiteY60" fmla="*/ 8828 h 10000"/>
                  <a:gd name="connsiteX61" fmla="*/ 3999 w 10000"/>
                  <a:gd name="connsiteY61" fmla="*/ 9273 h 10000"/>
                  <a:gd name="connsiteX62" fmla="*/ 3857 w 10000"/>
                  <a:gd name="connsiteY62" fmla="*/ 9555 h 10000"/>
                  <a:gd name="connsiteX63" fmla="*/ 3285 w 10000"/>
                  <a:gd name="connsiteY63" fmla="*/ 9717 h 10000"/>
                  <a:gd name="connsiteX64" fmla="*/ 2714 w 10000"/>
                  <a:gd name="connsiteY64" fmla="*/ 10000 h 10000"/>
                  <a:gd name="connsiteX65" fmla="*/ 1714 w 10000"/>
                  <a:gd name="connsiteY65" fmla="*/ 9879 h 10000"/>
                  <a:gd name="connsiteX66" fmla="*/ 1238 w 10000"/>
                  <a:gd name="connsiteY66" fmla="*/ 9434 h 10000"/>
                  <a:gd name="connsiteX67" fmla="*/ 1105 w 10000"/>
                  <a:gd name="connsiteY67" fmla="*/ 9055 h 10000"/>
                  <a:gd name="connsiteX68" fmla="*/ 1096 w 10000"/>
                  <a:gd name="connsiteY68" fmla="*/ 8641 h 10000"/>
                  <a:gd name="connsiteX69" fmla="*/ 953 w 10000"/>
                  <a:gd name="connsiteY69" fmla="*/ 8343 h 10000"/>
                  <a:gd name="connsiteX70" fmla="*/ 286 w 10000"/>
                  <a:gd name="connsiteY70" fmla="*/ 7454 h 10000"/>
                  <a:gd name="connsiteX71" fmla="*/ 1 w 10000"/>
                  <a:gd name="connsiteY71" fmla="*/ 745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000" h="10000">
                    <a:moveTo>
                      <a:pt x="1" y="7454"/>
                    </a:moveTo>
                    <a:cubicBezTo>
                      <a:pt x="-15" y="7373"/>
                      <a:pt x="176" y="7064"/>
                      <a:pt x="191" y="6888"/>
                    </a:cubicBezTo>
                    <a:cubicBezTo>
                      <a:pt x="207" y="6713"/>
                      <a:pt x="48" y="6417"/>
                      <a:pt x="96" y="6403"/>
                    </a:cubicBezTo>
                    <a:cubicBezTo>
                      <a:pt x="255" y="6605"/>
                      <a:pt x="207" y="6673"/>
                      <a:pt x="477" y="6807"/>
                    </a:cubicBezTo>
                    <a:lnTo>
                      <a:pt x="590" y="6751"/>
                    </a:lnTo>
                    <a:cubicBezTo>
                      <a:pt x="606" y="6495"/>
                      <a:pt x="730" y="6443"/>
                      <a:pt x="809" y="6201"/>
                    </a:cubicBezTo>
                    <a:cubicBezTo>
                      <a:pt x="826" y="6147"/>
                      <a:pt x="968" y="6215"/>
                      <a:pt x="1000" y="6160"/>
                    </a:cubicBezTo>
                    <a:cubicBezTo>
                      <a:pt x="1080" y="6039"/>
                      <a:pt x="508" y="5864"/>
                      <a:pt x="429" y="5837"/>
                    </a:cubicBezTo>
                    <a:cubicBezTo>
                      <a:pt x="318" y="5703"/>
                      <a:pt x="334" y="5716"/>
                      <a:pt x="191" y="5595"/>
                    </a:cubicBezTo>
                    <a:cubicBezTo>
                      <a:pt x="128" y="5488"/>
                      <a:pt x="-31" y="5377"/>
                      <a:pt x="29" y="5187"/>
                    </a:cubicBezTo>
                    <a:cubicBezTo>
                      <a:pt x="90" y="4997"/>
                      <a:pt x="300" y="4591"/>
                      <a:pt x="554" y="4456"/>
                    </a:cubicBezTo>
                    <a:cubicBezTo>
                      <a:pt x="1014" y="4200"/>
                      <a:pt x="1206" y="4450"/>
                      <a:pt x="1762" y="4423"/>
                    </a:cubicBezTo>
                    <a:cubicBezTo>
                      <a:pt x="1778" y="4342"/>
                      <a:pt x="1778" y="4261"/>
                      <a:pt x="1810" y="4180"/>
                    </a:cubicBezTo>
                    <a:cubicBezTo>
                      <a:pt x="1826" y="4140"/>
                      <a:pt x="1889" y="4113"/>
                      <a:pt x="1905" y="4059"/>
                    </a:cubicBezTo>
                    <a:cubicBezTo>
                      <a:pt x="2000" y="3709"/>
                      <a:pt x="2000" y="3548"/>
                      <a:pt x="2380" y="3331"/>
                    </a:cubicBezTo>
                    <a:cubicBezTo>
                      <a:pt x="2476" y="3116"/>
                      <a:pt x="2587" y="2914"/>
                      <a:pt x="2618" y="2765"/>
                    </a:cubicBezTo>
                    <a:cubicBezTo>
                      <a:pt x="2650" y="2618"/>
                      <a:pt x="2555" y="2658"/>
                      <a:pt x="2524" y="2442"/>
                    </a:cubicBezTo>
                    <a:cubicBezTo>
                      <a:pt x="2492" y="2254"/>
                      <a:pt x="2372" y="1883"/>
                      <a:pt x="2304" y="1704"/>
                    </a:cubicBezTo>
                    <a:cubicBezTo>
                      <a:pt x="2236" y="1525"/>
                      <a:pt x="2205" y="1408"/>
                      <a:pt x="2115" y="1369"/>
                    </a:cubicBezTo>
                    <a:cubicBezTo>
                      <a:pt x="2025" y="1330"/>
                      <a:pt x="1861" y="1502"/>
                      <a:pt x="1762" y="1472"/>
                    </a:cubicBezTo>
                    <a:cubicBezTo>
                      <a:pt x="1664" y="1442"/>
                      <a:pt x="1476" y="1257"/>
                      <a:pt x="1524" y="1189"/>
                    </a:cubicBezTo>
                    <a:cubicBezTo>
                      <a:pt x="1572" y="1123"/>
                      <a:pt x="1889" y="1136"/>
                      <a:pt x="2000" y="1068"/>
                    </a:cubicBezTo>
                    <a:cubicBezTo>
                      <a:pt x="2111" y="785"/>
                      <a:pt x="2000" y="853"/>
                      <a:pt x="2238" y="785"/>
                    </a:cubicBezTo>
                    <a:cubicBezTo>
                      <a:pt x="2254" y="745"/>
                      <a:pt x="2238" y="691"/>
                      <a:pt x="2286" y="664"/>
                    </a:cubicBezTo>
                    <a:cubicBezTo>
                      <a:pt x="2365" y="610"/>
                      <a:pt x="2571" y="583"/>
                      <a:pt x="2571" y="583"/>
                    </a:cubicBezTo>
                    <a:cubicBezTo>
                      <a:pt x="2634" y="421"/>
                      <a:pt x="2714" y="395"/>
                      <a:pt x="2904" y="341"/>
                    </a:cubicBezTo>
                    <a:cubicBezTo>
                      <a:pt x="2968" y="274"/>
                      <a:pt x="2762" y="355"/>
                      <a:pt x="2904" y="300"/>
                    </a:cubicBezTo>
                    <a:cubicBezTo>
                      <a:pt x="3047" y="247"/>
                      <a:pt x="3364" y="-77"/>
                      <a:pt x="3761" y="17"/>
                    </a:cubicBezTo>
                    <a:cubicBezTo>
                      <a:pt x="4253" y="72"/>
                      <a:pt x="4824" y="315"/>
                      <a:pt x="5237" y="544"/>
                    </a:cubicBezTo>
                    <a:cubicBezTo>
                      <a:pt x="5411" y="773"/>
                      <a:pt x="5456" y="530"/>
                      <a:pt x="5741" y="449"/>
                    </a:cubicBezTo>
                    <a:cubicBezTo>
                      <a:pt x="6027" y="73"/>
                      <a:pt x="6265" y="84"/>
                      <a:pt x="6788" y="16"/>
                    </a:cubicBezTo>
                    <a:cubicBezTo>
                      <a:pt x="7708" y="71"/>
                      <a:pt x="7569" y="193"/>
                      <a:pt x="7331" y="1028"/>
                    </a:cubicBezTo>
                    <a:cubicBezTo>
                      <a:pt x="7426" y="1310"/>
                      <a:pt x="7157" y="1513"/>
                      <a:pt x="7188" y="1876"/>
                    </a:cubicBezTo>
                    <a:cubicBezTo>
                      <a:pt x="7220" y="2240"/>
                      <a:pt x="7489" y="2954"/>
                      <a:pt x="7474" y="3210"/>
                    </a:cubicBezTo>
                    <a:cubicBezTo>
                      <a:pt x="7458" y="3467"/>
                      <a:pt x="7220" y="3359"/>
                      <a:pt x="7092" y="3412"/>
                    </a:cubicBezTo>
                    <a:cubicBezTo>
                      <a:pt x="7077" y="3520"/>
                      <a:pt x="6775" y="3533"/>
                      <a:pt x="6665" y="3574"/>
                    </a:cubicBezTo>
                    <a:cubicBezTo>
                      <a:pt x="6616" y="3588"/>
                      <a:pt x="6728" y="3938"/>
                      <a:pt x="6712" y="3978"/>
                    </a:cubicBezTo>
                    <a:cubicBezTo>
                      <a:pt x="6934" y="4113"/>
                      <a:pt x="7251" y="3924"/>
                      <a:pt x="7521" y="3978"/>
                    </a:cubicBezTo>
                    <a:cubicBezTo>
                      <a:pt x="7664" y="4099"/>
                      <a:pt x="8187" y="4127"/>
                      <a:pt x="8378" y="4180"/>
                    </a:cubicBezTo>
                    <a:cubicBezTo>
                      <a:pt x="8822" y="4059"/>
                      <a:pt x="8822" y="4059"/>
                      <a:pt x="9283" y="4018"/>
                    </a:cubicBezTo>
                    <a:cubicBezTo>
                      <a:pt x="9441" y="3830"/>
                      <a:pt x="9552" y="3857"/>
                      <a:pt x="9806" y="3897"/>
                    </a:cubicBezTo>
                    <a:cubicBezTo>
                      <a:pt x="9822" y="3938"/>
                      <a:pt x="9822" y="3992"/>
                      <a:pt x="9853" y="4018"/>
                    </a:cubicBezTo>
                    <a:cubicBezTo>
                      <a:pt x="9886" y="4059"/>
                      <a:pt x="10028" y="4059"/>
                      <a:pt x="9996" y="4099"/>
                    </a:cubicBezTo>
                    <a:cubicBezTo>
                      <a:pt x="9869" y="4301"/>
                      <a:pt x="9473" y="4288"/>
                      <a:pt x="9283" y="4301"/>
                    </a:cubicBezTo>
                    <a:cubicBezTo>
                      <a:pt x="9204" y="4450"/>
                      <a:pt x="9188" y="4625"/>
                      <a:pt x="9045" y="4746"/>
                    </a:cubicBezTo>
                    <a:cubicBezTo>
                      <a:pt x="8966" y="4814"/>
                      <a:pt x="8759" y="4908"/>
                      <a:pt x="8759" y="4908"/>
                    </a:cubicBezTo>
                    <a:cubicBezTo>
                      <a:pt x="8584" y="5043"/>
                      <a:pt x="8505" y="5312"/>
                      <a:pt x="8331" y="5433"/>
                    </a:cubicBezTo>
                    <a:cubicBezTo>
                      <a:pt x="8156" y="5514"/>
                      <a:pt x="7855" y="5285"/>
                      <a:pt x="7712" y="5393"/>
                    </a:cubicBezTo>
                    <a:cubicBezTo>
                      <a:pt x="7569" y="5568"/>
                      <a:pt x="7633" y="5945"/>
                      <a:pt x="7474" y="6120"/>
                    </a:cubicBezTo>
                    <a:cubicBezTo>
                      <a:pt x="7458" y="6269"/>
                      <a:pt x="7379" y="6605"/>
                      <a:pt x="7474" y="6645"/>
                    </a:cubicBezTo>
                    <a:cubicBezTo>
                      <a:pt x="7521" y="6660"/>
                      <a:pt x="7505" y="6565"/>
                      <a:pt x="7521" y="6524"/>
                    </a:cubicBezTo>
                    <a:cubicBezTo>
                      <a:pt x="7712" y="6565"/>
                      <a:pt x="7855" y="6605"/>
                      <a:pt x="7949" y="6767"/>
                    </a:cubicBezTo>
                    <a:cubicBezTo>
                      <a:pt x="7997" y="6848"/>
                      <a:pt x="8045" y="7009"/>
                      <a:pt x="8045" y="7009"/>
                    </a:cubicBezTo>
                    <a:cubicBezTo>
                      <a:pt x="7981" y="7630"/>
                      <a:pt x="8061" y="7630"/>
                      <a:pt x="7379" y="7696"/>
                    </a:cubicBezTo>
                    <a:cubicBezTo>
                      <a:pt x="7236" y="7818"/>
                      <a:pt x="7220" y="7926"/>
                      <a:pt x="7045" y="8020"/>
                    </a:cubicBezTo>
                    <a:cubicBezTo>
                      <a:pt x="6934" y="8155"/>
                      <a:pt x="6903" y="8262"/>
                      <a:pt x="6854" y="8424"/>
                    </a:cubicBezTo>
                    <a:cubicBezTo>
                      <a:pt x="6807" y="8963"/>
                      <a:pt x="6887" y="9111"/>
                      <a:pt x="6331" y="9232"/>
                    </a:cubicBezTo>
                    <a:cubicBezTo>
                      <a:pt x="5839" y="9165"/>
                      <a:pt x="6014" y="9017"/>
                      <a:pt x="5665" y="8868"/>
                    </a:cubicBezTo>
                    <a:cubicBezTo>
                      <a:pt x="5475" y="8788"/>
                      <a:pt x="5204" y="8774"/>
                      <a:pt x="4998" y="8747"/>
                    </a:cubicBezTo>
                    <a:cubicBezTo>
                      <a:pt x="4809" y="8761"/>
                      <a:pt x="4618" y="8761"/>
                      <a:pt x="4427" y="8788"/>
                    </a:cubicBezTo>
                    <a:cubicBezTo>
                      <a:pt x="4380" y="8788"/>
                      <a:pt x="4300" y="8788"/>
                      <a:pt x="4284" y="8828"/>
                    </a:cubicBezTo>
                    <a:cubicBezTo>
                      <a:pt x="4237" y="8923"/>
                      <a:pt x="4079" y="9151"/>
                      <a:pt x="3999" y="9273"/>
                    </a:cubicBezTo>
                    <a:cubicBezTo>
                      <a:pt x="3920" y="9394"/>
                      <a:pt x="3967" y="9489"/>
                      <a:pt x="3857" y="9555"/>
                    </a:cubicBezTo>
                    <a:cubicBezTo>
                      <a:pt x="3650" y="9664"/>
                      <a:pt x="3539" y="9677"/>
                      <a:pt x="3285" y="9717"/>
                    </a:cubicBezTo>
                    <a:cubicBezTo>
                      <a:pt x="3126" y="9852"/>
                      <a:pt x="2888" y="9906"/>
                      <a:pt x="2714" y="10000"/>
                    </a:cubicBezTo>
                    <a:cubicBezTo>
                      <a:pt x="2317" y="9933"/>
                      <a:pt x="2064" y="10027"/>
                      <a:pt x="1714" y="9879"/>
                    </a:cubicBezTo>
                    <a:cubicBezTo>
                      <a:pt x="1588" y="9717"/>
                      <a:pt x="1397" y="9570"/>
                      <a:pt x="1238" y="9434"/>
                    </a:cubicBezTo>
                    <a:cubicBezTo>
                      <a:pt x="1159" y="9287"/>
                      <a:pt x="1129" y="9187"/>
                      <a:pt x="1105" y="9055"/>
                    </a:cubicBezTo>
                    <a:cubicBezTo>
                      <a:pt x="1081" y="8923"/>
                      <a:pt x="1159" y="8762"/>
                      <a:pt x="1096" y="8641"/>
                    </a:cubicBezTo>
                    <a:cubicBezTo>
                      <a:pt x="1080" y="8520"/>
                      <a:pt x="1048" y="8438"/>
                      <a:pt x="953" y="8343"/>
                    </a:cubicBezTo>
                    <a:cubicBezTo>
                      <a:pt x="746" y="8141"/>
                      <a:pt x="477" y="7589"/>
                      <a:pt x="286" y="7454"/>
                    </a:cubicBezTo>
                    <a:cubicBezTo>
                      <a:pt x="160" y="7360"/>
                      <a:pt x="1" y="7266"/>
                      <a:pt x="1" y="745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6" name="Freeform 52"/>
              <p:cNvSpPr/>
              <p:nvPr/>
            </p:nvSpPr>
            <p:spPr bwMode="auto">
              <a:xfrm>
                <a:off x="2640378" y="4369223"/>
                <a:ext cx="1364672" cy="1210035"/>
              </a:xfrm>
              <a:custGeom>
                <a:gdLst>
                  <a:gd name="T0" fmla="*/ 2147483647 w 681"/>
                  <a:gd name="T1" fmla="*/ 2147483647 h 601"/>
                  <a:gd name="T2" fmla="*/ 2147483647 w 681"/>
                  <a:gd name="T3" fmla="*/ 2147483647 h 601"/>
                  <a:gd name="T4" fmla="*/ 2147483647 w 681"/>
                  <a:gd name="T5" fmla="*/ 2147483647 h 601"/>
                  <a:gd name="T6" fmla="*/ 2147483647 w 681"/>
                  <a:gd name="T7" fmla="*/ 2147483647 h 601"/>
                  <a:gd name="T8" fmla="*/ 2147483647 w 681"/>
                  <a:gd name="T9" fmla="*/ 2147483647 h 601"/>
                  <a:gd name="T10" fmla="*/ 2147483647 w 681"/>
                  <a:gd name="T11" fmla="*/ 2147483647 h 601"/>
                  <a:gd name="T12" fmla="*/ 2147483647 w 681"/>
                  <a:gd name="T13" fmla="*/ 2147483647 h 601"/>
                  <a:gd name="T14" fmla="*/ 2147483647 w 681"/>
                  <a:gd name="T15" fmla="*/ 2147483647 h 601"/>
                  <a:gd name="T16" fmla="*/ 2147483647 w 681"/>
                  <a:gd name="T17" fmla="*/ 2147483647 h 601"/>
                  <a:gd name="T18" fmla="*/ 2147483647 w 681"/>
                  <a:gd name="T19" fmla="*/ 2147483647 h 601"/>
                  <a:gd name="T20" fmla="*/ 2147483647 w 681"/>
                  <a:gd name="T21" fmla="*/ 2147483647 h 601"/>
                  <a:gd name="T22" fmla="*/ 2147483647 w 681"/>
                  <a:gd name="T23" fmla="*/ 2147483647 h 601"/>
                  <a:gd name="T24" fmla="*/ 2147483647 w 681"/>
                  <a:gd name="T25" fmla="*/ 2147483647 h 601"/>
                  <a:gd name="T26" fmla="*/ 2147483647 w 681"/>
                  <a:gd name="T27" fmla="*/ 2147483647 h 601"/>
                  <a:gd name="T28" fmla="*/ 2147483647 w 681"/>
                  <a:gd name="T29" fmla="*/ 2147483647 h 601"/>
                  <a:gd name="T30" fmla="*/ 2147483647 w 681"/>
                  <a:gd name="T31" fmla="*/ 2147483647 h 601"/>
                  <a:gd name="T32" fmla="*/ 2147483647 w 681"/>
                  <a:gd name="T33" fmla="*/ 2147483647 h 601"/>
                  <a:gd name="T34" fmla="*/ 2147483647 w 681"/>
                  <a:gd name="T35" fmla="*/ 2147483647 h 601"/>
                  <a:gd name="T36" fmla="*/ 2147483647 w 681"/>
                  <a:gd name="T37" fmla="*/ 2147483647 h 601"/>
                  <a:gd name="T38" fmla="*/ 2147483647 w 681"/>
                  <a:gd name="T39" fmla="*/ 2147483647 h 601"/>
                  <a:gd name="T40" fmla="*/ 2147483647 w 681"/>
                  <a:gd name="T41" fmla="*/ 2147483647 h 601"/>
                  <a:gd name="T42" fmla="*/ 2147483647 w 681"/>
                  <a:gd name="T43" fmla="*/ 2147483647 h 601"/>
                  <a:gd name="T44" fmla="*/ 2147483647 w 681"/>
                  <a:gd name="T45" fmla="*/ 2147483647 h 601"/>
                  <a:gd name="T46" fmla="*/ 2147483647 w 681"/>
                  <a:gd name="T47" fmla="*/ 2147483647 h 601"/>
                  <a:gd name="T48" fmla="*/ 2147483647 w 681"/>
                  <a:gd name="T49" fmla="*/ 2147483647 h 601"/>
                  <a:gd name="T50" fmla="*/ 2147483647 w 681"/>
                  <a:gd name="T51" fmla="*/ 2147483647 h 601"/>
                  <a:gd name="T52" fmla="*/ 2147483647 w 681"/>
                  <a:gd name="T53" fmla="*/ 2147483647 h 601"/>
                  <a:gd name="T54" fmla="*/ 2147483647 w 681"/>
                  <a:gd name="T55" fmla="*/ 2147483647 h 601"/>
                  <a:gd name="T56" fmla="*/ 2147483647 w 681"/>
                  <a:gd name="T57" fmla="*/ 2147483647 h 601"/>
                  <a:gd name="T58" fmla="*/ 2147483647 w 681"/>
                  <a:gd name="T59" fmla="*/ 2147483647 h 601"/>
                  <a:gd name="T60" fmla="*/ 2147483647 w 681"/>
                  <a:gd name="T61" fmla="*/ 2147483647 h 601"/>
                  <a:gd name="T62" fmla="*/ 2147483647 w 681"/>
                  <a:gd name="T63" fmla="*/ 2147483647 h 601"/>
                  <a:gd name="T64" fmla="*/ 2147483647 w 681"/>
                  <a:gd name="T65" fmla="*/ 2147483647 h 601"/>
                  <a:gd name="T66" fmla="*/ 2147483647 w 681"/>
                  <a:gd name="T67" fmla="*/ 2147483647 h 601"/>
                  <a:gd name="T68" fmla="*/ 2147483647 w 681"/>
                  <a:gd name="T69" fmla="*/ 2147483647 h 601"/>
                  <a:gd name="T70" fmla="*/ 2147483647 w 681"/>
                  <a:gd name="T71" fmla="*/ 2147483647 h 601"/>
                  <a:gd name="T72" fmla="*/ 2147483647 w 681"/>
                  <a:gd name="T73" fmla="*/ 2147483647 h 601"/>
                  <a:gd name="T74" fmla="*/ 2147483647 w 681"/>
                  <a:gd name="T75" fmla="*/ 2147483647 h 601"/>
                  <a:gd name="T76" fmla="*/ 2147483647 w 681"/>
                  <a:gd name="T77" fmla="*/ 2147483647 h 601"/>
                  <a:gd name="T78" fmla="*/ 2147483647 w 681"/>
                  <a:gd name="T79" fmla="*/ 2147483647 h 601"/>
                  <a:gd name="T80" fmla="*/ 2147483647 w 681"/>
                  <a:gd name="T81" fmla="*/ 2147483647 h 601"/>
                  <a:gd name="T82" fmla="*/ 2147483647 w 681"/>
                  <a:gd name="T83" fmla="*/ 2147483647 h 601"/>
                  <a:gd name="T84" fmla="*/ 2147483647 w 681"/>
                  <a:gd name="T85" fmla="*/ 2147483647 h 601"/>
                  <a:gd name="T86" fmla="*/ 2147483647 w 681"/>
                  <a:gd name="T87" fmla="*/ 2147483647 h 601"/>
                  <a:gd name="T88" fmla="*/ 2147483647 w 681"/>
                  <a:gd name="T89" fmla="*/ 2147483647 h 601"/>
                  <a:gd name="T90" fmla="*/ 2147483647 w 681"/>
                  <a:gd name="T91" fmla="*/ 2147483647 h 601"/>
                  <a:gd name="T92" fmla="*/ 2147483647 w 681"/>
                  <a:gd name="T93" fmla="*/ 2147483647 h 601"/>
                  <a:gd name="T94" fmla="*/ 2147483647 w 681"/>
                  <a:gd name="T95" fmla="*/ 2147483647 h 601"/>
                  <a:gd name="T96" fmla="*/ 2147483647 w 681"/>
                  <a:gd name="T97" fmla="*/ 2147483647 h 601"/>
                  <a:gd name="T98" fmla="*/ 2147483647 w 681"/>
                  <a:gd name="T99" fmla="*/ 2147483647 h 601"/>
                  <a:gd name="T100" fmla="*/ 2147483647 w 681"/>
                  <a:gd name="T101" fmla="*/ 2147483647 h 601"/>
                  <a:gd name="T102" fmla="*/ 2147483647 w 681"/>
                  <a:gd name="T103" fmla="*/ 2147483647 h 601"/>
                  <a:gd name="T104" fmla="*/ 2147483647 w 681"/>
                  <a:gd name="T105" fmla="*/ 2147483647 h 601"/>
                  <a:gd name="T106" fmla="*/ 2147483647 w 681"/>
                  <a:gd name="T107" fmla="*/ 2147483647 h 601"/>
                  <a:gd name="T108" fmla="*/ 2147483647 w 681"/>
                  <a:gd name="T109" fmla="*/ 2147483647 h 601"/>
                  <a:gd name="T110" fmla="*/ 2147483647 w 681"/>
                  <a:gd name="T111" fmla="*/ 2147483647 h 601"/>
                  <a:gd name="T112" fmla="*/ 2147483647 w 681"/>
                  <a:gd name="T113" fmla="*/ 2147483647 h 601"/>
                  <a:gd name="T114" fmla="*/ 2147483647 w 681"/>
                  <a:gd name="T115" fmla="*/ 2147483647 h 60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1"/>
                  <a:gd name="T175" fmla="*/ 0 h 601"/>
                  <a:gd name="T176" fmla="*/ 681 w 681"/>
                  <a:gd name="T177" fmla="*/ 601 h 601"/>
                  <a:gd name="connsiteX0" fmla="*/ 3929 w 11294"/>
                  <a:gd name="connsiteY0" fmla="*/ 328 h 10755"/>
                  <a:gd name="connsiteX1" fmla="*/ 4776 w 11294"/>
                  <a:gd name="connsiteY1" fmla="*/ 75 h 10755"/>
                  <a:gd name="connsiteX2" fmla="*/ 4865 w 11294"/>
                  <a:gd name="connsiteY2" fmla="*/ 226 h 10755"/>
                  <a:gd name="connsiteX3" fmla="*/ 5356 w 11294"/>
                  <a:gd name="connsiteY3" fmla="*/ 126 h 10755"/>
                  <a:gd name="connsiteX4" fmla="*/ 6068 w 11294"/>
                  <a:gd name="connsiteY4" fmla="*/ 378 h 10755"/>
                  <a:gd name="connsiteX5" fmla="*/ 6648 w 11294"/>
                  <a:gd name="connsiteY5" fmla="*/ 581 h 10755"/>
                  <a:gd name="connsiteX6" fmla="*/ 6786 w 11294"/>
                  <a:gd name="connsiteY6" fmla="*/ 753 h 10755"/>
                  <a:gd name="connsiteX7" fmla="*/ 7352 w 11294"/>
                  <a:gd name="connsiteY7" fmla="*/ 1116 h 10755"/>
                  <a:gd name="connsiteX8" fmla="*/ 7316 w 11294"/>
                  <a:gd name="connsiteY8" fmla="*/ 1847 h 10755"/>
                  <a:gd name="connsiteX9" fmla="*/ 7717 w 11294"/>
                  <a:gd name="connsiteY9" fmla="*/ 2151 h 10755"/>
                  <a:gd name="connsiteX10" fmla="*/ 8252 w 11294"/>
                  <a:gd name="connsiteY10" fmla="*/ 2455 h 10755"/>
                  <a:gd name="connsiteX11" fmla="*/ 8787 w 11294"/>
                  <a:gd name="connsiteY11" fmla="*/ 2354 h 10755"/>
                  <a:gd name="connsiteX12" fmla="*/ 8921 w 11294"/>
                  <a:gd name="connsiteY12" fmla="*/ 3215 h 10755"/>
                  <a:gd name="connsiteX13" fmla="*/ 9767 w 11294"/>
                  <a:gd name="connsiteY13" fmla="*/ 3215 h 10755"/>
                  <a:gd name="connsiteX14" fmla="*/ 10035 w 11294"/>
                  <a:gd name="connsiteY14" fmla="*/ 3823 h 10755"/>
                  <a:gd name="connsiteX15" fmla="*/ 10392 w 11294"/>
                  <a:gd name="connsiteY15" fmla="*/ 4430 h 10755"/>
                  <a:gd name="connsiteX16" fmla="*/ 10436 w 11294"/>
                  <a:gd name="connsiteY16" fmla="*/ 5544 h 10755"/>
                  <a:gd name="connsiteX17" fmla="*/ 10881 w 11294"/>
                  <a:gd name="connsiteY17" fmla="*/ 5949 h 10755"/>
                  <a:gd name="connsiteX18" fmla="*/ 11193 w 11294"/>
                  <a:gd name="connsiteY18" fmla="*/ 6303 h 10755"/>
                  <a:gd name="connsiteX19" fmla="*/ 11193 w 11294"/>
                  <a:gd name="connsiteY19" fmla="*/ 7469 h 10755"/>
                  <a:gd name="connsiteX20" fmla="*/ 10926 w 11294"/>
                  <a:gd name="connsiteY20" fmla="*/ 7924 h 10755"/>
                  <a:gd name="connsiteX21" fmla="*/ 10881 w 11294"/>
                  <a:gd name="connsiteY21" fmla="*/ 8431 h 10755"/>
                  <a:gd name="connsiteX22" fmla="*/ 10614 w 11294"/>
                  <a:gd name="connsiteY22" fmla="*/ 8583 h 10755"/>
                  <a:gd name="connsiteX23" fmla="*/ 10079 w 11294"/>
                  <a:gd name="connsiteY23" fmla="*/ 8886 h 10755"/>
                  <a:gd name="connsiteX24" fmla="*/ 9945 w 11294"/>
                  <a:gd name="connsiteY24" fmla="*/ 9190 h 10755"/>
                  <a:gd name="connsiteX25" fmla="*/ 9678 w 11294"/>
                  <a:gd name="connsiteY25" fmla="*/ 9342 h 10755"/>
                  <a:gd name="connsiteX26" fmla="*/ 9010 w 11294"/>
                  <a:gd name="connsiteY26" fmla="*/ 9342 h 10755"/>
                  <a:gd name="connsiteX27" fmla="*/ 8519 w 11294"/>
                  <a:gd name="connsiteY27" fmla="*/ 9292 h 10755"/>
                  <a:gd name="connsiteX28" fmla="*/ 8252 w 11294"/>
                  <a:gd name="connsiteY28" fmla="*/ 9190 h 10755"/>
                  <a:gd name="connsiteX29" fmla="*/ 7494 w 11294"/>
                  <a:gd name="connsiteY29" fmla="*/ 8785 h 10755"/>
                  <a:gd name="connsiteX30" fmla="*/ 7183 w 11294"/>
                  <a:gd name="connsiteY30" fmla="*/ 8380 h 10755"/>
                  <a:gd name="connsiteX31" fmla="*/ 6692 w 11294"/>
                  <a:gd name="connsiteY31" fmla="*/ 8684 h 10755"/>
                  <a:gd name="connsiteX32" fmla="*/ 5890 w 11294"/>
                  <a:gd name="connsiteY32" fmla="*/ 8684 h 10755"/>
                  <a:gd name="connsiteX33" fmla="*/ 5489 w 11294"/>
                  <a:gd name="connsiteY33" fmla="*/ 9392 h 10755"/>
                  <a:gd name="connsiteX34" fmla="*/ 5445 w 11294"/>
                  <a:gd name="connsiteY34" fmla="*/ 8835 h 10755"/>
                  <a:gd name="connsiteX35" fmla="*/ 4999 w 11294"/>
                  <a:gd name="connsiteY35" fmla="*/ 8734 h 10755"/>
                  <a:gd name="connsiteX36" fmla="*/ 4999 w 11294"/>
                  <a:gd name="connsiteY36" fmla="*/ 9849 h 10755"/>
                  <a:gd name="connsiteX37" fmla="*/ 4598 w 11294"/>
                  <a:gd name="connsiteY37" fmla="*/ 9595 h 10755"/>
                  <a:gd name="connsiteX38" fmla="*/ 4196 w 11294"/>
                  <a:gd name="connsiteY38" fmla="*/ 10000 h 10755"/>
                  <a:gd name="connsiteX39" fmla="*/ 3806 w 11294"/>
                  <a:gd name="connsiteY39" fmla="*/ 10264 h 10755"/>
                  <a:gd name="connsiteX40" fmla="*/ 3195 w 11294"/>
                  <a:gd name="connsiteY40" fmla="*/ 10715 h 10755"/>
                  <a:gd name="connsiteX41" fmla="*/ 2832 w 11294"/>
                  <a:gd name="connsiteY41" fmla="*/ 10514 h 10755"/>
                  <a:gd name="connsiteX42" fmla="*/ 2634 w 11294"/>
                  <a:gd name="connsiteY42" fmla="*/ 9861 h 10755"/>
                  <a:gd name="connsiteX43" fmla="*/ 2112 w 11294"/>
                  <a:gd name="connsiteY43" fmla="*/ 9676 h 10755"/>
                  <a:gd name="connsiteX44" fmla="*/ 1924 w 11294"/>
                  <a:gd name="connsiteY44" fmla="*/ 10134 h 10755"/>
                  <a:gd name="connsiteX45" fmla="*/ 981 w 11294"/>
                  <a:gd name="connsiteY45" fmla="*/ 10718 h 10755"/>
                  <a:gd name="connsiteX46" fmla="*/ 0 w 11294"/>
                  <a:gd name="connsiteY46" fmla="*/ 10538 h 10755"/>
                  <a:gd name="connsiteX47" fmla="*/ 903 w 11294"/>
                  <a:gd name="connsiteY47" fmla="*/ 7959 h 10755"/>
                  <a:gd name="connsiteX48" fmla="*/ 2246 w 11294"/>
                  <a:gd name="connsiteY48" fmla="*/ 7022 h 10755"/>
                  <a:gd name="connsiteX49" fmla="*/ 1923 w 11294"/>
                  <a:gd name="connsiteY49" fmla="*/ 5949 h 10755"/>
                  <a:gd name="connsiteX50" fmla="*/ 1699 w 11294"/>
                  <a:gd name="connsiteY50" fmla="*/ 5936 h 10755"/>
                  <a:gd name="connsiteX51" fmla="*/ 1144 w 11294"/>
                  <a:gd name="connsiteY51" fmla="*/ 5354 h 10755"/>
                  <a:gd name="connsiteX52" fmla="*/ 1206 w 11294"/>
                  <a:gd name="connsiteY52" fmla="*/ 4727 h 10755"/>
                  <a:gd name="connsiteX53" fmla="*/ 1048 w 11294"/>
                  <a:gd name="connsiteY53" fmla="*/ 2996 h 10755"/>
                  <a:gd name="connsiteX54" fmla="*/ 2510 w 11294"/>
                  <a:gd name="connsiteY54" fmla="*/ 2483 h 10755"/>
                  <a:gd name="connsiteX55" fmla="*/ 2558 w 11294"/>
                  <a:gd name="connsiteY55" fmla="*/ 1985 h 10755"/>
                  <a:gd name="connsiteX56" fmla="*/ 3029 w 11294"/>
                  <a:gd name="connsiteY56" fmla="*/ 1445 h 10755"/>
                  <a:gd name="connsiteX57" fmla="*/ 2815 w 11294"/>
                  <a:gd name="connsiteY57" fmla="*/ 632 h 10755"/>
                  <a:gd name="connsiteX58" fmla="*/ 3572 w 11294"/>
                  <a:gd name="connsiteY58" fmla="*/ 581 h 10755"/>
                  <a:gd name="connsiteX59" fmla="*/ 3929 w 11294"/>
                  <a:gd name="connsiteY59" fmla="*/ 328 h 107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294" h="10755">
                    <a:moveTo>
                      <a:pt x="3929" y="328"/>
                    </a:moveTo>
                    <a:cubicBezTo>
                      <a:pt x="4196" y="126"/>
                      <a:pt x="4330" y="-128"/>
                      <a:pt x="4776" y="75"/>
                    </a:cubicBezTo>
                    <a:cubicBezTo>
                      <a:pt x="4821" y="91"/>
                      <a:pt x="4821" y="177"/>
                      <a:pt x="4865" y="226"/>
                    </a:cubicBezTo>
                    <a:cubicBezTo>
                      <a:pt x="4954" y="277"/>
                      <a:pt x="5162" y="109"/>
                      <a:pt x="5356" y="126"/>
                    </a:cubicBezTo>
                    <a:cubicBezTo>
                      <a:pt x="5548" y="142"/>
                      <a:pt x="5861" y="311"/>
                      <a:pt x="6068" y="378"/>
                    </a:cubicBezTo>
                    <a:cubicBezTo>
                      <a:pt x="6247" y="683"/>
                      <a:pt x="6291" y="632"/>
                      <a:pt x="6648" y="581"/>
                    </a:cubicBezTo>
                    <a:cubicBezTo>
                      <a:pt x="6781" y="564"/>
                      <a:pt x="6669" y="664"/>
                      <a:pt x="6786" y="753"/>
                    </a:cubicBezTo>
                    <a:cubicBezTo>
                      <a:pt x="6903" y="842"/>
                      <a:pt x="7277" y="829"/>
                      <a:pt x="7352" y="1116"/>
                    </a:cubicBezTo>
                    <a:cubicBezTo>
                      <a:pt x="7441" y="1386"/>
                      <a:pt x="7255" y="1675"/>
                      <a:pt x="7316" y="1847"/>
                    </a:cubicBezTo>
                    <a:cubicBezTo>
                      <a:pt x="7377" y="2020"/>
                      <a:pt x="7569" y="2049"/>
                      <a:pt x="7717" y="2151"/>
                    </a:cubicBezTo>
                    <a:cubicBezTo>
                      <a:pt x="7881" y="2269"/>
                      <a:pt x="8074" y="2387"/>
                      <a:pt x="8252" y="2455"/>
                    </a:cubicBezTo>
                    <a:cubicBezTo>
                      <a:pt x="8341" y="2151"/>
                      <a:pt x="8564" y="2269"/>
                      <a:pt x="8787" y="2354"/>
                    </a:cubicBezTo>
                    <a:cubicBezTo>
                      <a:pt x="8846" y="2641"/>
                      <a:pt x="8876" y="2928"/>
                      <a:pt x="8921" y="3215"/>
                    </a:cubicBezTo>
                    <a:cubicBezTo>
                      <a:pt x="9010" y="3215"/>
                      <a:pt x="9723" y="3096"/>
                      <a:pt x="9767" y="3215"/>
                    </a:cubicBezTo>
                    <a:cubicBezTo>
                      <a:pt x="10064" y="3890"/>
                      <a:pt x="9619" y="3704"/>
                      <a:pt x="10035" y="3823"/>
                    </a:cubicBezTo>
                    <a:cubicBezTo>
                      <a:pt x="10168" y="4058"/>
                      <a:pt x="10168" y="4261"/>
                      <a:pt x="10392" y="4430"/>
                    </a:cubicBezTo>
                    <a:cubicBezTo>
                      <a:pt x="10465" y="4683"/>
                      <a:pt x="10361" y="5291"/>
                      <a:pt x="10436" y="5544"/>
                    </a:cubicBezTo>
                    <a:cubicBezTo>
                      <a:pt x="10510" y="5797"/>
                      <a:pt x="10763" y="5831"/>
                      <a:pt x="10881" y="5949"/>
                    </a:cubicBezTo>
                    <a:cubicBezTo>
                      <a:pt x="11090" y="6303"/>
                      <a:pt x="10956" y="6219"/>
                      <a:pt x="11193" y="6303"/>
                    </a:cubicBezTo>
                    <a:cubicBezTo>
                      <a:pt x="11297" y="6658"/>
                      <a:pt x="11357" y="7114"/>
                      <a:pt x="11193" y="7469"/>
                    </a:cubicBezTo>
                    <a:cubicBezTo>
                      <a:pt x="11119" y="7620"/>
                      <a:pt x="10926" y="7924"/>
                      <a:pt x="10926" y="7924"/>
                    </a:cubicBezTo>
                    <a:cubicBezTo>
                      <a:pt x="10911" y="8093"/>
                      <a:pt x="10926" y="8262"/>
                      <a:pt x="10881" y="8431"/>
                    </a:cubicBezTo>
                    <a:cubicBezTo>
                      <a:pt x="10852" y="8515"/>
                      <a:pt x="10674" y="8548"/>
                      <a:pt x="10614" y="8583"/>
                    </a:cubicBezTo>
                    <a:cubicBezTo>
                      <a:pt x="10436" y="8684"/>
                      <a:pt x="10272" y="8819"/>
                      <a:pt x="10079" y="8886"/>
                    </a:cubicBezTo>
                    <a:cubicBezTo>
                      <a:pt x="10019" y="8988"/>
                      <a:pt x="10019" y="9105"/>
                      <a:pt x="9945" y="9190"/>
                    </a:cubicBezTo>
                    <a:cubicBezTo>
                      <a:pt x="9872" y="9275"/>
                      <a:pt x="9767" y="9275"/>
                      <a:pt x="9678" y="9342"/>
                    </a:cubicBezTo>
                    <a:cubicBezTo>
                      <a:pt x="9455" y="9730"/>
                      <a:pt x="9366" y="9562"/>
                      <a:pt x="9010" y="9342"/>
                    </a:cubicBezTo>
                    <a:cubicBezTo>
                      <a:pt x="8921" y="9275"/>
                      <a:pt x="8623" y="9325"/>
                      <a:pt x="8519" y="9292"/>
                    </a:cubicBezTo>
                    <a:lnTo>
                      <a:pt x="8252" y="9190"/>
                    </a:lnTo>
                    <a:cubicBezTo>
                      <a:pt x="8118" y="8718"/>
                      <a:pt x="7940" y="8853"/>
                      <a:pt x="7494" y="8785"/>
                    </a:cubicBezTo>
                    <a:cubicBezTo>
                      <a:pt x="7346" y="8532"/>
                      <a:pt x="7465" y="8481"/>
                      <a:pt x="7183" y="8380"/>
                    </a:cubicBezTo>
                    <a:cubicBezTo>
                      <a:pt x="7094" y="8532"/>
                      <a:pt x="6692" y="8684"/>
                      <a:pt x="6692" y="8684"/>
                    </a:cubicBezTo>
                    <a:cubicBezTo>
                      <a:pt x="6425" y="8667"/>
                      <a:pt x="6112" y="8515"/>
                      <a:pt x="5890" y="8684"/>
                    </a:cubicBezTo>
                    <a:lnTo>
                      <a:pt x="5489" y="9392"/>
                    </a:lnTo>
                    <a:cubicBezTo>
                      <a:pt x="5385" y="9478"/>
                      <a:pt x="5519" y="8937"/>
                      <a:pt x="5445" y="8835"/>
                    </a:cubicBezTo>
                    <a:cubicBezTo>
                      <a:pt x="5370" y="8734"/>
                      <a:pt x="5073" y="8565"/>
                      <a:pt x="4999" y="8734"/>
                    </a:cubicBezTo>
                    <a:cubicBezTo>
                      <a:pt x="4850" y="8988"/>
                      <a:pt x="5118" y="9578"/>
                      <a:pt x="4999" y="9849"/>
                    </a:cubicBezTo>
                    <a:cubicBezTo>
                      <a:pt x="4939" y="10017"/>
                      <a:pt x="4732" y="9578"/>
                      <a:pt x="4598" y="9595"/>
                    </a:cubicBezTo>
                    <a:cubicBezTo>
                      <a:pt x="4463" y="9612"/>
                      <a:pt x="4316" y="9967"/>
                      <a:pt x="4196" y="10000"/>
                    </a:cubicBezTo>
                    <a:cubicBezTo>
                      <a:pt x="4167" y="9984"/>
                      <a:pt x="3835" y="10315"/>
                      <a:pt x="3806" y="10264"/>
                    </a:cubicBezTo>
                    <a:cubicBezTo>
                      <a:pt x="3657" y="9993"/>
                      <a:pt x="3357" y="10673"/>
                      <a:pt x="3195" y="10715"/>
                    </a:cubicBezTo>
                    <a:cubicBezTo>
                      <a:pt x="3033" y="10757"/>
                      <a:pt x="2907" y="10564"/>
                      <a:pt x="2832" y="10514"/>
                    </a:cubicBezTo>
                    <a:cubicBezTo>
                      <a:pt x="2788" y="10480"/>
                      <a:pt x="2754" y="10001"/>
                      <a:pt x="2634" y="9861"/>
                    </a:cubicBezTo>
                    <a:cubicBezTo>
                      <a:pt x="2514" y="9721"/>
                      <a:pt x="2230" y="9630"/>
                      <a:pt x="2112" y="9676"/>
                    </a:cubicBezTo>
                    <a:cubicBezTo>
                      <a:pt x="1994" y="9722"/>
                      <a:pt x="2112" y="9960"/>
                      <a:pt x="1924" y="10134"/>
                    </a:cubicBezTo>
                    <a:cubicBezTo>
                      <a:pt x="1736" y="10308"/>
                      <a:pt x="1123" y="10711"/>
                      <a:pt x="981" y="10718"/>
                    </a:cubicBezTo>
                    <a:cubicBezTo>
                      <a:pt x="839" y="10725"/>
                      <a:pt x="13" y="10870"/>
                      <a:pt x="0" y="10538"/>
                    </a:cubicBezTo>
                    <a:cubicBezTo>
                      <a:pt x="-13" y="10206"/>
                      <a:pt x="666" y="8436"/>
                      <a:pt x="903" y="7959"/>
                    </a:cubicBezTo>
                    <a:cubicBezTo>
                      <a:pt x="947" y="7654"/>
                      <a:pt x="2076" y="7357"/>
                      <a:pt x="2246" y="7022"/>
                    </a:cubicBezTo>
                    <a:cubicBezTo>
                      <a:pt x="2416" y="6687"/>
                      <a:pt x="1567" y="6270"/>
                      <a:pt x="1923" y="5949"/>
                    </a:cubicBezTo>
                    <a:cubicBezTo>
                      <a:pt x="2280" y="5341"/>
                      <a:pt x="897" y="7253"/>
                      <a:pt x="1699" y="5936"/>
                    </a:cubicBezTo>
                    <a:cubicBezTo>
                      <a:pt x="1848" y="5278"/>
                      <a:pt x="1694" y="5438"/>
                      <a:pt x="1144" y="5354"/>
                    </a:cubicBezTo>
                    <a:cubicBezTo>
                      <a:pt x="981" y="5236"/>
                      <a:pt x="1384" y="4795"/>
                      <a:pt x="1206" y="4727"/>
                    </a:cubicBezTo>
                    <a:cubicBezTo>
                      <a:pt x="1131" y="4373"/>
                      <a:pt x="944" y="3367"/>
                      <a:pt x="1048" y="2996"/>
                    </a:cubicBezTo>
                    <a:cubicBezTo>
                      <a:pt x="989" y="1645"/>
                      <a:pt x="2911" y="3090"/>
                      <a:pt x="2510" y="2483"/>
                    </a:cubicBezTo>
                    <a:cubicBezTo>
                      <a:pt x="2451" y="2281"/>
                      <a:pt x="2691" y="2137"/>
                      <a:pt x="2558" y="1985"/>
                    </a:cubicBezTo>
                    <a:cubicBezTo>
                      <a:pt x="2633" y="1141"/>
                      <a:pt x="2420" y="1783"/>
                      <a:pt x="3029" y="1445"/>
                    </a:cubicBezTo>
                    <a:cubicBezTo>
                      <a:pt x="3223" y="1462"/>
                      <a:pt x="2622" y="581"/>
                      <a:pt x="2815" y="632"/>
                    </a:cubicBezTo>
                    <a:cubicBezTo>
                      <a:pt x="3067" y="699"/>
                      <a:pt x="3320" y="513"/>
                      <a:pt x="3572" y="581"/>
                    </a:cubicBezTo>
                    <a:cubicBezTo>
                      <a:pt x="3914" y="446"/>
                      <a:pt x="4107" y="378"/>
                      <a:pt x="3929" y="3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7" name="Freeform 53"/>
              <p:cNvSpPr/>
              <p:nvPr/>
            </p:nvSpPr>
            <p:spPr bwMode="auto">
              <a:xfrm>
                <a:off x="3599890" y="5362894"/>
                <a:ext cx="574675" cy="1041400"/>
              </a:xfrm>
              <a:custGeom>
                <a:gdLst>
                  <a:gd name="T0" fmla="*/ 2147483647 w 319"/>
                  <a:gd name="T1" fmla="*/ 2147483647 h 548"/>
                  <a:gd name="T2" fmla="*/ 2147483647 w 319"/>
                  <a:gd name="T3" fmla="*/ 2147483647 h 548"/>
                  <a:gd name="T4" fmla="*/ 2147483647 w 319"/>
                  <a:gd name="T5" fmla="*/ 2147483647 h 548"/>
                  <a:gd name="T6" fmla="*/ 2147483647 w 319"/>
                  <a:gd name="T7" fmla="*/ 0 h 548"/>
                  <a:gd name="T8" fmla="*/ 2147483647 w 319"/>
                  <a:gd name="T9" fmla="*/ 2147483647 h 548"/>
                  <a:gd name="T10" fmla="*/ 2147483647 w 319"/>
                  <a:gd name="T11" fmla="*/ 2147483647 h 548"/>
                  <a:gd name="T12" fmla="*/ 2147483647 w 319"/>
                  <a:gd name="T13" fmla="*/ 2147483647 h 548"/>
                  <a:gd name="T14" fmla="*/ 2147483647 w 319"/>
                  <a:gd name="T15" fmla="*/ 2147483647 h 548"/>
                  <a:gd name="T16" fmla="*/ 2147483647 w 319"/>
                  <a:gd name="T17" fmla="*/ 2147483647 h 548"/>
                  <a:gd name="T18" fmla="*/ 2147483647 w 319"/>
                  <a:gd name="T19" fmla="*/ 2147483647 h 548"/>
                  <a:gd name="T20" fmla="*/ 2147483647 w 319"/>
                  <a:gd name="T21" fmla="*/ 2147483647 h 548"/>
                  <a:gd name="T22" fmla="*/ 2147483647 w 319"/>
                  <a:gd name="T23" fmla="*/ 2147483647 h 548"/>
                  <a:gd name="T24" fmla="*/ 2147483647 w 319"/>
                  <a:gd name="T25" fmla="*/ 2147483647 h 548"/>
                  <a:gd name="T26" fmla="*/ 2147483647 w 319"/>
                  <a:gd name="T27" fmla="*/ 2147483647 h 548"/>
                  <a:gd name="T28" fmla="*/ 2147483647 w 319"/>
                  <a:gd name="T29" fmla="*/ 2147483647 h 548"/>
                  <a:gd name="T30" fmla="*/ 2147483647 w 319"/>
                  <a:gd name="T31" fmla="*/ 2147483647 h 548"/>
                  <a:gd name="T32" fmla="*/ 2147483647 w 319"/>
                  <a:gd name="T33" fmla="*/ 2147483647 h 548"/>
                  <a:gd name="T34" fmla="*/ 2147483647 w 319"/>
                  <a:gd name="T35" fmla="*/ 2147483647 h 548"/>
                  <a:gd name="T36" fmla="*/ 2147483647 w 319"/>
                  <a:gd name="T37" fmla="*/ 2147483647 h 548"/>
                  <a:gd name="T38" fmla="*/ 2147483647 w 319"/>
                  <a:gd name="T39" fmla="*/ 2147483647 h 548"/>
                  <a:gd name="T40" fmla="*/ 2147483647 w 319"/>
                  <a:gd name="T41" fmla="*/ 2147483647 h 548"/>
                  <a:gd name="T42" fmla="*/ 2147483647 w 319"/>
                  <a:gd name="T43" fmla="*/ 2147483647 h 548"/>
                  <a:gd name="T44" fmla="*/ 2147483647 w 319"/>
                  <a:gd name="T45" fmla="*/ 2147483647 h 548"/>
                  <a:gd name="T46" fmla="*/ 2147483647 w 319"/>
                  <a:gd name="T47" fmla="*/ 2147483647 h 548"/>
                  <a:gd name="T48" fmla="*/ 2147483647 w 319"/>
                  <a:gd name="T49" fmla="*/ 2147483647 h 548"/>
                  <a:gd name="T50" fmla="*/ 2147483647 w 319"/>
                  <a:gd name="T51" fmla="*/ 2147483647 h 548"/>
                  <a:gd name="T52" fmla="*/ 2147483647 w 319"/>
                  <a:gd name="T53" fmla="*/ 2147483647 h 548"/>
                  <a:gd name="T54" fmla="*/ 2147483647 w 319"/>
                  <a:gd name="T55" fmla="*/ 2147483647 h 548"/>
                  <a:gd name="T56" fmla="*/ 2147483647 w 319"/>
                  <a:gd name="T57" fmla="*/ 2147483647 h 548"/>
                  <a:gd name="T58" fmla="*/ 2147483647 w 319"/>
                  <a:gd name="T59" fmla="*/ 2147483647 h 548"/>
                  <a:gd name="T60" fmla="*/ 2147483647 w 319"/>
                  <a:gd name="T61" fmla="*/ 2147483647 h 548"/>
                  <a:gd name="T62" fmla="*/ 2147483647 w 319"/>
                  <a:gd name="T63" fmla="*/ 2147483647 h 548"/>
                  <a:gd name="T64" fmla="*/ 2147483647 w 319"/>
                  <a:gd name="T65" fmla="*/ 2147483647 h 548"/>
                  <a:gd name="T66" fmla="*/ 2147483647 w 319"/>
                  <a:gd name="T67" fmla="*/ 2147483647 h 548"/>
                  <a:gd name="T68" fmla="*/ 0 w 319"/>
                  <a:gd name="T69" fmla="*/ 2147483647 h 548"/>
                  <a:gd name="T70" fmla="*/ 2147483647 w 319"/>
                  <a:gd name="T71" fmla="*/ 2147483647 h 548"/>
                  <a:gd name="T72" fmla="*/ 2147483647 w 319"/>
                  <a:gd name="T73" fmla="*/ 2147483647 h 548"/>
                  <a:gd name="T74" fmla="*/ 2147483647 w 319"/>
                  <a:gd name="T75" fmla="*/ 2147483647 h 548"/>
                  <a:gd name="T76" fmla="*/ 2147483647 w 319"/>
                  <a:gd name="T77" fmla="*/ 2147483647 h 5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9"/>
                  <a:gd name="T118" fmla="*/ 0 h 548"/>
                  <a:gd name="T119" fmla="*/ 319 w 319"/>
                  <a:gd name="T120" fmla="*/ 548 h 548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9" h="548">
                    <a:moveTo>
                      <a:pt x="66" y="42"/>
                    </a:moveTo>
                    <a:cubicBezTo>
                      <a:pt x="89" y="36"/>
                      <a:pt x="117" y="49"/>
                      <a:pt x="132" y="27"/>
                    </a:cubicBezTo>
                    <a:cubicBezTo>
                      <a:pt x="133" y="21"/>
                      <a:pt x="131" y="14"/>
                      <a:pt x="135" y="9"/>
                    </a:cubicBezTo>
                    <a:cubicBezTo>
                      <a:pt x="141" y="2"/>
                      <a:pt x="162" y="0"/>
                      <a:pt x="162" y="0"/>
                    </a:cubicBezTo>
                    <a:cubicBezTo>
                      <a:pt x="187" y="6"/>
                      <a:pt x="177" y="19"/>
                      <a:pt x="201" y="24"/>
                    </a:cubicBezTo>
                    <a:cubicBezTo>
                      <a:pt x="203" y="33"/>
                      <a:pt x="199" y="46"/>
                      <a:pt x="207" y="51"/>
                    </a:cubicBezTo>
                    <a:cubicBezTo>
                      <a:pt x="212" y="55"/>
                      <a:pt x="225" y="57"/>
                      <a:pt x="225" y="57"/>
                    </a:cubicBezTo>
                    <a:cubicBezTo>
                      <a:pt x="226" y="67"/>
                      <a:pt x="223" y="79"/>
                      <a:pt x="228" y="87"/>
                    </a:cubicBezTo>
                    <a:cubicBezTo>
                      <a:pt x="231" y="92"/>
                      <a:pt x="241" y="87"/>
                      <a:pt x="246" y="90"/>
                    </a:cubicBezTo>
                    <a:cubicBezTo>
                      <a:pt x="255" y="94"/>
                      <a:pt x="250" y="102"/>
                      <a:pt x="255" y="108"/>
                    </a:cubicBezTo>
                    <a:cubicBezTo>
                      <a:pt x="257" y="111"/>
                      <a:pt x="272" y="120"/>
                      <a:pt x="276" y="123"/>
                    </a:cubicBezTo>
                    <a:cubicBezTo>
                      <a:pt x="286" y="122"/>
                      <a:pt x="303" y="110"/>
                      <a:pt x="306" y="120"/>
                    </a:cubicBezTo>
                    <a:cubicBezTo>
                      <a:pt x="307" y="125"/>
                      <a:pt x="319" y="220"/>
                      <a:pt x="285" y="231"/>
                    </a:cubicBezTo>
                    <a:cubicBezTo>
                      <a:pt x="263" y="253"/>
                      <a:pt x="265" y="291"/>
                      <a:pt x="237" y="300"/>
                    </a:cubicBezTo>
                    <a:cubicBezTo>
                      <a:pt x="225" y="318"/>
                      <a:pt x="216" y="338"/>
                      <a:pt x="204" y="357"/>
                    </a:cubicBezTo>
                    <a:cubicBezTo>
                      <a:pt x="203" y="361"/>
                      <a:pt x="202" y="365"/>
                      <a:pt x="201" y="369"/>
                    </a:cubicBezTo>
                    <a:cubicBezTo>
                      <a:pt x="200" y="372"/>
                      <a:pt x="196" y="380"/>
                      <a:pt x="198" y="378"/>
                    </a:cubicBezTo>
                    <a:cubicBezTo>
                      <a:pt x="203" y="373"/>
                      <a:pt x="210" y="360"/>
                      <a:pt x="210" y="360"/>
                    </a:cubicBezTo>
                    <a:cubicBezTo>
                      <a:pt x="220" y="361"/>
                      <a:pt x="233" y="359"/>
                      <a:pt x="240" y="366"/>
                    </a:cubicBezTo>
                    <a:cubicBezTo>
                      <a:pt x="257" y="383"/>
                      <a:pt x="217" y="371"/>
                      <a:pt x="261" y="378"/>
                    </a:cubicBezTo>
                    <a:cubicBezTo>
                      <a:pt x="255" y="397"/>
                      <a:pt x="256" y="410"/>
                      <a:pt x="261" y="429"/>
                    </a:cubicBezTo>
                    <a:cubicBezTo>
                      <a:pt x="260" y="435"/>
                      <a:pt x="259" y="441"/>
                      <a:pt x="258" y="447"/>
                    </a:cubicBezTo>
                    <a:cubicBezTo>
                      <a:pt x="252" y="499"/>
                      <a:pt x="261" y="500"/>
                      <a:pt x="207" y="504"/>
                    </a:cubicBezTo>
                    <a:cubicBezTo>
                      <a:pt x="188" y="510"/>
                      <a:pt x="195" y="539"/>
                      <a:pt x="174" y="546"/>
                    </a:cubicBezTo>
                    <a:cubicBezTo>
                      <a:pt x="145" y="544"/>
                      <a:pt x="135" y="548"/>
                      <a:pt x="114" y="534"/>
                    </a:cubicBezTo>
                    <a:cubicBezTo>
                      <a:pt x="112" y="531"/>
                      <a:pt x="111" y="528"/>
                      <a:pt x="108" y="525"/>
                    </a:cubicBezTo>
                    <a:cubicBezTo>
                      <a:pt x="105" y="522"/>
                      <a:pt x="101" y="522"/>
                      <a:pt x="99" y="519"/>
                    </a:cubicBezTo>
                    <a:cubicBezTo>
                      <a:pt x="89" y="506"/>
                      <a:pt x="86" y="487"/>
                      <a:pt x="81" y="471"/>
                    </a:cubicBezTo>
                    <a:cubicBezTo>
                      <a:pt x="81" y="471"/>
                      <a:pt x="74" y="449"/>
                      <a:pt x="72" y="444"/>
                    </a:cubicBezTo>
                    <a:cubicBezTo>
                      <a:pt x="70" y="438"/>
                      <a:pt x="66" y="426"/>
                      <a:pt x="66" y="426"/>
                    </a:cubicBezTo>
                    <a:cubicBezTo>
                      <a:pt x="69" y="374"/>
                      <a:pt x="78" y="377"/>
                      <a:pt x="33" y="372"/>
                    </a:cubicBezTo>
                    <a:cubicBezTo>
                      <a:pt x="36" y="354"/>
                      <a:pt x="41" y="336"/>
                      <a:pt x="45" y="318"/>
                    </a:cubicBezTo>
                    <a:cubicBezTo>
                      <a:pt x="43" y="295"/>
                      <a:pt x="44" y="287"/>
                      <a:pt x="33" y="270"/>
                    </a:cubicBezTo>
                    <a:cubicBezTo>
                      <a:pt x="25" y="228"/>
                      <a:pt x="34" y="280"/>
                      <a:pt x="27" y="186"/>
                    </a:cubicBezTo>
                    <a:cubicBezTo>
                      <a:pt x="26" y="175"/>
                      <a:pt x="7" y="151"/>
                      <a:pt x="0" y="141"/>
                    </a:cubicBezTo>
                    <a:cubicBezTo>
                      <a:pt x="3" y="118"/>
                      <a:pt x="5" y="109"/>
                      <a:pt x="27" y="102"/>
                    </a:cubicBezTo>
                    <a:cubicBezTo>
                      <a:pt x="36" y="93"/>
                      <a:pt x="28" y="81"/>
                      <a:pt x="39" y="75"/>
                    </a:cubicBezTo>
                    <a:cubicBezTo>
                      <a:pt x="45" y="75"/>
                      <a:pt x="60" y="60"/>
                      <a:pt x="60" y="60"/>
                    </a:cubicBezTo>
                    <a:cubicBezTo>
                      <a:pt x="65" y="44"/>
                      <a:pt x="76" y="66"/>
                      <a:pt x="66" y="4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8" name="Freeform 54"/>
              <p:cNvSpPr/>
              <p:nvPr/>
            </p:nvSpPr>
            <p:spPr bwMode="auto">
              <a:xfrm>
                <a:off x="4539679" y="3297775"/>
                <a:ext cx="1039467" cy="978921"/>
              </a:xfrm>
              <a:custGeom>
                <a:gdLst>
                  <a:gd name="T0" fmla="*/ 2147483647 w 582"/>
                  <a:gd name="T1" fmla="*/ 2147483647 h 518"/>
                  <a:gd name="T2" fmla="*/ 2147483647 w 582"/>
                  <a:gd name="T3" fmla="*/ 2147483647 h 518"/>
                  <a:gd name="T4" fmla="*/ 2147483647 w 582"/>
                  <a:gd name="T5" fmla="*/ 2147483647 h 518"/>
                  <a:gd name="T6" fmla="*/ 2147483647 w 582"/>
                  <a:gd name="T7" fmla="*/ 2147483647 h 518"/>
                  <a:gd name="T8" fmla="*/ 2147483647 w 582"/>
                  <a:gd name="T9" fmla="*/ 2147483647 h 518"/>
                  <a:gd name="T10" fmla="*/ 2147483647 w 582"/>
                  <a:gd name="T11" fmla="*/ 2147483647 h 518"/>
                  <a:gd name="T12" fmla="*/ 0 w 582"/>
                  <a:gd name="T13" fmla="*/ 2147483647 h 518"/>
                  <a:gd name="T14" fmla="*/ 2147483647 w 582"/>
                  <a:gd name="T15" fmla="*/ 2147483647 h 518"/>
                  <a:gd name="T16" fmla="*/ 2147483647 w 582"/>
                  <a:gd name="T17" fmla="*/ 2147483647 h 518"/>
                  <a:gd name="T18" fmla="*/ 2147483647 w 582"/>
                  <a:gd name="T19" fmla="*/ 2147483647 h 518"/>
                  <a:gd name="T20" fmla="*/ 2147483647 w 582"/>
                  <a:gd name="T21" fmla="*/ 2147483647 h 518"/>
                  <a:gd name="T22" fmla="*/ 2147483647 w 582"/>
                  <a:gd name="T23" fmla="*/ 2147483647 h 518"/>
                  <a:gd name="T24" fmla="*/ 2147483647 w 582"/>
                  <a:gd name="T25" fmla="*/ 2147483647 h 518"/>
                  <a:gd name="T26" fmla="*/ 2147483647 w 582"/>
                  <a:gd name="T27" fmla="*/ 2147483647 h 518"/>
                  <a:gd name="T28" fmla="*/ 2147483647 w 582"/>
                  <a:gd name="T29" fmla="*/ 2147483647 h 518"/>
                  <a:gd name="T30" fmla="*/ 2147483647 w 582"/>
                  <a:gd name="T31" fmla="*/ 2147483647 h 518"/>
                  <a:gd name="T32" fmla="*/ 2147483647 w 582"/>
                  <a:gd name="T33" fmla="*/ 2147483647 h 518"/>
                  <a:gd name="T34" fmla="*/ 2147483647 w 582"/>
                  <a:gd name="T35" fmla="*/ 0 h 518"/>
                  <a:gd name="T36" fmla="*/ 2147483647 w 582"/>
                  <a:gd name="T37" fmla="*/ 2147483647 h 518"/>
                  <a:gd name="T38" fmla="*/ 2147483647 w 582"/>
                  <a:gd name="T39" fmla="*/ 2147483647 h 518"/>
                  <a:gd name="T40" fmla="*/ 2147483647 w 582"/>
                  <a:gd name="T41" fmla="*/ 2147483647 h 518"/>
                  <a:gd name="T42" fmla="*/ 2147483647 w 582"/>
                  <a:gd name="T43" fmla="*/ 2147483647 h 518"/>
                  <a:gd name="T44" fmla="*/ 2147483647 w 582"/>
                  <a:gd name="T45" fmla="*/ 2147483647 h 518"/>
                  <a:gd name="T46" fmla="*/ 2147483647 w 582"/>
                  <a:gd name="T47" fmla="*/ 2147483647 h 518"/>
                  <a:gd name="T48" fmla="*/ 2147483647 w 582"/>
                  <a:gd name="T49" fmla="*/ 2147483647 h 518"/>
                  <a:gd name="T50" fmla="*/ 2147483647 w 582"/>
                  <a:gd name="T51" fmla="*/ 2147483647 h 518"/>
                  <a:gd name="T52" fmla="*/ 2147483647 w 582"/>
                  <a:gd name="T53" fmla="*/ 2147483647 h 518"/>
                  <a:gd name="T54" fmla="*/ 2147483647 w 582"/>
                  <a:gd name="T55" fmla="*/ 2147483647 h 518"/>
                  <a:gd name="T56" fmla="*/ 2147483647 w 582"/>
                  <a:gd name="T57" fmla="*/ 2147483647 h 518"/>
                  <a:gd name="T58" fmla="*/ 2147483647 w 582"/>
                  <a:gd name="T59" fmla="*/ 2147483647 h 518"/>
                  <a:gd name="T60" fmla="*/ 2147483647 w 582"/>
                  <a:gd name="T61" fmla="*/ 2147483647 h 518"/>
                  <a:gd name="T62" fmla="*/ 2147483647 w 582"/>
                  <a:gd name="T63" fmla="*/ 2147483647 h 518"/>
                  <a:gd name="T64" fmla="*/ 2147483647 w 582"/>
                  <a:gd name="T65" fmla="*/ 2147483647 h 518"/>
                  <a:gd name="T66" fmla="*/ 2147483647 w 582"/>
                  <a:gd name="T67" fmla="*/ 2147483647 h 518"/>
                  <a:gd name="T68" fmla="*/ 2147483647 w 582"/>
                  <a:gd name="T69" fmla="*/ 2147483647 h 518"/>
                  <a:gd name="T70" fmla="*/ 2147483647 w 582"/>
                  <a:gd name="T71" fmla="*/ 2147483647 h 518"/>
                  <a:gd name="T72" fmla="*/ 2147483647 w 582"/>
                  <a:gd name="T73" fmla="*/ 2147483647 h 518"/>
                  <a:gd name="T74" fmla="*/ 2147483647 w 582"/>
                  <a:gd name="T75" fmla="*/ 2147483647 h 518"/>
                  <a:gd name="T76" fmla="*/ 2147483647 w 582"/>
                  <a:gd name="T77" fmla="*/ 2147483647 h 518"/>
                  <a:gd name="T78" fmla="*/ 2147483647 w 582"/>
                  <a:gd name="T79" fmla="*/ 2147483647 h 518"/>
                  <a:gd name="T80" fmla="*/ 2147483647 w 582"/>
                  <a:gd name="T81" fmla="*/ 2147483647 h 518"/>
                  <a:gd name="T82" fmla="*/ 2147483647 w 582"/>
                  <a:gd name="T83" fmla="*/ 2147483647 h 518"/>
                  <a:gd name="T84" fmla="*/ 2147483647 w 582"/>
                  <a:gd name="T85" fmla="*/ 2147483647 h 518"/>
                  <a:gd name="T86" fmla="*/ 2147483647 w 582"/>
                  <a:gd name="T87" fmla="*/ 2147483647 h 518"/>
                  <a:gd name="T88" fmla="*/ 2147483647 w 582"/>
                  <a:gd name="T89" fmla="*/ 2147483647 h 518"/>
                  <a:gd name="T90" fmla="*/ 2147483647 w 582"/>
                  <a:gd name="T91" fmla="*/ 2147483647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82"/>
                  <a:gd name="T139" fmla="*/ 0 h 518"/>
                  <a:gd name="T140" fmla="*/ 582 w 582"/>
                  <a:gd name="T141" fmla="*/ 518 h 518"/>
                  <a:gd name="connsiteX0" fmla="*/ 3684 w 10000"/>
                  <a:gd name="connsiteY0" fmla="*/ 9911 h 10014"/>
                  <a:gd name="connsiteX1" fmla="*/ 3373 w 10000"/>
                  <a:gd name="connsiteY1" fmla="*/ 9445 h 10014"/>
                  <a:gd name="connsiteX2" fmla="*/ 2594 w 10000"/>
                  <a:gd name="connsiteY2" fmla="*/ 9620 h 10014"/>
                  <a:gd name="connsiteX3" fmla="*/ 2283 w 10000"/>
                  <a:gd name="connsiteY3" fmla="*/ 9853 h 10014"/>
                  <a:gd name="connsiteX4" fmla="*/ 1245 w 10000"/>
                  <a:gd name="connsiteY4" fmla="*/ 9620 h 10014"/>
                  <a:gd name="connsiteX5" fmla="*/ 467 w 10000"/>
                  <a:gd name="connsiteY5" fmla="*/ 9678 h 10014"/>
                  <a:gd name="connsiteX6" fmla="*/ 0 w 10000"/>
                  <a:gd name="connsiteY6" fmla="*/ 9096 h 10014"/>
                  <a:gd name="connsiteX7" fmla="*/ 830 w 10000"/>
                  <a:gd name="connsiteY7" fmla="*/ 9038 h 10014"/>
                  <a:gd name="connsiteX8" fmla="*/ 882 w 10000"/>
                  <a:gd name="connsiteY8" fmla="*/ 8456 h 10014"/>
                  <a:gd name="connsiteX9" fmla="*/ 623 w 10000"/>
                  <a:gd name="connsiteY9" fmla="*/ 7407 h 10014"/>
                  <a:gd name="connsiteX10" fmla="*/ 830 w 10000"/>
                  <a:gd name="connsiteY10" fmla="*/ 4788 h 10014"/>
                  <a:gd name="connsiteX11" fmla="*/ 889 w 10000"/>
                  <a:gd name="connsiteY11" fmla="*/ 4417 h 10014"/>
                  <a:gd name="connsiteX12" fmla="*/ 840 w 10000"/>
                  <a:gd name="connsiteY12" fmla="*/ 3802 h 10014"/>
                  <a:gd name="connsiteX13" fmla="*/ 1431 w 10000"/>
                  <a:gd name="connsiteY13" fmla="*/ 2802 h 10014"/>
                  <a:gd name="connsiteX14" fmla="*/ 2240 w 10000"/>
                  <a:gd name="connsiteY14" fmla="*/ 2429 h 10014"/>
                  <a:gd name="connsiteX15" fmla="*/ 3275 w 10000"/>
                  <a:gd name="connsiteY15" fmla="*/ 1792 h 10014"/>
                  <a:gd name="connsiteX16" fmla="*/ 4462 w 10000"/>
                  <a:gd name="connsiteY16" fmla="*/ 829 h 10014"/>
                  <a:gd name="connsiteX17" fmla="*/ 5032 w 10000"/>
                  <a:gd name="connsiteY17" fmla="*/ 14 h 10014"/>
                  <a:gd name="connsiteX18" fmla="*/ 6000 w 10000"/>
                  <a:gd name="connsiteY18" fmla="*/ 32 h 10014"/>
                  <a:gd name="connsiteX19" fmla="*/ 6485 w 10000"/>
                  <a:gd name="connsiteY19" fmla="*/ 829 h 10014"/>
                  <a:gd name="connsiteX20" fmla="*/ 6381 w 10000"/>
                  <a:gd name="connsiteY20" fmla="*/ 654 h 10014"/>
                  <a:gd name="connsiteX21" fmla="*/ 6588 w 10000"/>
                  <a:gd name="connsiteY21" fmla="*/ 713 h 10014"/>
                  <a:gd name="connsiteX22" fmla="*/ 6744 w 10000"/>
                  <a:gd name="connsiteY22" fmla="*/ 1178 h 10014"/>
                  <a:gd name="connsiteX23" fmla="*/ 7211 w 10000"/>
                  <a:gd name="connsiteY23" fmla="*/ 888 h 10014"/>
                  <a:gd name="connsiteX24" fmla="*/ 8249 w 10000"/>
                  <a:gd name="connsiteY24" fmla="*/ 1178 h 10014"/>
                  <a:gd name="connsiteX25" fmla="*/ 8684 w 10000"/>
                  <a:gd name="connsiteY25" fmla="*/ 1036 h 10014"/>
                  <a:gd name="connsiteX26" fmla="*/ 9093 w 10000"/>
                  <a:gd name="connsiteY26" fmla="*/ 1801 h 10014"/>
                  <a:gd name="connsiteX27" fmla="*/ 9377 w 10000"/>
                  <a:gd name="connsiteY27" fmla="*/ 2329 h 10014"/>
                  <a:gd name="connsiteX28" fmla="*/ 9802 w 10000"/>
                  <a:gd name="connsiteY28" fmla="*/ 3095 h 10014"/>
                  <a:gd name="connsiteX29" fmla="*/ 9286 w 10000"/>
                  <a:gd name="connsiteY29" fmla="*/ 4788 h 10014"/>
                  <a:gd name="connsiteX30" fmla="*/ 9857 w 10000"/>
                  <a:gd name="connsiteY30" fmla="*/ 6651 h 10014"/>
                  <a:gd name="connsiteX31" fmla="*/ 9805 w 10000"/>
                  <a:gd name="connsiteY31" fmla="*/ 7000 h 10014"/>
                  <a:gd name="connsiteX32" fmla="*/ 9546 w 10000"/>
                  <a:gd name="connsiteY32" fmla="*/ 7407 h 10014"/>
                  <a:gd name="connsiteX33" fmla="*/ 8923 w 10000"/>
                  <a:gd name="connsiteY33" fmla="*/ 8456 h 10014"/>
                  <a:gd name="connsiteX34" fmla="*/ 8456 w 10000"/>
                  <a:gd name="connsiteY34" fmla="*/ 9270 h 10014"/>
                  <a:gd name="connsiteX35" fmla="*/ 8196 w 10000"/>
                  <a:gd name="connsiteY35" fmla="*/ 8514 h 10014"/>
                  <a:gd name="connsiteX36" fmla="*/ 7626 w 10000"/>
                  <a:gd name="connsiteY36" fmla="*/ 7989 h 10014"/>
                  <a:gd name="connsiteX37" fmla="*/ 7107 w 10000"/>
                  <a:gd name="connsiteY37" fmla="*/ 8398 h 10014"/>
                  <a:gd name="connsiteX38" fmla="*/ 7004 w 10000"/>
                  <a:gd name="connsiteY38" fmla="*/ 9038 h 10014"/>
                  <a:gd name="connsiteX39" fmla="*/ 6588 w 10000"/>
                  <a:gd name="connsiteY39" fmla="*/ 9678 h 10014"/>
                  <a:gd name="connsiteX40" fmla="*/ 5966 w 10000"/>
                  <a:gd name="connsiteY40" fmla="*/ 9270 h 10014"/>
                  <a:gd name="connsiteX41" fmla="*/ 5188 w 10000"/>
                  <a:gd name="connsiteY41" fmla="*/ 8980 h 10014"/>
                  <a:gd name="connsiteX42" fmla="*/ 4929 w 10000"/>
                  <a:gd name="connsiteY42" fmla="*/ 9678 h 10014"/>
                  <a:gd name="connsiteX43" fmla="*/ 4409 w 10000"/>
                  <a:gd name="connsiteY43" fmla="*/ 9853 h 10014"/>
                  <a:gd name="connsiteX44" fmla="*/ 3684 w 10000"/>
                  <a:gd name="connsiteY44" fmla="*/ 9969 h 10014"/>
                  <a:gd name="connsiteX45" fmla="*/ 3684 w 10000"/>
                  <a:gd name="connsiteY45" fmla="*/ 9911 h 100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000" h="10014">
                    <a:moveTo>
                      <a:pt x="3684" y="9911"/>
                    </a:moveTo>
                    <a:cubicBezTo>
                      <a:pt x="3631" y="9639"/>
                      <a:pt x="3614" y="9543"/>
                      <a:pt x="3373" y="9445"/>
                    </a:cubicBezTo>
                    <a:cubicBezTo>
                      <a:pt x="3113" y="9503"/>
                      <a:pt x="2819" y="9484"/>
                      <a:pt x="2594" y="9620"/>
                    </a:cubicBezTo>
                    <a:lnTo>
                      <a:pt x="2283" y="9853"/>
                    </a:lnTo>
                    <a:cubicBezTo>
                      <a:pt x="2058" y="9872"/>
                      <a:pt x="1539" y="9639"/>
                      <a:pt x="1245" y="9620"/>
                    </a:cubicBezTo>
                    <a:cubicBezTo>
                      <a:pt x="951" y="9601"/>
                      <a:pt x="674" y="9756"/>
                      <a:pt x="467" y="9678"/>
                    </a:cubicBezTo>
                    <a:cubicBezTo>
                      <a:pt x="190" y="9465"/>
                      <a:pt x="104" y="9445"/>
                      <a:pt x="0" y="9096"/>
                    </a:cubicBezTo>
                    <a:cubicBezTo>
                      <a:pt x="17" y="8999"/>
                      <a:pt x="691" y="9134"/>
                      <a:pt x="830" y="9038"/>
                    </a:cubicBezTo>
                    <a:cubicBezTo>
                      <a:pt x="968" y="8940"/>
                      <a:pt x="917" y="8727"/>
                      <a:pt x="882" y="8456"/>
                    </a:cubicBezTo>
                    <a:cubicBezTo>
                      <a:pt x="830" y="7970"/>
                      <a:pt x="882" y="7874"/>
                      <a:pt x="623" y="7407"/>
                    </a:cubicBezTo>
                    <a:cubicBezTo>
                      <a:pt x="657" y="6767"/>
                      <a:pt x="727" y="5447"/>
                      <a:pt x="830" y="4788"/>
                    </a:cubicBezTo>
                    <a:cubicBezTo>
                      <a:pt x="847" y="4691"/>
                      <a:pt x="853" y="4437"/>
                      <a:pt x="889" y="4417"/>
                    </a:cubicBezTo>
                    <a:cubicBezTo>
                      <a:pt x="853" y="4185"/>
                      <a:pt x="750" y="4071"/>
                      <a:pt x="840" y="3802"/>
                    </a:cubicBezTo>
                    <a:cubicBezTo>
                      <a:pt x="930" y="3533"/>
                      <a:pt x="289" y="2879"/>
                      <a:pt x="1431" y="2802"/>
                    </a:cubicBezTo>
                    <a:cubicBezTo>
                      <a:pt x="1604" y="2220"/>
                      <a:pt x="1773" y="2603"/>
                      <a:pt x="2240" y="2429"/>
                    </a:cubicBezTo>
                    <a:cubicBezTo>
                      <a:pt x="2344" y="2254"/>
                      <a:pt x="3171" y="1967"/>
                      <a:pt x="3275" y="1792"/>
                    </a:cubicBezTo>
                    <a:cubicBezTo>
                      <a:pt x="3378" y="1035"/>
                      <a:pt x="4168" y="1314"/>
                      <a:pt x="4462" y="829"/>
                    </a:cubicBezTo>
                    <a:cubicBezTo>
                      <a:pt x="4548" y="247"/>
                      <a:pt x="4599" y="169"/>
                      <a:pt x="5032" y="14"/>
                    </a:cubicBezTo>
                    <a:cubicBezTo>
                      <a:pt x="5603" y="91"/>
                      <a:pt x="5464" y="-64"/>
                      <a:pt x="6000" y="32"/>
                    </a:cubicBezTo>
                    <a:cubicBezTo>
                      <a:pt x="6069" y="149"/>
                      <a:pt x="6422" y="725"/>
                      <a:pt x="6485" y="829"/>
                    </a:cubicBezTo>
                    <a:cubicBezTo>
                      <a:pt x="6549" y="933"/>
                      <a:pt x="6416" y="712"/>
                      <a:pt x="6381" y="654"/>
                    </a:cubicBezTo>
                    <a:cubicBezTo>
                      <a:pt x="6347" y="596"/>
                      <a:pt x="6520" y="694"/>
                      <a:pt x="6588" y="713"/>
                    </a:cubicBezTo>
                    <a:cubicBezTo>
                      <a:pt x="6450" y="227"/>
                      <a:pt x="6485" y="984"/>
                      <a:pt x="6744" y="1178"/>
                    </a:cubicBezTo>
                    <a:cubicBezTo>
                      <a:pt x="7107" y="907"/>
                      <a:pt x="6934" y="984"/>
                      <a:pt x="7211" y="888"/>
                    </a:cubicBezTo>
                    <a:cubicBezTo>
                      <a:pt x="7574" y="965"/>
                      <a:pt x="7868" y="1140"/>
                      <a:pt x="8249" y="1178"/>
                    </a:cubicBezTo>
                    <a:cubicBezTo>
                      <a:pt x="8145" y="1586"/>
                      <a:pt x="8598" y="823"/>
                      <a:pt x="8684" y="1036"/>
                    </a:cubicBezTo>
                    <a:cubicBezTo>
                      <a:pt x="8702" y="1115"/>
                      <a:pt x="9007" y="1761"/>
                      <a:pt x="9093" y="1801"/>
                    </a:cubicBezTo>
                    <a:cubicBezTo>
                      <a:pt x="9197" y="2130"/>
                      <a:pt x="9134" y="2154"/>
                      <a:pt x="9377" y="2329"/>
                    </a:cubicBezTo>
                    <a:cubicBezTo>
                      <a:pt x="9445" y="2446"/>
                      <a:pt x="9785" y="2959"/>
                      <a:pt x="9802" y="3095"/>
                    </a:cubicBezTo>
                    <a:cubicBezTo>
                      <a:pt x="9837" y="3677"/>
                      <a:pt x="9460" y="4225"/>
                      <a:pt x="9286" y="4788"/>
                    </a:cubicBezTo>
                    <a:cubicBezTo>
                      <a:pt x="9321" y="6030"/>
                      <a:pt x="8993" y="6457"/>
                      <a:pt x="9857" y="6651"/>
                    </a:cubicBezTo>
                    <a:cubicBezTo>
                      <a:pt x="10064" y="6806"/>
                      <a:pt x="10047" y="6903"/>
                      <a:pt x="9805" y="7000"/>
                    </a:cubicBezTo>
                    <a:cubicBezTo>
                      <a:pt x="9684" y="7407"/>
                      <a:pt x="9805" y="7311"/>
                      <a:pt x="9546" y="7407"/>
                    </a:cubicBezTo>
                    <a:cubicBezTo>
                      <a:pt x="9234" y="8436"/>
                      <a:pt x="9908" y="8339"/>
                      <a:pt x="8923" y="8456"/>
                    </a:cubicBezTo>
                    <a:cubicBezTo>
                      <a:pt x="8699" y="8630"/>
                      <a:pt x="8543" y="8980"/>
                      <a:pt x="8456" y="9270"/>
                    </a:cubicBezTo>
                    <a:cubicBezTo>
                      <a:pt x="8283" y="9309"/>
                      <a:pt x="8370" y="8669"/>
                      <a:pt x="8196" y="8514"/>
                    </a:cubicBezTo>
                    <a:cubicBezTo>
                      <a:pt x="8059" y="8300"/>
                      <a:pt x="7799" y="8010"/>
                      <a:pt x="7626" y="7989"/>
                    </a:cubicBezTo>
                    <a:cubicBezTo>
                      <a:pt x="7522" y="8010"/>
                      <a:pt x="7194" y="8339"/>
                      <a:pt x="7107" y="8398"/>
                    </a:cubicBezTo>
                    <a:cubicBezTo>
                      <a:pt x="6934" y="8514"/>
                      <a:pt x="7038" y="8824"/>
                      <a:pt x="7004" y="9038"/>
                    </a:cubicBezTo>
                    <a:cubicBezTo>
                      <a:pt x="6934" y="9387"/>
                      <a:pt x="6865" y="9522"/>
                      <a:pt x="6588" y="9678"/>
                    </a:cubicBezTo>
                    <a:cubicBezTo>
                      <a:pt x="6364" y="9659"/>
                      <a:pt x="6191" y="9309"/>
                      <a:pt x="5966" y="9270"/>
                    </a:cubicBezTo>
                    <a:cubicBezTo>
                      <a:pt x="5672" y="9213"/>
                      <a:pt x="5499" y="9096"/>
                      <a:pt x="5188" y="8980"/>
                    </a:cubicBezTo>
                    <a:cubicBezTo>
                      <a:pt x="4842" y="9232"/>
                      <a:pt x="5170" y="9328"/>
                      <a:pt x="4929" y="9678"/>
                    </a:cubicBezTo>
                    <a:cubicBezTo>
                      <a:pt x="4894" y="9717"/>
                      <a:pt x="4496" y="9833"/>
                      <a:pt x="4409" y="9853"/>
                    </a:cubicBezTo>
                    <a:cubicBezTo>
                      <a:pt x="4115" y="10066"/>
                      <a:pt x="4064" y="10027"/>
                      <a:pt x="3684" y="9969"/>
                    </a:cubicBezTo>
                    <a:cubicBezTo>
                      <a:pt x="3476" y="9737"/>
                      <a:pt x="3458" y="9756"/>
                      <a:pt x="3684" y="991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9" name="Freeform 55"/>
              <p:cNvSpPr/>
              <p:nvPr/>
            </p:nvSpPr>
            <p:spPr bwMode="auto">
              <a:xfrm>
                <a:off x="5257236" y="3444883"/>
                <a:ext cx="887482" cy="1326534"/>
              </a:xfrm>
              <a:custGeom>
                <a:gdLst>
                  <a:gd name="T0" fmla="*/ 2147483647 w 497"/>
                  <a:gd name="T1" fmla="*/ 2147483647 h 724"/>
                  <a:gd name="T2" fmla="*/ 2147483647 w 497"/>
                  <a:gd name="T3" fmla="*/ 2147483647 h 724"/>
                  <a:gd name="T4" fmla="*/ 2147483647 w 497"/>
                  <a:gd name="T5" fmla="*/ 2147483647 h 724"/>
                  <a:gd name="T6" fmla="*/ 2147483647 w 497"/>
                  <a:gd name="T7" fmla="*/ 2147483647 h 724"/>
                  <a:gd name="T8" fmla="*/ 2147483647 w 497"/>
                  <a:gd name="T9" fmla="*/ 2147483647 h 724"/>
                  <a:gd name="T10" fmla="*/ 0 w 497"/>
                  <a:gd name="T11" fmla="*/ 2147483647 h 724"/>
                  <a:gd name="T12" fmla="*/ 2147483647 w 497"/>
                  <a:gd name="T13" fmla="*/ 2147483647 h 724"/>
                  <a:gd name="T14" fmla="*/ 2147483647 w 497"/>
                  <a:gd name="T15" fmla="*/ 2147483647 h 724"/>
                  <a:gd name="T16" fmla="*/ 2147483647 w 497"/>
                  <a:gd name="T17" fmla="*/ 2147483647 h 724"/>
                  <a:gd name="T18" fmla="*/ 2147483647 w 497"/>
                  <a:gd name="T19" fmla="*/ 2147483647 h 724"/>
                  <a:gd name="T20" fmla="*/ 2147483647 w 497"/>
                  <a:gd name="T21" fmla="*/ 2147483647 h 724"/>
                  <a:gd name="T22" fmla="*/ 2147483647 w 497"/>
                  <a:gd name="T23" fmla="*/ 2147483647 h 724"/>
                  <a:gd name="T24" fmla="*/ 2147483647 w 497"/>
                  <a:gd name="T25" fmla="*/ 2147483647 h 724"/>
                  <a:gd name="T26" fmla="*/ 2147483647 w 497"/>
                  <a:gd name="T27" fmla="*/ 2147483647 h 724"/>
                  <a:gd name="T28" fmla="*/ 2147483647 w 497"/>
                  <a:gd name="T29" fmla="*/ 2147483647 h 724"/>
                  <a:gd name="T30" fmla="*/ 2147483647 w 497"/>
                  <a:gd name="T31" fmla="*/ 2147483647 h 724"/>
                  <a:gd name="T32" fmla="*/ 2147483647 w 497"/>
                  <a:gd name="T33" fmla="*/ 2147483647 h 724"/>
                  <a:gd name="T34" fmla="*/ 2147483647 w 497"/>
                  <a:gd name="T35" fmla="*/ 2147483647 h 724"/>
                  <a:gd name="T36" fmla="*/ 2147483647 w 497"/>
                  <a:gd name="T37" fmla="*/ 2147483647 h 724"/>
                  <a:gd name="T38" fmla="*/ 2147483647 w 497"/>
                  <a:gd name="T39" fmla="*/ 2147483647 h 724"/>
                  <a:gd name="T40" fmla="*/ 2147483647 w 497"/>
                  <a:gd name="T41" fmla="*/ 2147483647 h 724"/>
                  <a:gd name="T42" fmla="*/ 2147483647 w 497"/>
                  <a:gd name="T43" fmla="*/ 2147483647 h 724"/>
                  <a:gd name="T44" fmla="*/ 2147483647 w 497"/>
                  <a:gd name="T45" fmla="*/ 2147483647 h 724"/>
                  <a:gd name="T46" fmla="*/ 2147483647 w 497"/>
                  <a:gd name="T47" fmla="*/ 2147483647 h 724"/>
                  <a:gd name="T48" fmla="*/ 2147483647 w 497"/>
                  <a:gd name="T49" fmla="*/ 2147483647 h 724"/>
                  <a:gd name="T50" fmla="*/ 2147483647 w 497"/>
                  <a:gd name="T51" fmla="*/ 2147483647 h 724"/>
                  <a:gd name="T52" fmla="*/ 2147483647 w 497"/>
                  <a:gd name="T53" fmla="*/ 2147483647 h 724"/>
                  <a:gd name="T54" fmla="*/ 2147483647 w 497"/>
                  <a:gd name="T55" fmla="*/ 2147483647 h 724"/>
                  <a:gd name="T56" fmla="*/ 2147483647 w 497"/>
                  <a:gd name="T57" fmla="*/ 2147483647 h 724"/>
                  <a:gd name="T58" fmla="*/ 2147483647 w 497"/>
                  <a:gd name="T59" fmla="*/ 2147483647 h 724"/>
                  <a:gd name="T60" fmla="*/ 2147483647 w 497"/>
                  <a:gd name="T61" fmla="*/ 2147483647 h 724"/>
                  <a:gd name="T62" fmla="*/ 2147483647 w 497"/>
                  <a:gd name="T63" fmla="*/ 2147483647 h 72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97"/>
                  <a:gd name="T97" fmla="*/ 0 h 724"/>
                  <a:gd name="T98" fmla="*/ 497 w 497"/>
                  <a:gd name="T99" fmla="*/ 724 h 724"/>
                  <a:gd name="connsiteX0" fmla="*/ 2413 w 10464"/>
                  <a:gd name="connsiteY0" fmla="*/ 9791 h 10011"/>
                  <a:gd name="connsiteX1" fmla="*/ 2603 w 10464"/>
                  <a:gd name="connsiteY1" fmla="*/ 9274 h 10011"/>
                  <a:gd name="connsiteX2" fmla="*/ 1968 w 10464"/>
                  <a:gd name="connsiteY2" fmla="*/ 9103 h 10011"/>
                  <a:gd name="connsiteX3" fmla="*/ 1016 w 10464"/>
                  <a:gd name="connsiteY3" fmla="*/ 9060 h 10011"/>
                  <a:gd name="connsiteX4" fmla="*/ 635 w 10464"/>
                  <a:gd name="connsiteY4" fmla="*/ 8370 h 10011"/>
                  <a:gd name="connsiteX5" fmla="*/ 380 w 10464"/>
                  <a:gd name="connsiteY5" fmla="*/ 7553 h 10011"/>
                  <a:gd name="connsiteX6" fmla="*/ 571 w 10464"/>
                  <a:gd name="connsiteY6" fmla="*/ 7295 h 10011"/>
                  <a:gd name="connsiteX7" fmla="*/ 827 w 10464"/>
                  <a:gd name="connsiteY7" fmla="*/ 7037 h 10011"/>
                  <a:gd name="connsiteX8" fmla="*/ 571 w 10464"/>
                  <a:gd name="connsiteY8" fmla="*/ 6692 h 10011"/>
                  <a:gd name="connsiteX9" fmla="*/ 445 w 10464"/>
                  <a:gd name="connsiteY9" fmla="*/ 6436 h 10011"/>
                  <a:gd name="connsiteX10" fmla="*/ 380 w 10464"/>
                  <a:gd name="connsiteY10" fmla="*/ 6004 h 10011"/>
                  <a:gd name="connsiteX11" fmla="*/ 0 w 10464"/>
                  <a:gd name="connsiteY11" fmla="*/ 5616 h 10011"/>
                  <a:gd name="connsiteX12" fmla="*/ 253 w 10464"/>
                  <a:gd name="connsiteY12" fmla="*/ 5402 h 10011"/>
                  <a:gd name="connsiteX13" fmla="*/ 194 w 10464"/>
                  <a:gd name="connsiteY13" fmla="*/ 5006 h 10011"/>
                  <a:gd name="connsiteX14" fmla="*/ 1016 w 10464"/>
                  <a:gd name="connsiteY14" fmla="*/ 5014 h 10011"/>
                  <a:gd name="connsiteX15" fmla="*/ 1968 w 10464"/>
                  <a:gd name="connsiteY15" fmla="*/ 5660 h 10011"/>
                  <a:gd name="connsiteX16" fmla="*/ 2477 w 10464"/>
                  <a:gd name="connsiteY16" fmla="*/ 5229 h 10011"/>
                  <a:gd name="connsiteX17" fmla="*/ 3112 w 10464"/>
                  <a:gd name="connsiteY17" fmla="*/ 5100 h 10011"/>
                  <a:gd name="connsiteX18" fmla="*/ 3430 w 10464"/>
                  <a:gd name="connsiteY18" fmla="*/ 4540 h 10011"/>
                  <a:gd name="connsiteX19" fmla="*/ 4063 w 10464"/>
                  <a:gd name="connsiteY19" fmla="*/ 3981 h 10011"/>
                  <a:gd name="connsiteX20" fmla="*/ 3238 w 10464"/>
                  <a:gd name="connsiteY20" fmla="*/ 3637 h 10011"/>
                  <a:gd name="connsiteX21" fmla="*/ 2979 w 10464"/>
                  <a:gd name="connsiteY21" fmla="*/ 2507 h 10011"/>
                  <a:gd name="connsiteX22" fmla="*/ 3430 w 10464"/>
                  <a:gd name="connsiteY22" fmla="*/ 1785 h 10011"/>
                  <a:gd name="connsiteX23" fmla="*/ 3889 w 10464"/>
                  <a:gd name="connsiteY23" fmla="*/ 1656 h 10011"/>
                  <a:gd name="connsiteX24" fmla="*/ 4801 w 10464"/>
                  <a:gd name="connsiteY24" fmla="*/ 851 h 10011"/>
                  <a:gd name="connsiteX25" fmla="*/ 5724 w 10464"/>
                  <a:gd name="connsiteY25" fmla="*/ 697 h 10011"/>
                  <a:gd name="connsiteX26" fmla="*/ 6950 w 10464"/>
                  <a:gd name="connsiteY26" fmla="*/ 376 h 10011"/>
                  <a:gd name="connsiteX27" fmla="*/ 7557 w 10464"/>
                  <a:gd name="connsiteY27" fmla="*/ 409 h 10011"/>
                  <a:gd name="connsiteX28" fmla="*/ 8254 w 10464"/>
                  <a:gd name="connsiteY28" fmla="*/ 194 h 10011"/>
                  <a:gd name="connsiteX29" fmla="*/ 8439 w 10464"/>
                  <a:gd name="connsiteY29" fmla="*/ 472 h 10011"/>
                  <a:gd name="connsiteX30" fmla="*/ 9332 w 10464"/>
                  <a:gd name="connsiteY30" fmla="*/ 19 h 10011"/>
                  <a:gd name="connsiteX31" fmla="*/ 10444 w 10464"/>
                  <a:gd name="connsiteY31" fmla="*/ 91 h 10011"/>
                  <a:gd name="connsiteX32" fmla="*/ 9143 w 10464"/>
                  <a:gd name="connsiteY32" fmla="*/ 580 h 10011"/>
                  <a:gd name="connsiteX33" fmla="*/ 8826 w 10464"/>
                  <a:gd name="connsiteY33" fmla="*/ 925 h 10011"/>
                  <a:gd name="connsiteX34" fmla="*/ 9334 w 10464"/>
                  <a:gd name="connsiteY34" fmla="*/ 1270 h 10011"/>
                  <a:gd name="connsiteX35" fmla="*/ 8635 w 10464"/>
                  <a:gd name="connsiteY35" fmla="*/ 1571 h 10011"/>
                  <a:gd name="connsiteX36" fmla="*/ 9081 w 10464"/>
                  <a:gd name="connsiteY36" fmla="*/ 2002 h 10011"/>
                  <a:gd name="connsiteX37" fmla="*/ 8509 w 10464"/>
                  <a:gd name="connsiteY37" fmla="*/ 2345 h 10011"/>
                  <a:gd name="connsiteX38" fmla="*/ 8635 w 10464"/>
                  <a:gd name="connsiteY38" fmla="*/ 2475 h 10011"/>
                  <a:gd name="connsiteX39" fmla="*/ 9651 w 10464"/>
                  <a:gd name="connsiteY39" fmla="*/ 2733 h 10011"/>
                  <a:gd name="connsiteX40" fmla="*/ 8891 w 10464"/>
                  <a:gd name="connsiteY40" fmla="*/ 3206 h 10011"/>
                  <a:gd name="connsiteX41" fmla="*/ 9397 w 10464"/>
                  <a:gd name="connsiteY41" fmla="*/ 3550 h 10011"/>
                  <a:gd name="connsiteX42" fmla="*/ 9081 w 10464"/>
                  <a:gd name="connsiteY42" fmla="*/ 4024 h 10011"/>
                  <a:gd name="connsiteX43" fmla="*/ 8635 w 10464"/>
                  <a:gd name="connsiteY43" fmla="*/ 4024 h 10011"/>
                  <a:gd name="connsiteX44" fmla="*/ 8699 w 10464"/>
                  <a:gd name="connsiteY44" fmla="*/ 4670 h 10011"/>
                  <a:gd name="connsiteX45" fmla="*/ 8952 w 10464"/>
                  <a:gd name="connsiteY45" fmla="*/ 4713 h 10011"/>
                  <a:gd name="connsiteX46" fmla="*/ 8509 w 10464"/>
                  <a:gd name="connsiteY46" fmla="*/ 5358 h 10011"/>
                  <a:gd name="connsiteX47" fmla="*/ 8573 w 10464"/>
                  <a:gd name="connsiteY47" fmla="*/ 5530 h 10011"/>
                  <a:gd name="connsiteX48" fmla="*/ 8763 w 10464"/>
                  <a:gd name="connsiteY48" fmla="*/ 5574 h 10011"/>
                  <a:gd name="connsiteX49" fmla="*/ 8445 w 10464"/>
                  <a:gd name="connsiteY49" fmla="*/ 6177 h 10011"/>
                  <a:gd name="connsiteX50" fmla="*/ 8509 w 10464"/>
                  <a:gd name="connsiteY50" fmla="*/ 6478 h 10011"/>
                  <a:gd name="connsiteX51" fmla="*/ 8128 w 10464"/>
                  <a:gd name="connsiteY51" fmla="*/ 6821 h 10011"/>
                  <a:gd name="connsiteX52" fmla="*/ 7811 w 10464"/>
                  <a:gd name="connsiteY52" fmla="*/ 7037 h 10011"/>
                  <a:gd name="connsiteX53" fmla="*/ 7557 w 10464"/>
                  <a:gd name="connsiteY53" fmla="*/ 7338 h 10011"/>
                  <a:gd name="connsiteX54" fmla="*/ 7428 w 10464"/>
                  <a:gd name="connsiteY54" fmla="*/ 7683 h 10011"/>
                  <a:gd name="connsiteX55" fmla="*/ 6960 w 10464"/>
                  <a:gd name="connsiteY55" fmla="*/ 8081 h 10011"/>
                  <a:gd name="connsiteX56" fmla="*/ 6540 w 10464"/>
                  <a:gd name="connsiteY56" fmla="*/ 8242 h 10011"/>
                  <a:gd name="connsiteX57" fmla="*/ 6477 w 10464"/>
                  <a:gd name="connsiteY57" fmla="*/ 8414 h 10011"/>
                  <a:gd name="connsiteX58" fmla="*/ 6286 w 10464"/>
                  <a:gd name="connsiteY58" fmla="*/ 8458 h 10011"/>
                  <a:gd name="connsiteX59" fmla="*/ 5968 w 10464"/>
                  <a:gd name="connsiteY59" fmla="*/ 8844 h 10011"/>
                  <a:gd name="connsiteX60" fmla="*/ 5716 w 10464"/>
                  <a:gd name="connsiteY60" fmla="*/ 9491 h 10011"/>
                  <a:gd name="connsiteX61" fmla="*/ 5333 w 10464"/>
                  <a:gd name="connsiteY61" fmla="*/ 9663 h 10011"/>
                  <a:gd name="connsiteX62" fmla="*/ 4192 w 10464"/>
                  <a:gd name="connsiteY62" fmla="*/ 9491 h 10011"/>
                  <a:gd name="connsiteX63" fmla="*/ 2921 w 10464"/>
                  <a:gd name="connsiteY63" fmla="*/ 9619 h 10011"/>
                  <a:gd name="connsiteX64" fmla="*/ 2413 w 10464"/>
                  <a:gd name="connsiteY64" fmla="*/ 9791 h 100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464" h="10011">
                    <a:moveTo>
                      <a:pt x="2413" y="9791"/>
                    </a:moveTo>
                    <a:cubicBezTo>
                      <a:pt x="2328" y="9734"/>
                      <a:pt x="2687" y="9391"/>
                      <a:pt x="2603" y="9274"/>
                    </a:cubicBezTo>
                    <a:cubicBezTo>
                      <a:pt x="2519" y="9161"/>
                      <a:pt x="2222" y="9131"/>
                      <a:pt x="1968" y="9103"/>
                    </a:cubicBezTo>
                    <a:cubicBezTo>
                      <a:pt x="1650" y="9074"/>
                      <a:pt x="1334" y="9074"/>
                      <a:pt x="1016" y="9060"/>
                    </a:cubicBezTo>
                    <a:cubicBezTo>
                      <a:pt x="931" y="8802"/>
                      <a:pt x="741" y="8600"/>
                      <a:pt x="635" y="8370"/>
                    </a:cubicBezTo>
                    <a:cubicBezTo>
                      <a:pt x="571" y="7810"/>
                      <a:pt x="571" y="7927"/>
                      <a:pt x="380" y="7553"/>
                    </a:cubicBezTo>
                    <a:cubicBezTo>
                      <a:pt x="402" y="7411"/>
                      <a:pt x="466" y="7425"/>
                      <a:pt x="571" y="7295"/>
                    </a:cubicBezTo>
                    <a:cubicBezTo>
                      <a:pt x="635" y="7223"/>
                      <a:pt x="827" y="7037"/>
                      <a:pt x="827" y="7037"/>
                    </a:cubicBezTo>
                    <a:cubicBezTo>
                      <a:pt x="910" y="6808"/>
                      <a:pt x="931" y="6750"/>
                      <a:pt x="571" y="6692"/>
                    </a:cubicBezTo>
                    <a:cubicBezTo>
                      <a:pt x="529" y="6606"/>
                      <a:pt x="466" y="6520"/>
                      <a:pt x="445" y="6436"/>
                    </a:cubicBezTo>
                    <a:cubicBezTo>
                      <a:pt x="423" y="6290"/>
                      <a:pt x="445" y="6148"/>
                      <a:pt x="380" y="6004"/>
                    </a:cubicBezTo>
                    <a:cubicBezTo>
                      <a:pt x="318" y="5860"/>
                      <a:pt x="0" y="5616"/>
                      <a:pt x="0" y="5616"/>
                    </a:cubicBezTo>
                    <a:cubicBezTo>
                      <a:pt x="64" y="5473"/>
                      <a:pt x="21" y="5473"/>
                      <a:pt x="253" y="5402"/>
                    </a:cubicBezTo>
                    <a:cubicBezTo>
                      <a:pt x="380" y="5358"/>
                      <a:pt x="194" y="5006"/>
                      <a:pt x="194" y="5006"/>
                    </a:cubicBezTo>
                    <a:cubicBezTo>
                      <a:pt x="278" y="4834"/>
                      <a:pt x="762" y="5071"/>
                      <a:pt x="1016" y="5014"/>
                    </a:cubicBezTo>
                    <a:cubicBezTo>
                      <a:pt x="1460" y="5114"/>
                      <a:pt x="1566" y="5473"/>
                      <a:pt x="1968" y="5660"/>
                    </a:cubicBezTo>
                    <a:cubicBezTo>
                      <a:pt x="2243" y="5602"/>
                      <a:pt x="2307" y="5402"/>
                      <a:pt x="2477" y="5229"/>
                    </a:cubicBezTo>
                    <a:cubicBezTo>
                      <a:pt x="2539" y="5157"/>
                      <a:pt x="2984" y="5129"/>
                      <a:pt x="3112" y="5100"/>
                    </a:cubicBezTo>
                    <a:cubicBezTo>
                      <a:pt x="3216" y="4870"/>
                      <a:pt x="3112" y="4683"/>
                      <a:pt x="3430" y="4540"/>
                    </a:cubicBezTo>
                    <a:cubicBezTo>
                      <a:pt x="3534" y="3880"/>
                      <a:pt x="3471" y="4239"/>
                      <a:pt x="4063" y="3981"/>
                    </a:cubicBezTo>
                    <a:cubicBezTo>
                      <a:pt x="3958" y="3680"/>
                      <a:pt x="3662" y="3680"/>
                      <a:pt x="3238" y="3637"/>
                    </a:cubicBezTo>
                    <a:cubicBezTo>
                      <a:pt x="2984" y="3522"/>
                      <a:pt x="2874" y="2709"/>
                      <a:pt x="2979" y="2507"/>
                    </a:cubicBezTo>
                    <a:cubicBezTo>
                      <a:pt x="3023" y="2119"/>
                      <a:pt x="3238" y="2174"/>
                      <a:pt x="3430" y="1785"/>
                    </a:cubicBezTo>
                    <a:cubicBezTo>
                      <a:pt x="3216" y="1370"/>
                      <a:pt x="3635" y="1827"/>
                      <a:pt x="3889" y="1656"/>
                    </a:cubicBezTo>
                    <a:cubicBezTo>
                      <a:pt x="4081" y="1454"/>
                      <a:pt x="4496" y="1012"/>
                      <a:pt x="4801" y="851"/>
                    </a:cubicBezTo>
                    <a:cubicBezTo>
                      <a:pt x="5107" y="692"/>
                      <a:pt x="5365" y="775"/>
                      <a:pt x="5724" y="697"/>
                    </a:cubicBezTo>
                    <a:cubicBezTo>
                      <a:pt x="6083" y="617"/>
                      <a:pt x="6633" y="376"/>
                      <a:pt x="6950" y="376"/>
                    </a:cubicBezTo>
                    <a:cubicBezTo>
                      <a:pt x="7416" y="320"/>
                      <a:pt x="7450" y="122"/>
                      <a:pt x="7557" y="409"/>
                    </a:cubicBezTo>
                    <a:cubicBezTo>
                      <a:pt x="7767" y="395"/>
                      <a:pt x="8107" y="184"/>
                      <a:pt x="8254" y="194"/>
                    </a:cubicBezTo>
                    <a:cubicBezTo>
                      <a:pt x="8402" y="205"/>
                      <a:pt x="8101" y="500"/>
                      <a:pt x="8439" y="472"/>
                    </a:cubicBezTo>
                    <a:cubicBezTo>
                      <a:pt x="9076" y="307"/>
                      <a:pt x="8998" y="82"/>
                      <a:pt x="9332" y="19"/>
                    </a:cubicBezTo>
                    <a:cubicBezTo>
                      <a:pt x="9666" y="-44"/>
                      <a:pt x="10614" y="63"/>
                      <a:pt x="10444" y="91"/>
                    </a:cubicBezTo>
                    <a:cubicBezTo>
                      <a:pt x="10254" y="463"/>
                      <a:pt x="9779" y="524"/>
                      <a:pt x="9143" y="580"/>
                    </a:cubicBezTo>
                    <a:cubicBezTo>
                      <a:pt x="9059" y="753"/>
                      <a:pt x="9101" y="867"/>
                      <a:pt x="8826" y="925"/>
                    </a:cubicBezTo>
                    <a:cubicBezTo>
                      <a:pt x="8973" y="1069"/>
                      <a:pt x="9143" y="1141"/>
                      <a:pt x="9334" y="1270"/>
                    </a:cubicBezTo>
                    <a:cubicBezTo>
                      <a:pt x="9504" y="1627"/>
                      <a:pt x="9186" y="1542"/>
                      <a:pt x="8635" y="1571"/>
                    </a:cubicBezTo>
                    <a:cubicBezTo>
                      <a:pt x="8699" y="1814"/>
                      <a:pt x="8783" y="1872"/>
                      <a:pt x="9081" y="2002"/>
                    </a:cubicBezTo>
                    <a:cubicBezTo>
                      <a:pt x="8952" y="2647"/>
                      <a:pt x="9229" y="2029"/>
                      <a:pt x="8509" y="2345"/>
                    </a:cubicBezTo>
                    <a:cubicBezTo>
                      <a:pt x="8445" y="2374"/>
                      <a:pt x="8573" y="2447"/>
                      <a:pt x="8635" y="2475"/>
                    </a:cubicBezTo>
                    <a:cubicBezTo>
                      <a:pt x="8742" y="2532"/>
                      <a:pt x="9482" y="2690"/>
                      <a:pt x="9651" y="2733"/>
                    </a:cubicBezTo>
                    <a:cubicBezTo>
                      <a:pt x="9567" y="3306"/>
                      <a:pt x="9546" y="3063"/>
                      <a:pt x="8891" y="3206"/>
                    </a:cubicBezTo>
                    <a:cubicBezTo>
                      <a:pt x="8973" y="3535"/>
                      <a:pt x="8973" y="3478"/>
                      <a:pt x="9397" y="3550"/>
                    </a:cubicBezTo>
                    <a:cubicBezTo>
                      <a:pt x="9312" y="3752"/>
                      <a:pt x="9355" y="3896"/>
                      <a:pt x="9081" y="4024"/>
                    </a:cubicBezTo>
                    <a:cubicBezTo>
                      <a:pt x="8932" y="3995"/>
                      <a:pt x="8128" y="3794"/>
                      <a:pt x="8635" y="4024"/>
                    </a:cubicBezTo>
                    <a:cubicBezTo>
                      <a:pt x="8656" y="4239"/>
                      <a:pt x="8614" y="4469"/>
                      <a:pt x="8699" y="4670"/>
                    </a:cubicBezTo>
                    <a:cubicBezTo>
                      <a:pt x="8721" y="4728"/>
                      <a:pt x="8932" y="4656"/>
                      <a:pt x="8952" y="4713"/>
                    </a:cubicBezTo>
                    <a:cubicBezTo>
                      <a:pt x="9143" y="5372"/>
                      <a:pt x="9059" y="5301"/>
                      <a:pt x="8509" y="5358"/>
                    </a:cubicBezTo>
                    <a:cubicBezTo>
                      <a:pt x="8530" y="5416"/>
                      <a:pt x="8509" y="5487"/>
                      <a:pt x="8573" y="5530"/>
                    </a:cubicBezTo>
                    <a:cubicBezTo>
                      <a:pt x="8614" y="5558"/>
                      <a:pt x="8763" y="5530"/>
                      <a:pt x="8763" y="5574"/>
                    </a:cubicBezTo>
                    <a:cubicBezTo>
                      <a:pt x="8805" y="5688"/>
                      <a:pt x="8487" y="6033"/>
                      <a:pt x="8445" y="6177"/>
                    </a:cubicBezTo>
                    <a:cubicBezTo>
                      <a:pt x="8403" y="6319"/>
                      <a:pt x="8552" y="6376"/>
                      <a:pt x="8509" y="6478"/>
                    </a:cubicBezTo>
                    <a:cubicBezTo>
                      <a:pt x="8360" y="6634"/>
                      <a:pt x="8360" y="6722"/>
                      <a:pt x="8128" y="6821"/>
                    </a:cubicBezTo>
                    <a:cubicBezTo>
                      <a:pt x="8043" y="6908"/>
                      <a:pt x="7895" y="6951"/>
                      <a:pt x="7811" y="7037"/>
                    </a:cubicBezTo>
                    <a:cubicBezTo>
                      <a:pt x="7493" y="7411"/>
                      <a:pt x="8001" y="7137"/>
                      <a:pt x="7557" y="7338"/>
                    </a:cubicBezTo>
                    <a:cubicBezTo>
                      <a:pt x="7387" y="7683"/>
                      <a:pt x="7527" y="7559"/>
                      <a:pt x="7428" y="7683"/>
                    </a:cubicBezTo>
                    <a:cubicBezTo>
                      <a:pt x="7329" y="7807"/>
                      <a:pt x="7489" y="7838"/>
                      <a:pt x="6960" y="8081"/>
                    </a:cubicBezTo>
                    <a:cubicBezTo>
                      <a:pt x="6727" y="8311"/>
                      <a:pt x="6625" y="8040"/>
                      <a:pt x="6540" y="8242"/>
                    </a:cubicBezTo>
                    <a:cubicBezTo>
                      <a:pt x="6519" y="8299"/>
                      <a:pt x="6540" y="8370"/>
                      <a:pt x="6477" y="8414"/>
                    </a:cubicBezTo>
                    <a:cubicBezTo>
                      <a:pt x="6435" y="8443"/>
                      <a:pt x="6349" y="8443"/>
                      <a:pt x="6286" y="8458"/>
                    </a:cubicBezTo>
                    <a:cubicBezTo>
                      <a:pt x="6160" y="8586"/>
                      <a:pt x="6096" y="8715"/>
                      <a:pt x="5968" y="8844"/>
                    </a:cubicBezTo>
                    <a:cubicBezTo>
                      <a:pt x="5905" y="9074"/>
                      <a:pt x="5821" y="9274"/>
                      <a:pt x="5716" y="9491"/>
                    </a:cubicBezTo>
                    <a:cubicBezTo>
                      <a:pt x="5672" y="9590"/>
                      <a:pt x="5333" y="9663"/>
                      <a:pt x="5333" y="9663"/>
                    </a:cubicBezTo>
                    <a:cubicBezTo>
                      <a:pt x="5080" y="9677"/>
                      <a:pt x="4592" y="9491"/>
                      <a:pt x="4192" y="9491"/>
                    </a:cubicBezTo>
                    <a:cubicBezTo>
                      <a:pt x="3789" y="9491"/>
                      <a:pt x="3216" y="9575"/>
                      <a:pt x="2921" y="9619"/>
                    </a:cubicBezTo>
                    <a:cubicBezTo>
                      <a:pt x="2646" y="9805"/>
                      <a:pt x="2264" y="10293"/>
                      <a:pt x="2413" y="979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0" name="Freeform 56"/>
              <p:cNvSpPr/>
              <p:nvPr/>
            </p:nvSpPr>
            <p:spPr bwMode="auto">
              <a:xfrm>
                <a:off x="5959932" y="3281986"/>
                <a:ext cx="1184391" cy="1260169"/>
              </a:xfrm>
              <a:custGeom>
                <a:gdLst>
                  <a:gd name="T0" fmla="*/ 2147483647 w 684"/>
                  <a:gd name="T1" fmla="*/ 2147483647 h 664"/>
                  <a:gd name="T2" fmla="*/ 2147483647 w 684"/>
                  <a:gd name="T3" fmla="*/ 2147483647 h 664"/>
                  <a:gd name="T4" fmla="*/ 2147483647 w 684"/>
                  <a:gd name="T5" fmla="*/ 2147483647 h 664"/>
                  <a:gd name="T6" fmla="*/ 2147483647 w 684"/>
                  <a:gd name="T7" fmla="*/ 2147483647 h 664"/>
                  <a:gd name="T8" fmla="*/ 2147483647 w 684"/>
                  <a:gd name="T9" fmla="*/ 2147483647 h 664"/>
                  <a:gd name="T10" fmla="*/ 2147483647 w 684"/>
                  <a:gd name="T11" fmla="*/ 2147483647 h 664"/>
                  <a:gd name="T12" fmla="*/ 2147483647 w 684"/>
                  <a:gd name="T13" fmla="*/ 2147483647 h 664"/>
                  <a:gd name="T14" fmla="*/ 2147483647 w 684"/>
                  <a:gd name="T15" fmla="*/ 2147483647 h 664"/>
                  <a:gd name="T16" fmla="*/ 2147483647 w 684"/>
                  <a:gd name="T17" fmla="*/ 2147483647 h 664"/>
                  <a:gd name="T18" fmla="*/ 2147483647 w 684"/>
                  <a:gd name="T19" fmla="*/ 2147483647 h 664"/>
                  <a:gd name="T20" fmla="*/ 2147483647 w 684"/>
                  <a:gd name="T21" fmla="*/ 2147483647 h 664"/>
                  <a:gd name="T22" fmla="*/ 2147483647 w 684"/>
                  <a:gd name="T23" fmla="*/ 2147483647 h 664"/>
                  <a:gd name="T24" fmla="*/ 2147483647 w 684"/>
                  <a:gd name="T25" fmla="*/ 2147483647 h 664"/>
                  <a:gd name="T26" fmla="*/ 2147483647 w 684"/>
                  <a:gd name="T27" fmla="*/ 2147483647 h 664"/>
                  <a:gd name="T28" fmla="*/ 2147483647 w 684"/>
                  <a:gd name="T29" fmla="*/ 2147483647 h 664"/>
                  <a:gd name="T30" fmla="*/ 2147483647 w 684"/>
                  <a:gd name="T31" fmla="*/ 2147483647 h 664"/>
                  <a:gd name="T32" fmla="*/ 2147483647 w 684"/>
                  <a:gd name="T33" fmla="*/ 2147483647 h 664"/>
                  <a:gd name="T34" fmla="*/ 2147483647 w 684"/>
                  <a:gd name="T35" fmla="*/ 2147483647 h 664"/>
                  <a:gd name="T36" fmla="*/ 2147483647 w 684"/>
                  <a:gd name="T37" fmla="*/ 2147483647 h 664"/>
                  <a:gd name="T38" fmla="*/ 2147483647 w 684"/>
                  <a:gd name="T39" fmla="*/ 2147483647 h 664"/>
                  <a:gd name="T40" fmla="*/ 2147483647 w 684"/>
                  <a:gd name="T41" fmla="*/ 2147483647 h 664"/>
                  <a:gd name="T42" fmla="*/ 2147483647 w 684"/>
                  <a:gd name="T43" fmla="*/ 2147483647 h 664"/>
                  <a:gd name="T44" fmla="*/ 2147483647 w 684"/>
                  <a:gd name="T45" fmla="*/ 2147483647 h 664"/>
                  <a:gd name="T46" fmla="*/ 2147483647 w 684"/>
                  <a:gd name="T47" fmla="*/ 2147483647 h 664"/>
                  <a:gd name="T48" fmla="*/ 2147483647 w 684"/>
                  <a:gd name="T49" fmla="*/ 2147483647 h 664"/>
                  <a:gd name="T50" fmla="*/ 2147483647 w 684"/>
                  <a:gd name="T51" fmla="*/ 2147483647 h 664"/>
                  <a:gd name="T52" fmla="*/ 2147483647 w 684"/>
                  <a:gd name="T53" fmla="*/ 2147483647 h 664"/>
                  <a:gd name="T54" fmla="*/ 2147483647 w 684"/>
                  <a:gd name="T55" fmla="*/ 2147483647 h 664"/>
                  <a:gd name="T56" fmla="*/ 2147483647 w 684"/>
                  <a:gd name="T57" fmla="*/ 2147483647 h 664"/>
                  <a:gd name="T58" fmla="*/ 2147483647 w 684"/>
                  <a:gd name="T59" fmla="*/ 2147483647 h 664"/>
                  <a:gd name="T60" fmla="*/ 2147483647 w 684"/>
                  <a:gd name="T61" fmla="*/ 2147483647 h 664"/>
                  <a:gd name="T62" fmla="*/ 2147483647 w 684"/>
                  <a:gd name="T63" fmla="*/ 2147483647 h 664"/>
                  <a:gd name="T64" fmla="*/ 2147483647 w 684"/>
                  <a:gd name="T65" fmla="*/ 2147483647 h 664"/>
                  <a:gd name="T66" fmla="*/ 2147483647 w 684"/>
                  <a:gd name="T67" fmla="*/ 2147483647 h 664"/>
                  <a:gd name="T68" fmla="*/ 2147483647 w 684"/>
                  <a:gd name="T69" fmla="*/ 2147483647 h 664"/>
                  <a:gd name="T70" fmla="*/ 2147483647 w 684"/>
                  <a:gd name="T71" fmla="*/ 2147483647 h 6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4"/>
                  <a:gd name="T109" fmla="*/ 0 h 664"/>
                  <a:gd name="T110" fmla="*/ 684 w 684"/>
                  <a:gd name="T111" fmla="*/ 664 h 664"/>
                  <a:gd name="connsiteX0" fmla="*/ 4653 w 10000"/>
                  <a:gd name="connsiteY0" fmla="*/ 9457 h 10000"/>
                  <a:gd name="connsiteX1" fmla="*/ 1696 w 10000"/>
                  <a:gd name="connsiteY1" fmla="*/ 9502 h 10000"/>
                  <a:gd name="connsiteX2" fmla="*/ 1649 w 10000"/>
                  <a:gd name="connsiteY2" fmla="*/ 9955 h 10000"/>
                  <a:gd name="connsiteX3" fmla="*/ 1513 w 10000"/>
                  <a:gd name="connsiteY3" fmla="*/ 10000 h 10000"/>
                  <a:gd name="connsiteX4" fmla="*/ 968 w 10000"/>
                  <a:gd name="connsiteY4" fmla="*/ 9774 h 10000"/>
                  <a:gd name="connsiteX5" fmla="*/ 694 w 10000"/>
                  <a:gd name="connsiteY5" fmla="*/ 9412 h 10000"/>
                  <a:gd name="connsiteX6" fmla="*/ 739 w 10000"/>
                  <a:gd name="connsiteY6" fmla="*/ 9095 h 10000"/>
                  <a:gd name="connsiteX7" fmla="*/ 466 w 10000"/>
                  <a:gd name="connsiteY7" fmla="*/ 8507 h 10000"/>
                  <a:gd name="connsiteX8" fmla="*/ 11 w 10000"/>
                  <a:gd name="connsiteY8" fmla="*/ 8417 h 10000"/>
                  <a:gd name="connsiteX9" fmla="*/ 240 w 10000"/>
                  <a:gd name="connsiteY9" fmla="*/ 7919 h 10000"/>
                  <a:gd name="connsiteX10" fmla="*/ 194 w 10000"/>
                  <a:gd name="connsiteY10" fmla="*/ 7059 h 10000"/>
                  <a:gd name="connsiteX11" fmla="*/ 513 w 10000"/>
                  <a:gd name="connsiteY11" fmla="*/ 6742 h 10000"/>
                  <a:gd name="connsiteX12" fmla="*/ 466 w 10000"/>
                  <a:gd name="connsiteY12" fmla="*/ 6426 h 10000"/>
                  <a:gd name="connsiteX13" fmla="*/ 329 w 10000"/>
                  <a:gd name="connsiteY13" fmla="*/ 6335 h 10000"/>
                  <a:gd name="connsiteX14" fmla="*/ 148 w 10000"/>
                  <a:gd name="connsiteY14" fmla="*/ 5702 h 10000"/>
                  <a:gd name="connsiteX15" fmla="*/ 786 w 10000"/>
                  <a:gd name="connsiteY15" fmla="*/ 5430 h 10000"/>
                  <a:gd name="connsiteX16" fmla="*/ 329 w 10000"/>
                  <a:gd name="connsiteY16" fmla="*/ 4932 h 10000"/>
                  <a:gd name="connsiteX17" fmla="*/ 1012 w 10000"/>
                  <a:gd name="connsiteY17" fmla="*/ 4570 h 10000"/>
                  <a:gd name="connsiteX18" fmla="*/ 376 w 10000"/>
                  <a:gd name="connsiteY18" fmla="*/ 3982 h 10000"/>
                  <a:gd name="connsiteX19" fmla="*/ 739 w 10000"/>
                  <a:gd name="connsiteY19" fmla="*/ 3711 h 10000"/>
                  <a:gd name="connsiteX20" fmla="*/ 421 w 10000"/>
                  <a:gd name="connsiteY20" fmla="*/ 3348 h 10000"/>
                  <a:gd name="connsiteX21" fmla="*/ 285 w 10000"/>
                  <a:gd name="connsiteY21" fmla="*/ 3258 h 10000"/>
                  <a:gd name="connsiteX22" fmla="*/ 329 w 10000"/>
                  <a:gd name="connsiteY22" fmla="*/ 3077 h 10000"/>
                  <a:gd name="connsiteX23" fmla="*/ 739 w 10000"/>
                  <a:gd name="connsiteY23" fmla="*/ 3032 h 10000"/>
                  <a:gd name="connsiteX24" fmla="*/ 558 w 10000"/>
                  <a:gd name="connsiteY24" fmla="*/ 2534 h 10000"/>
                  <a:gd name="connsiteX25" fmla="*/ 513 w 10000"/>
                  <a:gd name="connsiteY25" fmla="*/ 2262 h 10000"/>
                  <a:gd name="connsiteX26" fmla="*/ 1241 w 10000"/>
                  <a:gd name="connsiteY26" fmla="*/ 1810 h 10000"/>
                  <a:gd name="connsiteX27" fmla="*/ 1814 w 10000"/>
                  <a:gd name="connsiteY27" fmla="*/ 1233 h 10000"/>
                  <a:gd name="connsiteX28" fmla="*/ 2205 w 10000"/>
                  <a:gd name="connsiteY28" fmla="*/ 928 h 10000"/>
                  <a:gd name="connsiteX29" fmla="*/ 2241 w 10000"/>
                  <a:gd name="connsiteY29" fmla="*/ 515 h 10000"/>
                  <a:gd name="connsiteX30" fmla="*/ 2196 w 10000"/>
                  <a:gd name="connsiteY30" fmla="*/ 226 h 10000"/>
                  <a:gd name="connsiteX31" fmla="*/ 2833 w 10000"/>
                  <a:gd name="connsiteY31" fmla="*/ 0 h 10000"/>
                  <a:gd name="connsiteX32" fmla="*/ 3106 w 10000"/>
                  <a:gd name="connsiteY32" fmla="*/ 45 h 10000"/>
                  <a:gd name="connsiteX33" fmla="*/ 3198 w 10000"/>
                  <a:gd name="connsiteY33" fmla="*/ 316 h 10000"/>
                  <a:gd name="connsiteX34" fmla="*/ 4789 w 10000"/>
                  <a:gd name="connsiteY34" fmla="*/ 363 h 10000"/>
                  <a:gd name="connsiteX35" fmla="*/ 5227 w 10000"/>
                  <a:gd name="connsiteY35" fmla="*/ 562 h 10000"/>
                  <a:gd name="connsiteX36" fmla="*/ 5837 w 10000"/>
                  <a:gd name="connsiteY36" fmla="*/ 408 h 10000"/>
                  <a:gd name="connsiteX37" fmla="*/ 9649 w 10000"/>
                  <a:gd name="connsiteY37" fmla="*/ 409 h 10000"/>
                  <a:gd name="connsiteX38" fmla="*/ 9814 w 10000"/>
                  <a:gd name="connsiteY38" fmla="*/ 1331 h 10000"/>
                  <a:gd name="connsiteX39" fmla="*/ 9423 w 10000"/>
                  <a:gd name="connsiteY39" fmla="*/ 2003 h 10000"/>
                  <a:gd name="connsiteX40" fmla="*/ 9187 w 10000"/>
                  <a:gd name="connsiteY40" fmla="*/ 2237 h 10000"/>
                  <a:gd name="connsiteX41" fmla="*/ 8977 w 10000"/>
                  <a:gd name="connsiteY41" fmla="*/ 2525 h 10000"/>
                  <a:gd name="connsiteX42" fmla="*/ 8584 w 10000"/>
                  <a:gd name="connsiteY42" fmla="*/ 2702 h 10000"/>
                  <a:gd name="connsiteX43" fmla="*/ 8402 w 10000"/>
                  <a:gd name="connsiteY43" fmla="*/ 2615 h 10000"/>
                  <a:gd name="connsiteX44" fmla="*/ 8259 w 10000"/>
                  <a:gd name="connsiteY44" fmla="*/ 2777 h 10000"/>
                  <a:gd name="connsiteX45" fmla="*/ 7966 w 10000"/>
                  <a:gd name="connsiteY45" fmla="*/ 3670 h 10000"/>
                  <a:gd name="connsiteX46" fmla="*/ 7602 w 10000"/>
                  <a:gd name="connsiteY46" fmla="*/ 3753 h 10000"/>
                  <a:gd name="connsiteX47" fmla="*/ 7128 w 10000"/>
                  <a:gd name="connsiteY47" fmla="*/ 4654 h 10000"/>
                  <a:gd name="connsiteX48" fmla="*/ 7757 w 10000"/>
                  <a:gd name="connsiteY48" fmla="*/ 4586 h 10000"/>
                  <a:gd name="connsiteX49" fmla="*/ 8192 w 10000"/>
                  <a:gd name="connsiteY49" fmla="*/ 4481 h 10000"/>
                  <a:gd name="connsiteX50" fmla="*/ 8448 w 10000"/>
                  <a:gd name="connsiteY50" fmla="*/ 4491 h 10000"/>
                  <a:gd name="connsiteX51" fmla="*/ 8494 w 10000"/>
                  <a:gd name="connsiteY51" fmla="*/ 4419 h 10000"/>
                  <a:gd name="connsiteX52" fmla="*/ 8419 w 10000"/>
                  <a:gd name="connsiteY52" fmla="*/ 4472 h 10000"/>
                  <a:gd name="connsiteX53" fmla="*/ 8530 w 10000"/>
                  <a:gd name="connsiteY53" fmla="*/ 4461 h 10000"/>
                  <a:gd name="connsiteX54" fmla="*/ 8557 w 10000"/>
                  <a:gd name="connsiteY54" fmla="*/ 4504 h 10000"/>
                  <a:gd name="connsiteX55" fmla="*/ 8930 w 10000"/>
                  <a:gd name="connsiteY55" fmla="*/ 4932 h 10000"/>
                  <a:gd name="connsiteX56" fmla="*/ 8629 w 10000"/>
                  <a:gd name="connsiteY56" fmla="*/ 5500 h 10000"/>
                  <a:gd name="connsiteX57" fmla="*/ 8783 w 10000"/>
                  <a:gd name="connsiteY57" fmla="*/ 6062 h 10000"/>
                  <a:gd name="connsiteX58" fmla="*/ 9274 w 10000"/>
                  <a:gd name="connsiteY58" fmla="*/ 6437 h 10000"/>
                  <a:gd name="connsiteX59" fmla="*/ 9493 w 10000"/>
                  <a:gd name="connsiteY59" fmla="*/ 6579 h 10000"/>
                  <a:gd name="connsiteX60" fmla="*/ 9608 w 10000"/>
                  <a:gd name="connsiteY60" fmla="*/ 6661 h 10000"/>
                  <a:gd name="connsiteX61" fmla="*/ 9867 w 10000"/>
                  <a:gd name="connsiteY61" fmla="*/ 6931 h 10000"/>
                  <a:gd name="connsiteX62" fmla="*/ 9977 w 10000"/>
                  <a:gd name="connsiteY62" fmla="*/ 7692 h 10000"/>
                  <a:gd name="connsiteX63" fmla="*/ 9212 w 10000"/>
                  <a:gd name="connsiteY63" fmla="*/ 7839 h 10000"/>
                  <a:gd name="connsiteX64" fmla="*/ 8403 w 10000"/>
                  <a:gd name="connsiteY64" fmla="*/ 7784 h 10000"/>
                  <a:gd name="connsiteX65" fmla="*/ 8058 w 10000"/>
                  <a:gd name="connsiteY65" fmla="*/ 7888 h 10000"/>
                  <a:gd name="connsiteX66" fmla="*/ 7335 w 10000"/>
                  <a:gd name="connsiteY66" fmla="*/ 8314 h 10000"/>
                  <a:gd name="connsiteX67" fmla="*/ 6558 w 10000"/>
                  <a:gd name="connsiteY67" fmla="*/ 8281 h 10000"/>
                  <a:gd name="connsiteX68" fmla="*/ 6132 w 10000"/>
                  <a:gd name="connsiteY68" fmla="*/ 8916 h 10000"/>
                  <a:gd name="connsiteX69" fmla="*/ 5457 w 10000"/>
                  <a:gd name="connsiteY69" fmla="*/ 9115 h 10000"/>
                  <a:gd name="connsiteX70" fmla="*/ 5069 w 10000"/>
                  <a:gd name="connsiteY70" fmla="*/ 9310 h 10000"/>
                  <a:gd name="connsiteX71" fmla="*/ 4925 w 10000"/>
                  <a:gd name="connsiteY71" fmla="*/ 9186 h 10000"/>
                  <a:gd name="connsiteX72" fmla="*/ 4789 w 10000"/>
                  <a:gd name="connsiteY72" fmla="*/ 9231 h 10000"/>
                  <a:gd name="connsiteX73" fmla="*/ 4607 w 10000"/>
                  <a:gd name="connsiteY73" fmla="*/ 9502 h 10000"/>
                  <a:gd name="connsiteX74" fmla="*/ 4653 w 10000"/>
                  <a:gd name="connsiteY74" fmla="*/ 94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4653" y="9457"/>
                    </a:moveTo>
                    <a:cubicBezTo>
                      <a:pt x="3667" y="9472"/>
                      <a:pt x="2667" y="9336"/>
                      <a:pt x="1696" y="9502"/>
                    </a:cubicBezTo>
                    <a:cubicBezTo>
                      <a:pt x="1543" y="9532"/>
                      <a:pt x="1696" y="9819"/>
                      <a:pt x="1649" y="9955"/>
                    </a:cubicBezTo>
                    <a:cubicBezTo>
                      <a:pt x="1635" y="10000"/>
                      <a:pt x="1560" y="9985"/>
                      <a:pt x="1513" y="10000"/>
                    </a:cubicBezTo>
                    <a:cubicBezTo>
                      <a:pt x="1317" y="9940"/>
                      <a:pt x="1165" y="9834"/>
                      <a:pt x="968" y="9774"/>
                    </a:cubicBezTo>
                    <a:cubicBezTo>
                      <a:pt x="861" y="9622"/>
                      <a:pt x="756" y="9577"/>
                      <a:pt x="694" y="9412"/>
                    </a:cubicBezTo>
                    <a:cubicBezTo>
                      <a:pt x="650" y="9291"/>
                      <a:pt x="846" y="9261"/>
                      <a:pt x="739" y="9095"/>
                    </a:cubicBezTo>
                    <a:cubicBezTo>
                      <a:pt x="694" y="8944"/>
                      <a:pt x="588" y="8612"/>
                      <a:pt x="466" y="8507"/>
                    </a:cubicBezTo>
                    <a:cubicBezTo>
                      <a:pt x="346" y="8402"/>
                      <a:pt x="42" y="8507"/>
                      <a:pt x="11" y="8417"/>
                    </a:cubicBezTo>
                    <a:cubicBezTo>
                      <a:pt x="-48" y="8220"/>
                      <a:pt x="164" y="8130"/>
                      <a:pt x="240" y="7919"/>
                    </a:cubicBezTo>
                    <a:cubicBezTo>
                      <a:pt x="254" y="7662"/>
                      <a:pt x="437" y="7210"/>
                      <a:pt x="194" y="7059"/>
                    </a:cubicBezTo>
                    <a:cubicBezTo>
                      <a:pt x="376" y="6998"/>
                      <a:pt x="451" y="6923"/>
                      <a:pt x="513" y="6742"/>
                    </a:cubicBezTo>
                    <a:cubicBezTo>
                      <a:pt x="497" y="6637"/>
                      <a:pt x="513" y="6516"/>
                      <a:pt x="466" y="6426"/>
                    </a:cubicBezTo>
                    <a:cubicBezTo>
                      <a:pt x="451" y="6381"/>
                      <a:pt x="361" y="6381"/>
                      <a:pt x="329" y="6335"/>
                    </a:cubicBezTo>
                    <a:cubicBezTo>
                      <a:pt x="224" y="6184"/>
                      <a:pt x="178" y="5883"/>
                      <a:pt x="148" y="5702"/>
                    </a:cubicBezTo>
                    <a:cubicBezTo>
                      <a:pt x="240" y="5144"/>
                      <a:pt x="329" y="5535"/>
                      <a:pt x="786" y="5430"/>
                    </a:cubicBezTo>
                    <a:cubicBezTo>
                      <a:pt x="709" y="4932"/>
                      <a:pt x="650" y="5144"/>
                      <a:pt x="329" y="4932"/>
                    </a:cubicBezTo>
                    <a:cubicBezTo>
                      <a:pt x="178" y="4495"/>
                      <a:pt x="709" y="4600"/>
                      <a:pt x="1012" y="4570"/>
                    </a:cubicBezTo>
                    <a:cubicBezTo>
                      <a:pt x="922" y="4057"/>
                      <a:pt x="831" y="4133"/>
                      <a:pt x="376" y="3982"/>
                    </a:cubicBezTo>
                    <a:cubicBezTo>
                      <a:pt x="194" y="3711"/>
                      <a:pt x="513" y="3741"/>
                      <a:pt x="739" y="3711"/>
                    </a:cubicBezTo>
                    <a:cubicBezTo>
                      <a:pt x="664" y="3424"/>
                      <a:pt x="739" y="3559"/>
                      <a:pt x="421" y="3348"/>
                    </a:cubicBezTo>
                    <a:lnTo>
                      <a:pt x="285" y="3258"/>
                    </a:lnTo>
                    <a:cubicBezTo>
                      <a:pt x="300" y="3198"/>
                      <a:pt x="270" y="3107"/>
                      <a:pt x="329" y="3077"/>
                    </a:cubicBezTo>
                    <a:cubicBezTo>
                      <a:pt x="451" y="3017"/>
                      <a:pt x="650" y="3138"/>
                      <a:pt x="739" y="3032"/>
                    </a:cubicBezTo>
                    <a:cubicBezTo>
                      <a:pt x="968" y="2760"/>
                      <a:pt x="694" y="2625"/>
                      <a:pt x="558" y="2534"/>
                    </a:cubicBezTo>
                    <a:cubicBezTo>
                      <a:pt x="421" y="2322"/>
                      <a:pt x="466" y="2489"/>
                      <a:pt x="513" y="2262"/>
                    </a:cubicBezTo>
                    <a:cubicBezTo>
                      <a:pt x="619" y="1720"/>
                      <a:pt x="588" y="1871"/>
                      <a:pt x="1241" y="1810"/>
                    </a:cubicBezTo>
                    <a:cubicBezTo>
                      <a:pt x="1665" y="1675"/>
                      <a:pt x="1653" y="1380"/>
                      <a:pt x="1814" y="1233"/>
                    </a:cubicBezTo>
                    <a:cubicBezTo>
                      <a:pt x="1975" y="1086"/>
                      <a:pt x="2039" y="943"/>
                      <a:pt x="2205" y="928"/>
                    </a:cubicBezTo>
                    <a:cubicBezTo>
                      <a:pt x="2266" y="748"/>
                      <a:pt x="2166" y="682"/>
                      <a:pt x="2241" y="515"/>
                    </a:cubicBezTo>
                    <a:cubicBezTo>
                      <a:pt x="2257" y="470"/>
                      <a:pt x="2151" y="241"/>
                      <a:pt x="2196" y="226"/>
                    </a:cubicBezTo>
                    <a:cubicBezTo>
                      <a:pt x="2424" y="166"/>
                      <a:pt x="2605" y="60"/>
                      <a:pt x="2833" y="0"/>
                    </a:cubicBezTo>
                    <a:cubicBezTo>
                      <a:pt x="2924" y="15"/>
                      <a:pt x="3030" y="-15"/>
                      <a:pt x="3106" y="45"/>
                    </a:cubicBezTo>
                    <a:cubicBezTo>
                      <a:pt x="3181" y="105"/>
                      <a:pt x="3106" y="316"/>
                      <a:pt x="3198" y="316"/>
                    </a:cubicBezTo>
                    <a:lnTo>
                      <a:pt x="4789" y="363"/>
                    </a:lnTo>
                    <a:cubicBezTo>
                      <a:pt x="4866" y="588"/>
                      <a:pt x="5029" y="502"/>
                      <a:pt x="5227" y="562"/>
                    </a:cubicBezTo>
                    <a:cubicBezTo>
                      <a:pt x="5485" y="502"/>
                      <a:pt x="5608" y="483"/>
                      <a:pt x="5837" y="408"/>
                    </a:cubicBezTo>
                    <a:cubicBezTo>
                      <a:pt x="7338" y="543"/>
                      <a:pt x="7587" y="379"/>
                      <a:pt x="9649" y="409"/>
                    </a:cubicBezTo>
                    <a:cubicBezTo>
                      <a:pt x="9452" y="605"/>
                      <a:pt x="10041" y="1181"/>
                      <a:pt x="9814" y="1331"/>
                    </a:cubicBezTo>
                    <a:cubicBezTo>
                      <a:pt x="9768" y="1769"/>
                      <a:pt x="9863" y="1897"/>
                      <a:pt x="9423" y="2003"/>
                    </a:cubicBezTo>
                    <a:cubicBezTo>
                      <a:pt x="9377" y="2049"/>
                      <a:pt x="9261" y="2150"/>
                      <a:pt x="9187" y="2237"/>
                    </a:cubicBezTo>
                    <a:cubicBezTo>
                      <a:pt x="9113" y="2324"/>
                      <a:pt x="9022" y="2480"/>
                      <a:pt x="8977" y="2525"/>
                    </a:cubicBezTo>
                    <a:cubicBezTo>
                      <a:pt x="8961" y="2601"/>
                      <a:pt x="8680" y="2687"/>
                      <a:pt x="8584" y="2702"/>
                    </a:cubicBezTo>
                    <a:cubicBezTo>
                      <a:pt x="8489" y="2717"/>
                      <a:pt x="8480" y="2632"/>
                      <a:pt x="8402" y="2615"/>
                    </a:cubicBezTo>
                    <a:cubicBezTo>
                      <a:pt x="8324" y="2598"/>
                      <a:pt x="8365" y="2739"/>
                      <a:pt x="8259" y="2777"/>
                    </a:cubicBezTo>
                    <a:cubicBezTo>
                      <a:pt x="8153" y="2815"/>
                      <a:pt x="8103" y="3575"/>
                      <a:pt x="7966" y="3670"/>
                    </a:cubicBezTo>
                    <a:cubicBezTo>
                      <a:pt x="7860" y="3760"/>
                      <a:pt x="7742" y="3589"/>
                      <a:pt x="7602" y="3753"/>
                    </a:cubicBezTo>
                    <a:cubicBezTo>
                      <a:pt x="7462" y="3917"/>
                      <a:pt x="7007" y="4654"/>
                      <a:pt x="7128" y="4654"/>
                    </a:cubicBezTo>
                    <a:cubicBezTo>
                      <a:pt x="7326" y="4714"/>
                      <a:pt x="7559" y="4631"/>
                      <a:pt x="7757" y="4586"/>
                    </a:cubicBezTo>
                    <a:cubicBezTo>
                      <a:pt x="7786" y="4540"/>
                      <a:pt x="8147" y="4512"/>
                      <a:pt x="8192" y="4481"/>
                    </a:cubicBezTo>
                    <a:cubicBezTo>
                      <a:pt x="8268" y="4436"/>
                      <a:pt x="8398" y="4501"/>
                      <a:pt x="8448" y="4491"/>
                    </a:cubicBezTo>
                    <a:cubicBezTo>
                      <a:pt x="8499" y="4481"/>
                      <a:pt x="8499" y="4422"/>
                      <a:pt x="8494" y="4419"/>
                    </a:cubicBezTo>
                    <a:cubicBezTo>
                      <a:pt x="8489" y="4416"/>
                      <a:pt x="8434" y="4351"/>
                      <a:pt x="8419" y="4472"/>
                    </a:cubicBezTo>
                    <a:cubicBezTo>
                      <a:pt x="8556" y="4622"/>
                      <a:pt x="8507" y="4456"/>
                      <a:pt x="8530" y="4461"/>
                    </a:cubicBezTo>
                    <a:cubicBezTo>
                      <a:pt x="8552" y="4466"/>
                      <a:pt x="8510" y="4338"/>
                      <a:pt x="8557" y="4504"/>
                    </a:cubicBezTo>
                    <a:cubicBezTo>
                      <a:pt x="8572" y="4594"/>
                      <a:pt x="8918" y="4766"/>
                      <a:pt x="8930" y="4932"/>
                    </a:cubicBezTo>
                    <a:cubicBezTo>
                      <a:pt x="8943" y="5098"/>
                      <a:pt x="8653" y="5312"/>
                      <a:pt x="8629" y="5500"/>
                    </a:cubicBezTo>
                    <a:cubicBezTo>
                      <a:pt x="8604" y="5688"/>
                      <a:pt x="8601" y="5760"/>
                      <a:pt x="8783" y="6062"/>
                    </a:cubicBezTo>
                    <a:cubicBezTo>
                      <a:pt x="8844" y="6168"/>
                      <a:pt x="9229" y="6332"/>
                      <a:pt x="9274" y="6437"/>
                    </a:cubicBezTo>
                    <a:cubicBezTo>
                      <a:pt x="9320" y="6528"/>
                      <a:pt x="9438" y="6542"/>
                      <a:pt x="9493" y="6579"/>
                    </a:cubicBezTo>
                    <a:cubicBezTo>
                      <a:pt x="9549" y="6616"/>
                      <a:pt x="9679" y="6562"/>
                      <a:pt x="9608" y="6661"/>
                    </a:cubicBezTo>
                    <a:cubicBezTo>
                      <a:pt x="9537" y="6760"/>
                      <a:pt x="9912" y="6716"/>
                      <a:pt x="9867" y="6931"/>
                    </a:cubicBezTo>
                    <a:cubicBezTo>
                      <a:pt x="9776" y="7007"/>
                      <a:pt x="10086" y="7541"/>
                      <a:pt x="9977" y="7692"/>
                    </a:cubicBezTo>
                    <a:cubicBezTo>
                      <a:pt x="9868" y="7843"/>
                      <a:pt x="9474" y="7824"/>
                      <a:pt x="9212" y="7839"/>
                    </a:cubicBezTo>
                    <a:cubicBezTo>
                      <a:pt x="8950" y="7854"/>
                      <a:pt x="8595" y="7776"/>
                      <a:pt x="8403" y="7784"/>
                    </a:cubicBezTo>
                    <a:cubicBezTo>
                      <a:pt x="8211" y="7792"/>
                      <a:pt x="8346" y="7812"/>
                      <a:pt x="8058" y="7888"/>
                    </a:cubicBezTo>
                    <a:cubicBezTo>
                      <a:pt x="7830" y="8054"/>
                      <a:pt x="7585" y="8249"/>
                      <a:pt x="7335" y="8314"/>
                    </a:cubicBezTo>
                    <a:cubicBezTo>
                      <a:pt x="7085" y="8380"/>
                      <a:pt x="6816" y="8130"/>
                      <a:pt x="6558" y="8281"/>
                    </a:cubicBezTo>
                    <a:cubicBezTo>
                      <a:pt x="6453" y="8447"/>
                      <a:pt x="6315" y="8777"/>
                      <a:pt x="6132" y="8916"/>
                    </a:cubicBezTo>
                    <a:cubicBezTo>
                      <a:pt x="5949" y="9055"/>
                      <a:pt x="5639" y="8995"/>
                      <a:pt x="5457" y="9115"/>
                    </a:cubicBezTo>
                    <a:cubicBezTo>
                      <a:pt x="5320" y="9311"/>
                      <a:pt x="5327" y="9219"/>
                      <a:pt x="5069" y="9310"/>
                    </a:cubicBezTo>
                    <a:cubicBezTo>
                      <a:pt x="5054" y="9355"/>
                      <a:pt x="4971" y="9199"/>
                      <a:pt x="4925" y="9186"/>
                    </a:cubicBezTo>
                    <a:cubicBezTo>
                      <a:pt x="4879" y="9173"/>
                      <a:pt x="4820" y="9201"/>
                      <a:pt x="4789" y="9231"/>
                    </a:cubicBezTo>
                    <a:cubicBezTo>
                      <a:pt x="4714" y="9306"/>
                      <a:pt x="4668" y="9412"/>
                      <a:pt x="4607" y="9502"/>
                    </a:cubicBezTo>
                    <a:cubicBezTo>
                      <a:pt x="4593" y="9517"/>
                      <a:pt x="4638" y="9472"/>
                      <a:pt x="4653" y="94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1" name="Freeform 58"/>
              <p:cNvSpPr/>
              <p:nvPr/>
            </p:nvSpPr>
            <p:spPr bwMode="auto">
              <a:xfrm>
                <a:off x="5009579" y="4640581"/>
                <a:ext cx="971550" cy="846138"/>
              </a:xfrm>
              <a:custGeom>
                <a:gdLst>
                  <a:gd name="T0" fmla="*/ 2147483647 w 541"/>
                  <a:gd name="T1" fmla="*/ 2147483647 h 445"/>
                  <a:gd name="T2" fmla="*/ 2147483647 w 541"/>
                  <a:gd name="T3" fmla="*/ 2147483647 h 445"/>
                  <a:gd name="T4" fmla="*/ 2147483647 w 541"/>
                  <a:gd name="T5" fmla="*/ 2147483647 h 445"/>
                  <a:gd name="T6" fmla="*/ 2147483647 w 541"/>
                  <a:gd name="T7" fmla="*/ 2147483647 h 445"/>
                  <a:gd name="T8" fmla="*/ 2147483647 w 541"/>
                  <a:gd name="T9" fmla="*/ 2147483647 h 445"/>
                  <a:gd name="T10" fmla="*/ 2147483647 w 541"/>
                  <a:gd name="T11" fmla="*/ 2147483647 h 445"/>
                  <a:gd name="T12" fmla="*/ 2147483647 w 541"/>
                  <a:gd name="T13" fmla="*/ 2147483647 h 445"/>
                  <a:gd name="T14" fmla="*/ 2147483647 w 541"/>
                  <a:gd name="T15" fmla="*/ 2147483647 h 445"/>
                  <a:gd name="T16" fmla="*/ 2147483647 w 541"/>
                  <a:gd name="T17" fmla="*/ 2147483647 h 445"/>
                  <a:gd name="T18" fmla="*/ 2147483647 w 541"/>
                  <a:gd name="T19" fmla="*/ 2147483647 h 445"/>
                  <a:gd name="T20" fmla="*/ 2147483647 w 541"/>
                  <a:gd name="T21" fmla="*/ 2147483647 h 445"/>
                  <a:gd name="T22" fmla="*/ 2147483647 w 541"/>
                  <a:gd name="T23" fmla="*/ 2147483647 h 445"/>
                  <a:gd name="T24" fmla="*/ 2147483647 w 541"/>
                  <a:gd name="T25" fmla="*/ 2147483647 h 445"/>
                  <a:gd name="T26" fmla="*/ 2147483647 w 541"/>
                  <a:gd name="T27" fmla="*/ 2147483647 h 445"/>
                  <a:gd name="T28" fmla="*/ 2147483647 w 541"/>
                  <a:gd name="T29" fmla="*/ 2147483647 h 445"/>
                  <a:gd name="T30" fmla="*/ 2147483647 w 541"/>
                  <a:gd name="T31" fmla="*/ 2147483647 h 445"/>
                  <a:gd name="T32" fmla="*/ 2147483647 w 541"/>
                  <a:gd name="T33" fmla="*/ 2147483647 h 445"/>
                  <a:gd name="T34" fmla="*/ 2147483647 w 541"/>
                  <a:gd name="T35" fmla="*/ 2147483647 h 445"/>
                  <a:gd name="T36" fmla="*/ 2147483647 w 541"/>
                  <a:gd name="T37" fmla="*/ 2147483647 h 445"/>
                  <a:gd name="T38" fmla="*/ 2147483647 w 541"/>
                  <a:gd name="T39" fmla="*/ 2147483647 h 445"/>
                  <a:gd name="T40" fmla="*/ 2147483647 w 541"/>
                  <a:gd name="T41" fmla="*/ 2147483647 h 445"/>
                  <a:gd name="T42" fmla="*/ 2147483647 w 541"/>
                  <a:gd name="T43" fmla="*/ 2147483647 h 445"/>
                  <a:gd name="T44" fmla="*/ 2147483647 w 541"/>
                  <a:gd name="T45" fmla="*/ 2147483647 h 445"/>
                  <a:gd name="T46" fmla="*/ 2147483647 w 541"/>
                  <a:gd name="T47" fmla="*/ 2147483647 h 445"/>
                  <a:gd name="T48" fmla="*/ 2147483647 w 541"/>
                  <a:gd name="T49" fmla="*/ 2147483647 h 445"/>
                  <a:gd name="T50" fmla="*/ 2147483647 w 541"/>
                  <a:gd name="T51" fmla="*/ 2147483647 h 445"/>
                  <a:gd name="T52" fmla="*/ 2147483647 w 541"/>
                  <a:gd name="T53" fmla="*/ 2147483647 h 445"/>
                  <a:gd name="T54" fmla="*/ 2147483647 w 541"/>
                  <a:gd name="T55" fmla="*/ 2147483647 h 445"/>
                  <a:gd name="T56" fmla="*/ 2147483647 w 541"/>
                  <a:gd name="T57" fmla="*/ 2147483647 h 445"/>
                  <a:gd name="T58" fmla="*/ 2147483647 w 541"/>
                  <a:gd name="T59" fmla="*/ 2147483647 h 445"/>
                  <a:gd name="T60" fmla="*/ 2147483647 w 541"/>
                  <a:gd name="T61" fmla="*/ 2147483647 h 445"/>
                  <a:gd name="T62" fmla="*/ 2147483647 w 541"/>
                  <a:gd name="T63" fmla="*/ 2147483647 h 445"/>
                  <a:gd name="T64" fmla="*/ 2147483647 w 541"/>
                  <a:gd name="T65" fmla="*/ 2147483647 h 445"/>
                  <a:gd name="T66" fmla="*/ 2147483647 w 541"/>
                  <a:gd name="T67" fmla="*/ 2147483647 h 445"/>
                  <a:gd name="T68" fmla="*/ 2147483647 w 541"/>
                  <a:gd name="T69" fmla="*/ 2147483647 h 445"/>
                  <a:gd name="T70" fmla="*/ 2147483647 w 541"/>
                  <a:gd name="T71" fmla="*/ 2147483647 h 4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1"/>
                  <a:gd name="T109" fmla="*/ 0 h 445"/>
                  <a:gd name="T110" fmla="*/ 541 w 541"/>
                  <a:gd name="T111" fmla="*/ 445 h 445"/>
                </a:gdLst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1" h="445">
                    <a:moveTo>
                      <a:pt x="255" y="65"/>
                    </a:moveTo>
                    <a:cubicBezTo>
                      <a:pt x="276" y="58"/>
                      <a:pt x="268" y="63"/>
                      <a:pt x="282" y="53"/>
                    </a:cubicBezTo>
                    <a:cubicBezTo>
                      <a:pt x="289" y="42"/>
                      <a:pt x="295" y="42"/>
                      <a:pt x="306" y="35"/>
                    </a:cubicBezTo>
                    <a:cubicBezTo>
                      <a:pt x="343" y="42"/>
                      <a:pt x="397" y="61"/>
                      <a:pt x="420" y="26"/>
                    </a:cubicBezTo>
                    <a:cubicBezTo>
                      <a:pt x="424" y="0"/>
                      <a:pt x="423" y="2"/>
                      <a:pt x="441" y="14"/>
                    </a:cubicBezTo>
                    <a:cubicBezTo>
                      <a:pt x="446" y="60"/>
                      <a:pt x="448" y="49"/>
                      <a:pt x="486" y="62"/>
                    </a:cubicBezTo>
                    <a:cubicBezTo>
                      <a:pt x="497" y="96"/>
                      <a:pt x="478" y="98"/>
                      <a:pt x="450" y="101"/>
                    </a:cubicBezTo>
                    <a:cubicBezTo>
                      <a:pt x="446" y="144"/>
                      <a:pt x="453" y="134"/>
                      <a:pt x="423" y="146"/>
                    </a:cubicBezTo>
                    <a:cubicBezTo>
                      <a:pt x="409" y="167"/>
                      <a:pt x="413" y="157"/>
                      <a:pt x="408" y="173"/>
                    </a:cubicBezTo>
                    <a:cubicBezTo>
                      <a:pt x="412" y="216"/>
                      <a:pt x="405" y="199"/>
                      <a:pt x="429" y="215"/>
                    </a:cubicBezTo>
                    <a:cubicBezTo>
                      <a:pt x="438" y="229"/>
                      <a:pt x="439" y="236"/>
                      <a:pt x="456" y="242"/>
                    </a:cubicBezTo>
                    <a:cubicBezTo>
                      <a:pt x="460" y="258"/>
                      <a:pt x="468" y="269"/>
                      <a:pt x="480" y="281"/>
                    </a:cubicBezTo>
                    <a:cubicBezTo>
                      <a:pt x="486" y="299"/>
                      <a:pt x="500" y="323"/>
                      <a:pt x="519" y="329"/>
                    </a:cubicBezTo>
                    <a:cubicBezTo>
                      <a:pt x="541" y="351"/>
                      <a:pt x="541" y="337"/>
                      <a:pt x="519" y="359"/>
                    </a:cubicBezTo>
                    <a:cubicBezTo>
                      <a:pt x="501" y="412"/>
                      <a:pt x="481" y="398"/>
                      <a:pt x="420" y="401"/>
                    </a:cubicBezTo>
                    <a:cubicBezTo>
                      <a:pt x="411" y="414"/>
                      <a:pt x="404" y="436"/>
                      <a:pt x="393" y="443"/>
                    </a:cubicBezTo>
                    <a:cubicBezTo>
                      <a:pt x="366" y="445"/>
                      <a:pt x="278" y="435"/>
                      <a:pt x="252" y="428"/>
                    </a:cubicBezTo>
                    <a:cubicBezTo>
                      <a:pt x="226" y="421"/>
                      <a:pt x="240" y="408"/>
                      <a:pt x="234" y="401"/>
                    </a:cubicBezTo>
                    <a:cubicBezTo>
                      <a:pt x="230" y="389"/>
                      <a:pt x="220" y="401"/>
                      <a:pt x="216" y="389"/>
                    </a:cubicBezTo>
                    <a:cubicBezTo>
                      <a:pt x="215" y="379"/>
                      <a:pt x="230" y="369"/>
                      <a:pt x="228" y="359"/>
                    </a:cubicBezTo>
                    <a:cubicBezTo>
                      <a:pt x="227" y="353"/>
                      <a:pt x="207" y="341"/>
                      <a:pt x="207" y="341"/>
                    </a:cubicBezTo>
                    <a:cubicBezTo>
                      <a:pt x="204" y="333"/>
                      <a:pt x="217" y="321"/>
                      <a:pt x="210" y="311"/>
                    </a:cubicBezTo>
                    <a:cubicBezTo>
                      <a:pt x="203" y="301"/>
                      <a:pt x="174" y="287"/>
                      <a:pt x="162" y="281"/>
                    </a:cubicBezTo>
                    <a:cubicBezTo>
                      <a:pt x="153" y="278"/>
                      <a:pt x="135" y="272"/>
                      <a:pt x="135" y="272"/>
                    </a:cubicBezTo>
                    <a:cubicBezTo>
                      <a:pt x="110" y="276"/>
                      <a:pt x="95" y="284"/>
                      <a:pt x="69" y="287"/>
                    </a:cubicBezTo>
                    <a:cubicBezTo>
                      <a:pt x="59" y="286"/>
                      <a:pt x="48" y="288"/>
                      <a:pt x="39" y="284"/>
                    </a:cubicBezTo>
                    <a:cubicBezTo>
                      <a:pt x="29" y="279"/>
                      <a:pt x="27" y="266"/>
                      <a:pt x="18" y="260"/>
                    </a:cubicBezTo>
                    <a:cubicBezTo>
                      <a:pt x="17" y="257"/>
                      <a:pt x="17" y="253"/>
                      <a:pt x="15" y="251"/>
                    </a:cubicBezTo>
                    <a:cubicBezTo>
                      <a:pt x="13" y="248"/>
                      <a:pt x="7" y="248"/>
                      <a:pt x="6" y="245"/>
                    </a:cubicBezTo>
                    <a:cubicBezTo>
                      <a:pt x="0" y="222"/>
                      <a:pt x="20" y="216"/>
                      <a:pt x="36" y="212"/>
                    </a:cubicBezTo>
                    <a:cubicBezTo>
                      <a:pt x="37" y="204"/>
                      <a:pt x="36" y="196"/>
                      <a:pt x="39" y="188"/>
                    </a:cubicBezTo>
                    <a:cubicBezTo>
                      <a:pt x="43" y="178"/>
                      <a:pt x="50" y="180"/>
                      <a:pt x="57" y="176"/>
                    </a:cubicBezTo>
                    <a:cubicBezTo>
                      <a:pt x="82" y="164"/>
                      <a:pt x="103" y="155"/>
                      <a:pt x="126" y="140"/>
                    </a:cubicBezTo>
                    <a:cubicBezTo>
                      <a:pt x="131" y="125"/>
                      <a:pt x="161" y="128"/>
                      <a:pt x="174" y="119"/>
                    </a:cubicBezTo>
                    <a:cubicBezTo>
                      <a:pt x="197" y="84"/>
                      <a:pt x="238" y="84"/>
                      <a:pt x="270" y="62"/>
                    </a:cubicBezTo>
                    <a:cubicBezTo>
                      <a:pt x="274" y="59"/>
                      <a:pt x="260" y="64"/>
                      <a:pt x="255" y="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2" name="Freeform 59"/>
              <p:cNvSpPr/>
              <p:nvPr/>
            </p:nvSpPr>
            <p:spPr bwMode="auto">
              <a:xfrm>
                <a:off x="3912166" y="4928256"/>
                <a:ext cx="968397" cy="795013"/>
              </a:xfrm>
              <a:custGeom>
                <a:gdLst>
                  <a:gd name="T0" fmla="*/ 2147483647 w 561"/>
                  <a:gd name="T1" fmla="*/ 2147483647 h 418"/>
                  <a:gd name="T2" fmla="*/ 2147483647 w 561"/>
                  <a:gd name="T3" fmla="*/ 2147483647 h 418"/>
                  <a:gd name="T4" fmla="*/ 2147483647 w 561"/>
                  <a:gd name="T5" fmla="*/ 2147483647 h 418"/>
                  <a:gd name="T6" fmla="*/ 2147483647 w 561"/>
                  <a:gd name="T7" fmla="*/ 2147483647 h 418"/>
                  <a:gd name="T8" fmla="*/ 2147483647 w 561"/>
                  <a:gd name="T9" fmla="*/ 2147483647 h 418"/>
                  <a:gd name="T10" fmla="*/ 2147483647 w 561"/>
                  <a:gd name="T11" fmla="*/ 2147483647 h 418"/>
                  <a:gd name="T12" fmla="*/ 2147483647 w 561"/>
                  <a:gd name="T13" fmla="*/ 2147483647 h 418"/>
                  <a:gd name="T14" fmla="*/ 2147483647 w 561"/>
                  <a:gd name="T15" fmla="*/ 2147483647 h 418"/>
                  <a:gd name="T16" fmla="*/ 2147483647 w 561"/>
                  <a:gd name="T17" fmla="*/ 2147483647 h 418"/>
                  <a:gd name="T18" fmla="*/ 2147483647 w 561"/>
                  <a:gd name="T19" fmla="*/ 2147483647 h 418"/>
                  <a:gd name="T20" fmla="*/ 2147483647 w 561"/>
                  <a:gd name="T21" fmla="*/ 2147483647 h 418"/>
                  <a:gd name="T22" fmla="*/ 2147483647 w 561"/>
                  <a:gd name="T23" fmla="*/ 2147483647 h 418"/>
                  <a:gd name="T24" fmla="*/ 2147483647 w 561"/>
                  <a:gd name="T25" fmla="*/ 2147483647 h 418"/>
                  <a:gd name="T26" fmla="*/ 2147483647 w 561"/>
                  <a:gd name="T27" fmla="*/ 2147483647 h 418"/>
                  <a:gd name="T28" fmla="*/ 2147483647 w 561"/>
                  <a:gd name="T29" fmla="*/ 2147483647 h 418"/>
                  <a:gd name="T30" fmla="*/ 2147483647 w 561"/>
                  <a:gd name="T31" fmla="*/ 2147483647 h 418"/>
                  <a:gd name="T32" fmla="*/ 2147483647 w 561"/>
                  <a:gd name="T33" fmla="*/ 2147483647 h 418"/>
                  <a:gd name="T34" fmla="*/ 2147483647 w 561"/>
                  <a:gd name="T35" fmla="*/ 2147483647 h 418"/>
                  <a:gd name="T36" fmla="*/ 2147483647 w 561"/>
                  <a:gd name="T37" fmla="*/ 2147483647 h 418"/>
                  <a:gd name="T38" fmla="*/ 2147483647 w 561"/>
                  <a:gd name="T39" fmla="*/ 2147483647 h 418"/>
                  <a:gd name="T40" fmla="*/ 2147483647 w 561"/>
                  <a:gd name="T41" fmla="*/ 2147483647 h 418"/>
                  <a:gd name="T42" fmla="*/ 2147483647 w 561"/>
                  <a:gd name="T43" fmla="*/ 2147483647 h 418"/>
                  <a:gd name="T44" fmla="*/ 2147483647 w 561"/>
                  <a:gd name="T45" fmla="*/ 2147483647 h 418"/>
                  <a:gd name="T46" fmla="*/ 2147483647 w 561"/>
                  <a:gd name="T47" fmla="*/ 2147483647 h 418"/>
                  <a:gd name="T48" fmla="*/ 2147483647 w 561"/>
                  <a:gd name="T49" fmla="*/ 2147483647 h 418"/>
                  <a:gd name="T50" fmla="*/ 2147483647 w 561"/>
                  <a:gd name="T51" fmla="*/ 2147483647 h 418"/>
                  <a:gd name="T52" fmla="*/ 2147483647 w 561"/>
                  <a:gd name="T53" fmla="*/ 2147483647 h 418"/>
                  <a:gd name="T54" fmla="*/ 2147483647 w 561"/>
                  <a:gd name="T55" fmla="*/ 2147483647 h 418"/>
                  <a:gd name="T56" fmla="*/ 2147483647 w 561"/>
                  <a:gd name="T57" fmla="*/ 2147483647 h 418"/>
                  <a:gd name="T58" fmla="*/ 2147483647 w 561"/>
                  <a:gd name="T59" fmla="*/ 2147483647 h 418"/>
                  <a:gd name="T60" fmla="*/ 2147483647 w 561"/>
                  <a:gd name="T61" fmla="*/ 2147483647 h 418"/>
                  <a:gd name="T62" fmla="*/ 2147483647 w 561"/>
                  <a:gd name="T63" fmla="*/ 2147483647 h 418"/>
                  <a:gd name="T64" fmla="*/ 2147483647 w 561"/>
                  <a:gd name="T65" fmla="*/ 2147483647 h 418"/>
                  <a:gd name="T66" fmla="*/ 2147483647 w 561"/>
                  <a:gd name="T67" fmla="*/ 2147483647 h 418"/>
                  <a:gd name="T68" fmla="*/ 2147483647 w 561"/>
                  <a:gd name="T69" fmla="*/ 2147483647 h 418"/>
                  <a:gd name="T70" fmla="*/ 2147483647 w 561"/>
                  <a:gd name="T71" fmla="*/ 2147483647 h 418"/>
                  <a:gd name="T72" fmla="*/ 2147483647 w 561"/>
                  <a:gd name="T73" fmla="*/ 2147483647 h 418"/>
                  <a:gd name="T74" fmla="*/ 2147483647 w 561"/>
                  <a:gd name="T75" fmla="*/ 2147483647 h 418"/>
                  <a:gd name="T76" fmla="*/ 2147483647 w 561"/>
                  <a:gd name="T77" fmla="*/ 2147483647 h 418"/>
                  <a:gd name="T78" fmla="*/ 2147483647 w 561"/>
                  <a:gd name="T79" fmla="*/ 2147483647 h 418"/>
                  <a:gd name="T80" fmla="*/ 2147483647 w 561"/>
                  <a:gd name="T81" fmla="*/ 2147483647 h 418"/>
                  <a:gd name="T82" fmla="*/ 2147483647 w 561"/>
                  <a:gd name="T83" fmla="*/ 2147483647 h 418"/>
                  <a:gd name="T84" fmla="*/ 2147483647 w 561"/>
                  <a:gd name="T85" fmla="*/ 2147483647 h 418"/>
                  <a:gd name="T86" fmla="*/ 2147483647 w 561"/>
                  <a:gd name="T87" fmla="*/ 2147483647 h 418"/>
                  <a:gd name="T88" fmla="*/ 2147483647 w 561"/>
                  <a:gd name="T89" fmla="*/ 2147483647 h 4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61"/>
                  <a:gd name="T136" fmla="*/ 0 h 418"/>
                  <a:gd name="T137" fmla="*/ 561 w 561"/>
                  <a:gd name="T138" fmla="*/ 418 h 418"/>
                  <a:gd name="connsiteX0" fmla="*/ 2561 w 10240"/>
                  <a:gd name="connsiteY0" fmla="*/ 9784 h 10000"/>
                  <a:gd name="connsiteX1" fmla="*/ 2356 w 10240"/>
                  <a:gd name="connsiteY1" fmla="*/ 8332 h 10000"/>
                  <a:gd name="connsiteX2" fmla="*/ 1731 w 10240"/>
                  <a:gd name="connsiteY2" fmla="*/ 8289 h 10000"/>
                  <a:gd name="connsiteX3" fmla="*/ 1424 w 10240"/>
                  <a:gd name="connsiteY3" fmla="*/ 7770 h 10000"/>
                  <a:gd name="connsiteX4" fmla="*/ 958 w 10240"/>
                  <a:gd name="connsiteY4" fmla="*/ 7180 h 10000"/>
                  <a:gd name="connsiteX5" fmla="*/ 558 w 10240"/>
                  <a:gd name="connsiteY5" fmla="*/ 6537 h 10000"/>
                  <a:gd name="connsiteX6" fmla="*/ 799 w 10240"/>
                  <a:gd name="connsiteY6" fmla="*/ 6259 h 10000"/>
                  <a:gd name="connsiteX7" fmla="*/ 174 w 10240"/>
                  <a:gd name="connsiteY7" fmla="*/ 5611 h 10000"/>
                  <a:gd name="connsiteX8" fmla="*/ 572 w 10240"/>
                  <a:gd name="connsiteY8" fmla="*/ 4821 h 10000"/>
                  <a:gd name="connsiteX9" fmla="*/ 969 w 10240"/>
                  <a:gd name="connsiteY9" fmla="*/ 3453 h 10000"/>
                  <a:gd name="connsiteX10" fmla="*/ 969 w 10240"/>
                  <a:gd name="connsiteY10" fmla="*/ 2014 h 10000"/>
                  <a:gd name="connsiteX11" fmla="*/ 1754 w 10240"/>
                  <a:gd name="connsiteY11" fmla="*/ 2251 h 10000"/>
                  <a:gd name="connsiteX12" fmla="*/ 2297 w 10240"/>
                  <a:gd name="connsiteY12" fmla="*/ 1866 h 10000"/>
                  <a:gd name="connsiteX13" fmla="*/ 2958 w 10240"/>
                  <a:gd name="connsiteY13" fmla="*/ 1438 h 10000"/>
                  <a:gd name="connsiteX14" fmla="*/ 3299 w 10240"/>
                  <a:gd name="connsiteY14" fmla="*/ 1295 h 10000"/>
                  <a:gd name="connsiteX15" fmla="*/ 3399 w 10240"/>
                  <a:gd name="connsiteY15" fmla="*/ 760 h 10000"/>
                  <a:gd name="connsiteX16" fmla="*/ 3924 w 10240"/>
                  <a:gd name="connsiteY16" fmla="*/ 0 h 10000"/>
                  <a:gd name="connsiteX17" fmla="*/ 5231 w 10240"/>
                  <a:gd name="connsiteY17" fmla="*/ 72 h 10000"/>
                  <a:gd name="connsiteX18" fmla="*/ 5516 w 10240"/>
                  <a:gd name="connsiteY18" fmla="*/ 503 h 10000"/>
                  <a:gd name="connsiteX19" fmla="*/ 6083 w 10240"/>
                  <a:gd name="connsiteY19" fmla="*/ 1079 h 10000"/>
                  <a:gd name="connsiteX20" fmla="*/ 6424 w 10240"/>
                  <a:gd name="connsiteY20" fmla="*/ 1007 h 10000"/>
                  <a:gd name="connsiteX21" fmla="*/ 7390 w 10240"/>
                  <a:gd name="connsiteY21" fmla="*/ 1511 h 10000"/>
                  <a:gd name="connsiteX22" fmla="*/ 8015 w 10240"/>
                  <a:gd name="connsiteY22" fmla="*/ 2086 h 10000"/>
                  <a:gd name="connsiteX23" fmla="*/ 8584 w 10240"/>
                  <a:gd name="connsiteY23" fmla="*/ 3021 h 10000"/>
                  <a:gd name="connsiteX24" fmla="*/ 8811 w 10240"/>
                  <a:gd name="connsiteY24" fmla="*/ 3669 h 10000"/>
                  <a:gd name="connsiteX25" fmla="*/ 8470 w 10240"/>
                  <a:gd name="connsiteY25" fmla="*/ 4676 h 10000"/>
                  <a:gd name="connsiteX26" fmla="*/ 8470 w 10240"/>
                  <a:gd name="connsiteY26" fmla="*/ 6331 h 10000"/>
                  <a:gd name="connsiteX27" fmla="*/ 8641 w 10240"/>
                  <a:gd name="connsiteY27" fmla="*/ 6259 h 10000"/>
                  <a:gd name="connsiteX28" fmla="*/ 9038 w 10240"/>
                  <a:gd name="connsiteY28" fmla="*/ 6044 h 10000"/>
                  <a:gd name="connsiteX29" fmla="*/ 9995 w 10240"/>
                  <a:gd name="connsiteY29" fmla="*/ 5935 h 10000"/>
                  <a:gd name="connsiteX30" fmla="*/ 9322 w 10240"/>
                  <a:gd name="connsiteY30" fmla="*/ 8028 h 10000"/>
                  <a:gd name="connsiteX31" fmla="*/ 8982 w 10240"/>
                  <a:gd name="connsiteY31" fmla="*/ 8777 h 10000"/>
                  <a:gd name="connsiteX32" fmla="*/ 8470 w 10240"/>
                  <a:gd name="connsiteY32" fmla="*/ 8705 h 10000"/>
                  <a:gd name="connsiteX33" fmla="*/ 7845 w 10240"/>
                  <a:gd name="connsiteY33" fmla="*/ 9065 h 10000"/>
                  <a:gd name="connsiteX34" fmla="*/ 7766 w 10240"/>
                  <a:gd name="connsiteY34" fmla="*/ 9698 h 10000"/>
                  <a:gd name="connsiteX35" fmla="*/ 7174 w 10240"/>
                  <a:gd name="connsiteY35" fmla="*/ 9335 h 10000"/>
                  <a:gd name="connsiteX36" fmla="*/ 6879 w 10240"/>
                  <a:gd name="connsiteY36" fmla="*/ 8130 h 10000"/>
                  <a:gd name="connsiteX37" fmla="*/ 5856 w 10240"/>
                  <a:gd name="connsiteY37" fmla="*/ 8562 h 10000"/>
                  <a:gd name="connsiteX38" fmla="*/ 5800 w 10240"/>
                  <a:gd name="connsiteY38" fmla="*/ 9209 h 10000"/>
                  <a:gd name="connsiteX39" fmla="*/ 4697 w 10240"/>
                  <a:gd name="connsiteY39" fmla="*/ 9589 h 10000"/>
                  <a:gd name="connsiteX40" fmla="*/ 3924 w 10240"/>
                  <a:gd name="connsiteY40" fmla="*/ 9683 h 10000"/>
                  <a:gd name="connsiteX41" fmla="*/ 2675 w 10240"/>
                  <a:gd name="connsiteY41" fmla="*/ 9784 h 10000"/>
                  <a:gd name="connsiteX42" fmla="*/ 2561 w 10240"/>
                  <a:gd name="connsiteY42" fmla="*/ 10000 h 10000"/>
                  <a:gd name="connsiteX43" fmla="*/ 2390 w 10240"/>
                  <a:gd name="connsiteY43" fmla="*/ 9784 h 10000"/>
                  <a:gd name="connsiteX44" fmla="*/ 2561 w 10240"/>
                  <a:gd name="connsiteY44" fmla="*/ 97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240" h="10000">
                    <a:moveTo>
                      <a:pt x="2561" y="9784"/>
                    </a:moveTo>
                    <a:cubicBezTo>
                      <a:pt x="2542" y="9473"/>
                      <a:pt x="2545" y="8668"/>
                      <a:pt x="2356" y="8332"/>
                    </a:cubicBezTo>
                    <a:cubicBezTo>
                      <a:pt x="2242" y="8044"/>
                      <a:pt x="1886" y="8383"/>
                      <a:pt x="1731" y="8289"/>
                    </a:cubicBezTo>
                    <a:cubicBezTo>
                      <a:pt x="1576" y="8196"/>
                      <a:pt x="1557" y="7985"/>
                      <a:pt x="1424" y="7770"/>
                    </a:cubicBezTo>
                    <a:cubicBezTo>
                      <a:pt x="1216" y="7386"/>
                      <a:pt x="1072" y="7611"/>
                      <a:pt x="958" y="7180"/>
                    </a:cubicBezTo>
                    <a:cubicBezTo>
                      <a:pt x="920" y="7060"/>
                      <a:pt x="615" y="6632"/>
                      <a:pt x="558" y="6537"/>
                    </a:cubicBezTo>
                    <a:cubicBezTo>
                      <a:pt x="521" y="6465"/>
                      <a:pt x="856" y="6283"/>
                      <a:pt x="799" y="6259"/>
                    </a:cubicBezTo>
                    <a:cubicBezTo>
                      <a:pt x="685" y="5803"/>
                      <a:pt x="515" y="5779"/>
                      <a:pt x="174" y="5611"/>
                    </a:cubicBezTo>
                    <a:cubicBezTo>
                      <a:pt x="-281" y="5036"/>
                      <a:pt x="269" y="5084"/>
                      <a:pt x="572" y="4821"/>
                    </a:cubicBezTo>
                    <a:cubicBezTo>
                      <a:pt x="818" y="4364"/>
                      <a:pt x="647" y="3861"/>
                      <a:pt x="969" y="3453"/>
                    </a:cubicBezTo>
                    <a:cubicBezTo>
                      <a:pt x="1102" y="3069"/>
                      <a:pt x="818" y="2326"/>
                      <a:pt x="969" y="2014"/>
                    </a:cubicBezTo>
                    <a:cubicBezTo>
                      <a:pt x="1102" y="1822"/>
                      <a:pt x="1533" y="2276"/>
                      <a:pt x="1754" y="2251"/>
                    </a:cubicBezTo>
                    <a:cubicBezTo>
                      <a:pt x="1975" y="2226"/>
                      <a:pt x="2107" y="2009"/>
                      <a:pt x="2297" y="1866"/>
                    </a:cubicBezTo>
                    <a:cubicBezTo>
                      <a:pt x="2335" y="1697"/>
                      <a:pt x="2845" y="1559"/>
                      <a:pt x="2958" y="1438"/>
                    </a:cubicBezTo>
                    <a:cubicBezTo>
                      <a:pt x="3053" y="1343"/>
                      <a:pt x="3226" y="1408"/>
                      <a:pt x="3299" y="1295"/>
                    </a:cubicBezTo>
                    <a:cubicBezTo>
                      <a:pt x="3373" y="1182"/>
                      <a:pt x="3286" y="976"/>
                      <a:pt x="3399" y="760"/>
                    </a:cubicBezTo>
                    <a:cubicBezTo>
                      <a:pt x="3513" y="545"/>
                      <a:pt x="3697" y="120"/>
                      <a:pt x="3924" y="0"/>
                    </a:cubicBezTo>
                    <a:cubicBezTo>
                      <a:pt x="4360" y="24"/>
                      <a:pt x="4795" y="-24"/>
                      <a:pt x="5231" y="72"/>
                    </a:cubicBezTo>
                    <a:cubicBezTo>
                      <a:pt x="5383" y="96"/>
                      <a:pt x="5383" y="408"/>
                      <a:pt x="5516" y="503"/>
                    </a:cubicBezTo>
                    <a:cubicBezTo>
                      <a:pt x="5686" y="648"/>
                      <a:pt x="5932" y="1007"/>
                      <a:pt x="6083" y="1079"/>
                    </a:cubicBezTo>
                    <a:cubicBezTo>
                      <a:pt x="6235" y="1151"/>
                      <a:pt x="6216" y="935"/>
                      <a:pt x="6424" y="1007"/>
                    </a:cubicBezTo>
                    <a:cubicBezTo>
                      <a:pt x="6519" y="1367"/>
                      <a:pt x="7107" y="1367"/>
                      <a:pt x="7390" y="1511"/>
                    </a:cubicBezTo>
                    <a:cubicBezTo>
                      <a:pt x="7618" y="1943"/>
                      <a:pt x="7580" y="1967"/>
                      <a:pt x="8015" y="2086"/>
                    </a:cubicBezTo>
                    <a:cubicBezTo>
                      <a:pt x="8186" y="2422"/>
                      <a:pt x="8356" y="2734"/>
                      <a:pt x="8584" y="3021"/>
                    </a:cubicBezTo>
                    <a:cubicBezTo>
                      <a:pt x="8641" y="3262"/>
                      <a:pt x="8755" y="3429"/>
                      <a:pt x="8811" y="3669"/>
                    </a:cubicBezTo>
                    <a:cubicBezTo>
                      <a:pt x="8716" y="4005"/>
                      <a:pt x="8716" y="4580"/>
                      <a:pt x="8470" y="4676"/>
                    </a:cubicBezTo>
                    <a:cubicBezTo>
                      <a:pt x="8356" y="5300"/>
                      <a:pt x="8300" y="5396"/>
                      <a:pt x="8470" y="6331"/>
                    </a:cubicBezTo>
                    <a:cubicBezTo>
                      <a:pt x="8489" y="6402"/>
                      <a:pt x="8584" y="6283"/>
                      <a:pt x="8641" y="6259"/>
                    </a:cubicBezTo>
                    <a:cubicBezTo>
                      <a:pt x="9038" y="6019"/>
                      <a:pt x="8564" y="6187"/>
                      <a:pt x="9038" y="6044"/>
                    </a:cubicBezTo>
                    <a:cubicBezTo>
                      <a:pt x="9266" y="6068"/>
                      <a:pt x="9900" y="5671"/>
                      <a:pt x="9995" y="5935"/>
                    </a:cubicBezTo>
                    <a:cubicBezTo>
                      <a:pt x="10619" y="7590"/>
                      <a:pt x="9929" y="7931"/>
                      <a:pt x="9322" y="8028"/>
                    </a:cubicBezTo>
                    <a:cubicBezTo>
                      <a:pt x="9171" y="8412"/>
                      <a:pt x="9124" y="8664"/>
                      <a:pt x="8982" y="8777"/>
                    </a:cubicBezTo>
                    <a:cubicBezTo>
                      <a:pt x="8840" y="8890"/>
                      <a:pt x="8660" y="8657"/>
                      <a:pt x="8470" y="8705"/>
                    </a:cubicBezTo>
                    <a:cubicBezTo>
                      <a:pt x="8281" y="8753"/>
                      <a:pt x="7978" y="8993"/>
                      <a:pt x="7845" y="9065"/>
                    </a:cubicBezTo>
                    <a:cubicBezTo>
                      <a:pt x="7789" y="9113"/>
                      <a:pt x="7842" y="9698"/>
                      <a:pt x="7766" y="9698"/>
                    </a:cubicBezTo>
                    <a:cubicBezTo>
                      <a:pt x="7652" y="9650"/>
                      <a:pt x="7322" y="9596"/>
                      <a:pt x="7174" y="9335"/>
                    </a:cubicBezTo>
                    <a:cubicBezTo>
                      <a:pt x="7026" y="9074"/>
                      <a:pt x="7107" y="8130"/>
                      <a:pt x="6879" y="8130"/>
                    </a:cubicBezTo>
                    <a:cubicBezTo>
                      <a:pt x="6519" y="8250"/>
                      <a:pt x="6216" y="8465"/>
                      <a:pt x="5856" y="8562"/>
                    </a:cubicBezTo>
                    <a:cubicBezTo>
                      <a:pt x="5838" y="8777"/>
                      <a:pt x="5993" y="9038"/>
                      <a:pt x="5800" y="9209"/>
                    </a:cubicBezTo>
                    <a:cubicBezTo>
                      <a:pt x="5607" y="9380"/>
                      <a:pt x="5057" y="9541"/>
                      <a:pt x="4697" y="9589"/>
                    </a:cubicBezTo>
                    <a:cubicBezTo>
                      <a:pt x="4470" y="9613"/>
                      <a:pt x="4151" y="9659"/>
                      <a:pt x="3924" y="9683"/>
                    </a:cubicBezTo>
                    <a:cubicBezTo>
                      <a:pt x="3337" y="9922"/>
                      <a:pt x="3469" y="9712"/>
                      <a:pt x="2675" y="9784"/>
                    </a:cubicBezTo>
                    <a:cubicBezTo>
                      <a:pt x="2636" y="9856"/>
                      <a:pt x="2636" y="10000"/>
                      <a:pt x="2561" y="10000"/>
                    </a:cubicBezTo>
                    <a:cubicBezTo>
                      <a:pt x="2484" y="10000"/>
                      <a:pt x="2390" y="9880"/>
                      <a:pt x="2390" y="9784"/>
                    </a:cubicBezTo>
                    <a:cubicBezTo>
                      <a:pt x="2390" y="9712"/>
                      <a:pt x="2503" y="9784"/>
                      <a:pt x="2561" y="97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3" name="Freeform 60"/>
              <p:cNvSpPr/>
              <p:nvPr/>
            </p:nvSpPr>
            <p:spPr bwMode="auto">
              <a:xfrm>
                <a:off x="4515866" y="4194503"/>
                <a:ext cx="954088" cy="1082675"/>
              </a:xfrm>
              <a:custGeom>
                <a:gdLst>
                  <a:gd name="T0" fmla="*/ 2147483647 w 532"/>
                  <a:gd name="T1" fmla="*/ 2147483647 h 570"/>
                  <a:gd name="T2" fmla="*/ 2147483647 w 532"/>
                  <a:gd name="T3" fmla="*/ 2147483647 h 570"/>
                  <a:gd name="T4" fmla="*/ 2147483647 w 532"/>
                  <a:gd name="T5" fmla="*/ 2147483647 h 570"/>
                  <a:gd name="T6" fmla="*/ 2147483647 w 532"/>
                  <a:gd name="T7" fmla="*/ 2147483647 h 570"/>
                  <a:gd name="T8" fmla="*/ 2147483647 w 532"/>
                  <a:gd name="T9" fmla="*/ 2147483647 h 570"/>
                  <a:gd name="T10" fmla="*/ 2147483647 w 532"/>
                  <a:gd name="T11" fmla="*/ 2147483647 h 570"/>
                  <a:gd name="T12" fmla="*/ 2147483647 w 532"/>
                  <a:gd name="T13" fmla="*/ 2147483647 h 570"/>
                  <a:gd name="T14" fmla="*/ 2147483647 w 532"/>
                  <a:gd name="T15" fmla="*/ 2147483647 h 570"/>
                  <a:gd name="T16" fmla="*/ 2147483647 w 532"/>
                  <a:gd name="T17" fmla="*/ 2147483647 h 570"/>
                  <a:gd name="T18" fmla="*/ 2147483647 w 532"/>
                  <a:gd name="T19" fmla="*/ 2147483647 h 570"/>
                  <a:gd name="T20" fmla="*/ 2147483647 w 532"/>
                  <a:gd name="T21" fmla="*/ 2147483647 h 570"/>
                  <a:gd name="T22" fmla="*/ 2147483647 w 532"/>
                  <a:gd name="T23" fmla="*/ 2147483647 h 570"/>
                  <a:gd name="T24" fmla="*/ 2147483647 w 532"/>
                  <a:gd name="T25" fmla="*/ 2147483647 h 570"/>
                  <a:gd name="T26" fmla="*/ 2147483647 w 532"/>
                  <a:gd name="T27" fmla="*/ 2147483647 h 570"/>
                  <a:gd name="T28" fmla="*/ 2147483647 w 532"/>
                  <a:gd name="T29" fmla="*/ 2147483647 h 570"/>
                  <a:gd name="T30" fmla="*/ 2147483647 w 532"/>
                  <a:gd name="T31" fmla="*/ 2147483647 h 570"/>
                  <a:gd name="T32" fmla="*/ 2147483647 w 532"/>
                  <a:gd name="T33" fmla="*/ 2147483647 h 570"/>
                  <a:gd name="T34" fmla="*/ 2147483647 w 532"/>
                  <a:gd name="T35" fmla="*/ 2147483647 h 570"/>
                  <a:gd name="T36" fmla="*/ 2147483647 w 532"/>
                  <a:gd name="T37" fmla="*/ 2147483647 h 570"/>
                  <a:gd name="T38" fmla="*/ 2147483647 w 532"/>
                  <a:gd name="T39" fmla="*/ 2147483647 h 570"/>
                  <a:gd name="T40" fmla="*/ 2147483647 w 532"/>
                  <a:gd name="T41" fmla="*/ 2147483647 h 570"/>
                  <a:gd name="T42" fmla="*/ 2147483647 w 532"/>
                  <a:gd name="T43" fmla="*/ 2147483647 h 570"/>
                  <a:gd name="T44" fmla="*/ 2147483647 w 532"/>
                  <a:gd name="T45" fmla="*/ 2147483647 h 570"/>
                  <a:gd name="T46" fmla="*/ 2147483647 w 532"/>
                  <a:gd name="T47" fmla="*/ 2147483647 h 570"/>
                  <a:gd name="T48" fmla="*/ 2147483647 w 532"/>
                  <a:gd name="T49" fmla="*/ 2147483647 h 570"/>
                  <a:gd name="T50" fmla="*/ 2147483647 w 532"/>
                  <a:gd name="T51" fmla="*/ 2147483647 h 570"/>
                  <a:gd name="T52" fmla="*/ 2147483647 w 532"/>
                  <a:gd name="T53" fmla="*/ 0 h 570"/>
                  <a:gd name="T54" fmla="*/ 2147483647 w 532"/>
                  <a:gd name="T55" fmla="*/ 2147483647 h 570"/>
                  <a:gd name="T56" fmla="*/ 2147483647 w 532"/>
                  <a:gd name="T57" fmla="*/ 2147483647 h 570"/>
                  <a:gd name="T58" fmla="*/ 2147483647 w 532"/>
                  <a:gd name="T59" fmla="*/ 2147483647 h 570"/>
                  <a:gd name="T60" fmla="*/ 2147483647 w 532"/>
                  <a:gd name="T61" fmla="*/ 2147483647 h 570"/>
                  <a:gd name="T62" fmla="*/ 2147483647 w 532"/>
                  <a:gd name="T63" fmla="*/ 2147483647 h 570"/>
                  <a:gd name="T64" fmla="*/ 2147483647 w 532"/>
                  <a:gd name="T65" fmla="*/ 2147483647 h 570"/>
                  <a:gd name="T66" fmla="*/ 2147483647 w 532"/>
                  <a:gd name="T67" fmla="*/ 2147483647 h 570"/>
                  <a:gd name="T68" fmla="*/ 2147483647 w 532"/>
                  <a:gd name="T69" fmla="*/ 2147483647 h 570"/>
                  <a:gd name="T70" fmla="*/ 2147483647 w 532"/>
                  <a:gd name="T71" fmla="*/ 2147483647 h 570"/>
                  <a:gd name="T72" fmla="*/ 2147483647 w 532"/>
                  <a:gd name="T73" fmla="*/ 2147483647 h 570"/>
                  <a:gd name="T74" fmla="*/ 2147483647 w 532"/>
                  <a:gd name="T75" fmla="*/ 2147483647 h 570"/>
                  <a:gd name="T76" fmla="*/ 2147483647 w 532"/>
                  <a:gd name="T77" fmla="*/ 2147483647 h 570"/>
                  <a:gd name="T78" fmla="*/ 2147483647 w 532"/>
                  <a:gd name="T79" fmla="*/ 2147483647 h 570"/>
                  <a:gd name="T80" fmla="*/ 2147483647 w 532"/>
                  <a:gd name="T81" fmla="*/ 2147483647 h 570"/>
                  <a:gd name="T82" fmla="*/ 2147483647 w 532"/>
                  <a:gd name="T83" fmla="*/ 2147483647 h 570"/>
                  <a:gd name="T84" fmla="*/ 2147483647 w 532"/>
                  <a:gd name="T85" fmla="*/ 2147483647 h 570"/>
                  <a:gd name="T86" fmla="*/ 2147483647 w 532"/>
                  <a:gd name="T87" fmla="*/ 2147483647 h 570"/>
                  <a:gd name="T88" fmla="*/ 2147483647 w 532"/>
                  <a:gd name="T89" fmla="*/ 2147483647 h 570"/>
                  <a:gd name="T90" fmla="*/ 2147483647 w 532"/>
                  <a:gd name="T91" fmla="*/ 2147483647 h 570"/>
                  <a:gd name="T92" fmla="*/ 2147483647 w 532"/>
                  <a:gd name="T93" fmla="*/ 2147483647 h 570"/>
                  <a:gd name="T94" fmla="*/ 2147483647 w 532"/>
                  <a:gd name="T95" fmla="*/ 2147483647 h 570"/>
                  <a:gd name="T96" fmla="*/ 2147483647 w 532"/>
                  <a:gd name="T97" fmla="*/ 2147483647 h 5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32"/>
                  <a:gd name="T148" fmla="*/ 0 h 570"/>
                  <a:gd name="T149" fmla="*/ 532 w 532"/>
                  <a:gd name="T150" fmla="*/ 570 h 570"/>
                </a:gdLst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32" h="570">
                    <a:moveTo>
                      <a:pt x="153" y="555"/>
                    </a:moveTo>
                    <a:cubicBezTo>
                      <a:pt x="146" y="550"/>
                      <a:pt x="133" y="554"/>
                      <a:pt x="129" y="546"/>
                    </a:cubicBezTo>
                    <a:cubicBezTo>
                      <a:pt x="124" y="535"/>
                      <a:pt x="131" y="521"/>
                      <a:pt x="126" y="510"/>
                    </a:cubicBezTo>
                    <a:cubicBezTo>
                      <a:pt x="123" y="503"/>
                      <a:pt x="108" y="498"/>
                      <a:pt x="108" y="498"/>
                    </a:cubicBezTo>
                    <a:cubicBezTo>
                      <a:pt x="98" y="483"/>
                      <a:pt x="105" y="491"/>
                      <a:pt x="84" y="477"/>
                    </a:cubicBezTo>
                    <a:cubicBezTo>
                      <a:pt x="81" y="475"/>
                      <a:pt x="75" y="471"/>
                      <a:pt x="75" y="471"/>
                    </a:cubicBezTo>
                    <a:cubicBezTo>
                      <a:pt x="69" y="454"/>
                      <a:pt x="52" y="448"/>
                      <a:pt x="36" y="444"/>
                    </a:cubicBezTo>
                    <a:cubicBezTo>
                      <a:pt x="28" y="442"/>
                      <a:pt x="12" y="438"/>
                      <a:pt x="12" y="438"/>
                    </a:cubicBezTo>
                    <a:cubicBezTo>
                      <a:pt x="0" y="426"/>
                      <a:pt x="1" y="423"/>
                      <a:pt x="15" y="414"/>
                    </a:cubicBezTo>
                    <a:cubicBezTo>
                      <a:pt x="18" y="404"/>
                      <a:pt x="24" y="397"/>
                      <a:pt x="27" y="387"/>
                    </a:cubicBezTo>
                    <a:cubicBezTo>
                      <a:pt x="29" y="377"/>
                      <a:pt x="36" y="365"/>
                      <a:pt x="39" y="354"/>
                    </a:cubicBezTo>
                    <a:cubicBezTo>
                      <a:pt x="42" y="343"/>
                      <a:pt x="39" y="331"/>
                      <a:pt x="48" y="321"/>
                    </a:cubicBezTo>
                    <a:cubicBezTo>
                      <a:pt x="63" y="299"/>
                      <a:pt x="67" y="297"/>
                      <a:pt x="96" y="294"/>
                    </a:cubicBezTo>
                    <a:cubicBezTo>
                      <a:pt x="104" y="286"/>
                      <a:pt x="109" y="284"/>
                      <a:pt x="108" y="273"/>
                    </a:cubicBezTo>
                    <a:cubicBezTo>
                      <a:pt x="107" y="262"/>
                      <a:pt x="99" y="237"/>
                      <a:pt x="93" y="228"/>
                    </a:cubicBezTo>
                    <a:cubicBezTo>
                      <a:pt x="91" y="222"/>
                      <a:pt x="75" y="222"/>
                      <a:pt x="75" y="222"/>
                    </a:cubicBezTo>
                    <a:cubicBezTo>
                      <a:pt x="68" y="215"/>
                      <a:pt x="60" y="195"/>
                      <a:pt x="60" y="195"/>
                    </a:cubicBezTo>
                    <a:cubicBezTo>
                      <a:pt x="62" y="183"/>
                      <a:pt x="71" y="149"/>
                      <a:pt x="81" y="141"/>
                    </a:cubicBezTo>
                    <a:cubicBezTo>
                      <a:pt x="96" y="129"/>
                      <a:pt x="119" y="136"/>
                      <a:pt x="138" y="135"/>
                    </a:cubicBezTo>
                    <a:cubicBezTo>
                      <a:pt x="146" y="112"/>
                      <a:pt x="137" y="98"/>
                      <a:pt x="162" y="90"/>
                    </a:cubicBezTo>
                    <a:cubicBezTo>
                      <a:pt x="168" y="84"/>
                      <a:pt x="172" y="78"/>
                      <a:pt x="180" y="75"/>
                    </a:cubicBezTo>
                    <a:cubicBezTo>
                      <a:pt x="186" y="72"/>
                      <a:pt x="198" y="69"/>
                      <a:pt x="198" y="69"/>
                    </a:cubicBezTo>
                    <a:cubicBezTo>
                      <a:pt x="202" y="63"/>
                      <a:pt x="202" y="55"/>
                      <a:pt x="207" y="51"/>
                    </a:cubicBezTo>
                    <a:cubicBezTo>
                      <a:pt x="222" y="40"/>
                      <a:pt x="277" y="42"/>
                      <a:pt x="279" y="42"/>
                    </a:cubicBezTo>
                    <a:cubicBezTo>
                      <a:pt x="289" y="39"/>
                      <a:pt x="296" y="33"/>
                      <a:pt x="306" y="30"/>
                    </a:cubicBezTo>
                    <a:cubicBezTo>
                      <a:pt x="308" y="24"/>
                      <a:pt x="310" y="18"/>
                      <a:pt x="312" y="12"/>
                    </a:cubicBezTo>
                    <a:cubicBezTo>
                      <a:pt x="314" y="5"/>
                      <a:pt x="330" y="0"/>
                      <a:pt x="330" y="0"/>
                    </a:cubicBezTo>
                    <a:cubicBezTo>
                      <a:pt x="348" y="5"/>
                      <a:pt x="362" y="14"/>
                      <a:pt x="378" y="24"/>
                    </a:cubicBezTo>
                    <a:cubicBezTo>
                      <a:pt x="426" y="20"/>
                      <a:pt x="409" y="7"/>
                      <a:pt x="435" y="33"/>
                    </a:cubicBezTo>
                    <a:cubicBezTo>
                      <a:pt x="442" y="54"/>
                      <a:pt x="437" y="75"/>
                      <a:pt x="444" y="96"/>
                    </a:cubicBezTo>
                    <a:cubicBezTo>
                      <a:pt x="440" y="130"/>
                      <a:pt x="436" y="137"/>
                      <a:pt x="441" y="177"/>
                    </a:cubicBezTo>
                    <a:cubicBezTo>
                      <a:pt x="442" y="183"/>
                      <a:pt x="447" y="195"/>
                      <a:pt x="447" y="195"/>
                    </a:cubicBezTo>
                    <a:cubicBezTo>
                      <a:pt x="454" y="254"/>
                      <a:pt x="463" y="242"/>
                      <a:pt x="519" y="246"/>
                    </a:cubicBezTo>
                    <a:cubicBezTo>
                      <a:pt x="532" y="255"/>
                      <a:pt x="520" y="275"/>
                      <a:pt x="525" y="291"/>
                    </a:cubicBezTo>
                    <a:cubicBezTo>
                      <a:pt x="514" y="307"/>
                      <a:pt x="522" y="316"/>
                      <a:pt x="504" y="321"/>
                    </a:cubicBezTo>
                    <a:cubicBezTo>
                      <a:pt x="498" y="323"/>
                      <a:pt x="486" y="327"/>
                      <a:pt x="486" y="327"/>
                    </a:cubicBezTo>
                    <a:cubicBezTo>
                      <a:pt x="469" y="353"/>
                      <a:pt x="464" y="354"/>
                      <a:pt x="435" y="357"/>
                    </a:cubicBezTo>
                    <a:cubicBezTo>
                      <a:pt x="420" y="361"/>
                      <a:pt x="412" y="366"/>
                      <a:pt x="396" y="369"/>
                    </a:cubicBezTo>
                    <a:cubicBezTo>
                      <a:pt x="384" y="377"/>
                      <a:pt x="370" y="386"/>
                      <a:pt x="360" y="396"/>
                    </a:cubicBezTo>
                    <a:cubicBezTo>
                      <a:pt x="349" y="406"/>
                      <a:pt x="330" y="408"/>
                      <a:pt x="318" y="417"/>
                    </a:cubicBezTo>
                    <a:cubicBezTo>
                      <a:pt x="306" y="426"/>
                      <a:pt x="296" y="445"/>
                      <a:pt x="288" y="453"/>
                    </a:cubicBezTo>
                    <a:cubicBezTo>
                      <a:pt x="282" y="457"/>
                      <a:pt x="274" y="459"/>
                      <a:pt x="270" y="465"/>
                    </a:cubicBezTo>
                    <a:cubicBezTo>
                      <a:pt x="256" y="486"/>
                      <a:pt x="265" y="481"/>
                      <a:pt x="249" y="486"/>
                    </a:cubicBezTo>
                    <a:cubicBezTo>
                      <a:pt x="240" y="495"/>
                      <a:pt x="235" y="506"/>
                      <a:pt x="225" y="513"/>
                    </a:cubicBezTo>
                    <a:cubicBezTo>
                      <a:pt x="219" y="517"/>
                      <a:pt x="213" y="521"/>
                      <a:pt x="207" y="525"/>
                    </a:cubicBezTo>
                    <a:cubicBezTo>
                      <a:pt x="204" y="527"/>
                      <a:pt x="198" y="531"/>
                      <a:pt x="198" y="531"/>
                    </a:cubicBezTo>
                    <a:cubicBezTo>
                      <a:pt x="191" y="542"/>
                      <a:pt x="186" y="550"/>
                      <a:pt x="174" y="558"/>
                    </a:cubicBezTo>
                    <a:cubicBezTo>
                      <a:pt x="168" y="562"/>
                      <a:pt x="156" y="570"/>
                      <a:pt x="156" y="570"/>
                    </a:cubicBezTo>
                    <a:cubicBezTo>
                      <a:pt x="148" y="562"/>
                      <a:pt x="128" y="549"/>
                      <a:pt x="153" y="55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4" name="Freeform 61"/>
              <p:cNvSpPr/>
              <p:nvPr/>
            </p:nvSpPr>
            <p:spPr bwMode="auto">
              <a:xfrm>
                <a:off x="3042722" y="5329351"/>
                <a:ext cx="674903" cy="1006686"/>
              </a:xfrm>
              <a:custGeom>
                <a:gdLst>
                  <a:gd name="T0" fmla="*/ 2147483647 w 338"/>
                  <a:gd name="T1" fmla="*/ 2147483647 h 534"/>
                  <a:gd name="T2" fmla="*/ 2147483647 w 338"/>
                  <a:gd name="T3" fmla="*/ 2147483647 h 534"/>
                  <a:gd name="T4" fmla="*/ 2147483647 w 338"/>
                  <a:gd name="T5" fmla="*/ 2147483647 h 534"/>
                  <a:gd name="T6" fmla="*/ 2147483647 w 338"/>
                  <a:gd name="T7" fmla="*/ 2147483647 h 534"/>
                  <a:gd name="T8" fmla="*/ 2147483647 w 338"/>
                  <a:gd name="T9" fmla="*/ 2147483647 h 534"/>
                  <a:gd name="T10" fmla="*/ 2147483647 w 338"/>
                  <a:gd name="T11" fmla="*/ 2147483647 h 534"/>
                  <a:gd name="T12" fmla="*/ 2147483647 w 338"/>
                  <a:gd name="T13" fmla="*/ 2147483647 h 534"/>
                  <a:gd name="T14" fmla="*/ 2147483647 w 338"/>
                  <a:gd name="T15" fmla="*/ 2147483647 h 534"/>
                  <a:gd name="T16" fmla="*/ 2147483647 w 338"/>
                  <a:gd name="T17" fmla="*/ 2147483647 h 534"/>
                  <a:gd name="T18" fmla="*/ 2147483647 w 338"/>
                  <a:gd name="T19" fmla="*/ 2147483647 h 534"/>
                  <a:gd name="T20" fmla="*/ 2147483647 w 338"/>
                  <a:gd name="T21" fmla="*/ 2147483647 h 534"/>
                  <a:gd name="T22" fmla="*/ 2147483647 w 338"/>
                  <a:gd name="T23" fmla="*/ 2147483647 h 534"/>
                  <a:gd name="T24" fmla="*/ 0 w 338"/>
                  <a:gd name="T25" fmla="*/ 2147483647 h 534"/>
                  <a:gd name="T26" fmla="*/ 2147483647 w 338"/>
                  <a:gd name="T27" fmla="*/ 2147483647 h 534"/>
                  <a:gd name="T28" fmla="*/ 2147483647 w 338"/>
                  <a:gd name="T29" fmla="*/ 2147483647 h 534"/>
                  <a:gd name="T30" fmla="*/ 2147483647 w 338"/>
                  <a:gd name="T31" fmla="*/ 2147483647 h 534"/>
                  <a:gd name="T32" fmla="*/ 2147483647 w 338"/>
                  <a:gd name="T33" fmla="*/ 2147483647 h 534"/>
                  <a:gd name="T34" fmla="*/ 2147483647 w 338"/>
                  <a:gd name="T35" fmla="*/ 2147483647 h 534"/>
                  <a:gd name="T36" fmla="*/ 2147483647 w 338"/>
                  <a:gd name="T37" fmla="*/ 2147483647 h 534"/>
                  <a:gd name="T38" fmla="*/ 2147483647 w 338"/>
                  <a:gd name="T39" fmla="*/ 2147483647 h 534"/>
                  <a:gd name="T40" fmla="*/ 2147483647 w 338"/>
                  <a:gd name="T41" fmla="*/ 2147483647 h 534"/>
                  <a:gd name="T42" fmla="*/ 2147483647 w 338"/>
                  <a:gd name="T43" fmla="*/ 2147483647 h 534"/>
                  <a:gd name="T44" fmla="*/ 2147483647 w 338"/>
                  <a:gd name="T45" fmla="*/ 2147483647 h 534"/>
                  <a:gd name="T46" fmla="*/ 2147483647 w 338"/>
                  <a:gd name="T47" fmla="*/ 2147483647 h 534"/>
                  <a:gd name="T48" fmla="*/ 2147483647 w 338"/>
                  <a:gd name="T49" fmla="*/ 2147483647 h 534"/>
                  <a:gd name="T50" fmla="*/ 2147483647 w 338"/>
                  <a:gd name="T51" fmla="*/ 2147483647 h 534"/>
                  <a:gd name="T52" fmla="*/ 2147483647 w 338"/>
                  <a:gd name="T53" fmla="*/ 2147483647 h 534"/>
                  <a:gd name="T54" fmla="*/ 2147483647 w 338"/>
                  <a:gd name="T55" fmla="*/ 2147483647 h 534"/>
                  <a:gd name="T56" fmla="*/ 2147483647 w 338"/>
                  <a:gd name="T57" fmla="*/ 2147483647 h 534"/>
                  <a:gd name="T58" fmla="*/ 2147483647 w 338"/>
                  <a:gd name="T59" fmla="*/ 2147483647 h 534"/>
                  <a:gd name="T60" fmla="*/ 2147483647 w 338"/>
                  <a:gd name="T61" fmla="*/ 2147483647 h 534"/>
                  <a:gd name="T62" fmla="*/ 2147483647 w 338"/>
                  <a:gd name="T63" fmla="*/ 2147483647 h 534"/>
                  <a:gd name="T64" fmla="*/ 2147483647 w 338"/>
                  <a:gd name="T65" fmla="*/ 2147483647 h 534"/>
                  <a:gd name="T66" fmla="*/ 2147483647 w 338"/>
                  <a:gd name="T67" fmla="*/ 2147483647 h 534"/>
                  <a:gd name="T68" fmla="*/ 2147483647 w 338"/>
                  <a:gd name="T69" fmla="*/ 2147483647 h 534"/>
                  <a:gd name="T70" fmla="*/ 2147483647 w 338"/>
                  <a:gd name="T71" fmla="*/ 2147483647 h 534"/>
                  <a:gd name="T72" fmla="*/ 2147483647 w 338"/>
                  <a:gd name="T73" fmla="*/ 2147483647 h 534"/>
                  <a:gd name="T74" fmla="*/ 2147483647 w 338"/>
                  <a:gd name="T75" fmla="*/ 2147483647 h 534"/>
                  <a:gd name="T76" fmla="*/ 2147483647 w 338"/>
                  <a:gd name="T77" fmla="*/ 2147483647 h 534"/>
                  <a:gd name="T78" fmla="*/ 2147483647 w 338"/>
                  <a:gd name="T79" fmla="*/ 2147483647 h 534"/>
                  <a:gd name="T80" fmla="*/ 2147483647 w 338"/>
                  <a:gd name="T81" fmla="*/ 2147483647 h 534"/>
                  <a:gd name="T82" fmla="*/ 2147483647 w 338"/>
                  <a:gd name="T83" fmla="*/ 2147483647 h 534"/>
                  <a:gd name="T84" fmla="*/ 2147483647 w 338"/>
                  <a:gd name="T85" fmla="*/ 2147483647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8"/>
                  <a:gd name="T130" fmla="*/ 0 h 534"/>
                  <a:gd name="T131" fmla="*/ 338 w 338"/>
                  <a:gd name="T132" fmla="*/ 534 h 534"/>
                  <a:gd name="connsiteX0" fmla="*/ 3789 w 10000"/>
                  <a:gd name="connsiteY0" fmla="*/ 9549 h 10000"/>
                  <a:gd name="connsiteX1" fmla="*/ 3770 w 10000"/>
                  <a:gd name="connsiteY1" fmla="*/ 9170 h 10000"/>
                  <a:gd name="connsiteX2" fmla="*/ 3421 w 10000"/>
                  <a:gd name="connsiteY2" fmla="*/ 8870 h 10000"/>
                  <a:gd name="connsiteX3" fmla="*/ 2958 w 10000"/>
                  <a:gd name="connsiteY3" fmla="*/ 8799 h 10000"/>
                  <a:gd name="connsiteX4" fmla="*/ 2176 w 10000"/>
                  <a:gd name="connsiteY4" fmla="*/ 8585 h 10000"/>
                  <a:gd name="connsiteX5" fmla="*/ 1858 w 10000"/>
                  <a:gd name="connsiteY5" fmla="*/ 7664 h 10000"/>
                  <a:gd name="connsiteX6" fmla="*/ 1490 w 10000"/>
                  <a:gd name="connsiteY6" fmla="*/ 7029 h 10000"/>
                  <a:gd name="connsiteX7" fmla="*/ 1522 w 10000"/>
                  <a:gd name="connsiteY7" fmla="*/ 6124 h 10000"/>
                  <a:gd name="connsiteX8" fmla="*/ 1715 w 10000"/>
                  <a:gd name="connsiteY8" fmla="*/ 5316 h 10000"/>
                  <a:gd name="connsiteX9" fmla="*/ 1283 w 10000"/>
                  <a:gd name="connsiteY9" fmla="*/ 4337 h 10000"/>
                  <a:gd name="connsiteX10" fmla="*/ 610 w 10000"/>
                  <a:gd name="connsiteY10" fmla="*/ 3504 h 10000"/>
                  <a:gd name="connsiteX11" fmla="*/ 4 w 10000"/>
                  <a:gd name="connsiteY11" fmla="*/ 2207 h 10000"/>
                  <a:gd name="connsiteX12" fmla="*/ 933 w 10000"/>
                  <a:gd name="connsiteY12" fmla="*/ 1880 h 10000"/>
                  <a:gd name="connsiteX13" fmla="*/ 1397 w 10000"/>
                  <a:gd name="connsiteY13" fmla="*/ 1705 h 10000"/>
                  <a:gd name="connsiteX14" fmla="*/ 1874 w 10000"/>
                  <a:gd name="connsiteY14" fmla="*/ 1479 h 10000"/>
                  <a:gd name="connsiteX15" fmla="*/ 3150 w 10000"/>
                  <a:gd name="connsiteY15" fmla="*/ 1535 h 10000"/>
                  <a:gd name="connsiteX16" fmla="*/ 3230 w 10000"/>
                  <a:gd name="connsiteY16" fmla="*/ 1140 h 10000"/>
                  <a:gd name="connsiteX17" fmla="*/ 2911 w 10000"/>
                  <a:gd name="connsiteY17" fmla="*/ 802 h 10000"/>
                  <a:gd name="connsiteX18" fmla="*/ 3469 w 10000"/>
                  <a:gd name="connsiteY18" fmla="*/ 519 h 10000"/>
                  <a:gd name="connsiteX19" fmla="*/ 3869 w 10000"/>
                  <a:gd name="connsiteY19" fmla="*/ 1027 h 10000"/>
                  <a:gd name="connsiteX20" fmla="*/ 4108 w 10000"/>
                  <a:gd name="connsiteY20" fmla="*/ 576 h 10000"/>
                  <a:gd name="connsiteX21" fmla="*/ 6501 w 10000"/>
                  <a:gd name="connsiteY21" fmla="*/ 181 h 10000"/>
                  <a:gd name="connsiteX22" fmla="*/ 6979 w 10000"/>
                  <a:gd name="connsiteY22" fmla="*/ 11 h 10000"/>
                  <a:gd name="connsiteX23" fmla="*/ 7298 w 10000"/>
                  <a:gd name="connsiteY23" fmla="*/ 350 h 10000"/>
                  <a:gd name="connsiteX24" fmla="*/ 8414 w 10000"/>
                  <a:gd name="connsiteY24" fmla="*/ 519 h 10000"/>
                  <a:gd name="connsiteX25" fmla="*/ 9132 w 10000"/>
                  <a:gd name="connsiteY25" fmla="*/ 802 h 10000"/>
                  <a:gd name="connsiteX26" fmla="*/ 9850 w 10000"/>
                  <a:gd name="connsiteY26" fmla="*/ 1027 h 10000"/>
                  <a:gd name="connsiteX27" fmla="*/ 9132 w 10000"/>
                  <a:gd name="connsiteY27" fmla="*/ 1705 h 10000"/>
                  <a:gd name="connsiteX28" fmla="*/ 8494 w 10000"/>
                  <a:gd name="connsiteY28" fmla="*/ 2382 h 10000"/>
                  <a:gd name="connsiteX29" fmla="*/ 8175 w 10000"/>
                  <a:gd name="connsiteY29" fmla="*/ 2889 h 10000"/>
                  <a:gd name="connsiteX30" fmla="*/ 8733 w 10000"/>
                  <a:gd name="connsiteY30" fmla="*/ 3736 h 10000"/>
                  <a:gd name="connsiteX31" fmla="*/ 8893 w 10000"/>
                  <a:gd name="connsiteY31" fmla="*/ 4469 h 10000"/>
                  <a:gd name="connsiteX32" fmla="*/ 9292 w 10000"/>
                  <a:gd name="connsiteY32" fmla="*/ 5034 h 10000"/>
                  <a:gd name="connsiteX33" fmla="*/ 9212 w 10000"/>
                  <a:gd name="connsiteY33" fmla="*/ 5993 h 10000"/>
                  <a:gd name="connsiteX34" fmla="*/ 9531 w 10000"/>
                  <a:gd name="connsiteY34" fmla="*/ 6614 h 10000"/>
                  <a:gd name="connsiteX35" fmla="*/ 9132 w 10000"/>
                  <a:gd name="connsiteY35" fmla="*/ 7122 h 10000"/>
                  <a:gd name="connsiteX36" fmla="*/ 9930 w 10000"/>
                  <a:gd name="connsiteY36" fmla="*/ 7629 h 10000"/>
                  <a:gd name="connsiteX37" fmla="*/ 9451 w 10000"/>
                  <a:gd name="connsiteY37" fmla="*/ 8364 h 10000"/>
                  <a:gd name="connsiteX38" fmla="*/ 7776 w 10000"/>
                  <a:gd name="connsiteY38" fmla="*/ 8307 h 10000"/>
                  <a:gd name="connsiteX39" fmla="*/ 7059 w 10000"/>
                  <a:gd name="connsiteY39" fmla="*/ 9718 h 10000"/>
                  <a:gd name="connsiteX40" fmla="*/ 5145 w 10000"/>
                  <a:gd name="connsiteY40" fmla="*/ 10000 h 10000"/>
                  <a:gd name="connsiteX41" fmla="*/ 3630 w 10000"/>
                  <a:gd name="connsiteY41" fmla="*/ 9661 h 10000"/>
                  <a:gd name="connsiteX42" fmla="*/ 3789 w 10000"/>
                  <a:gd name="connsiteY42" fmla="*/ 9549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000" h="10000">
                    <a:moveTo>
                      <a:pt x="3789" y="9549"/>
                    </a:moveTo>
                    <a:cubicBezTo>
                      <a:pt x="3896" y="9248"/>
                      <a:pt x="3451" y="9396"/>
                      <a:pt x="3770" y="9170"/>
                    </a:cubicBezTo>
                    <a:cubicBezTo>
                      <a:pt x="3770" y="8982"/>
                      <a:pt x="3556" y="8932"/>
                      <a:pt x="3421" y="8870"/>
                    </a:cubicBezTo>
                    <a:cubicBezTo>
                      <a:pt x="3286" y="8808"/>
                      <a:pt x="3166" y="8847"/>
                      <a:pt x="2958" y="8799"/>
                    </a:cubicBezTo>
                    <a:cubicBezTo>
                      <a:pt x="2750" y="8751"/>
                      <a:pt x="2335" y="8718"/>
                      <a:pt x="2176" y="8585"/>
                    </a:cubicBezTo>
                    <a:cubicBezTo>
                      <a:pt x="1831" y="8436"/>
                      <a:pt x="1972" y="7923"/>
                      <a:pt x="1858" y="7664"/>
                    </a:cubicBezTo>
                    <a:cubicBezTo>
                      <a:pt x="1744" y="7405"/>
                      <a:pt x="1546" y="7286"/>
                      <a:pt x="1490" y="7029"/>
                    </a:cubicBezTo>
                    <a:cubicBezTo>
                      <a:pt x="1434" y="6772"/>
                      <a:pt x="1485" y="6409"/>
                      <a:pt x="1522" y="6124"/>
                    </a:cubicBezTo>
                    <a:cubicBezTo>
                      <a:pt x="1559" y="5839"/>
                      <a:pt x="1715" y="5561"/>
                      <a:pt x="1715" y="5316"/>
                    </a:cubicBezTo>
                    <a:cubicBezTo>
                      <a:pt x="1741" y="4846"/>
                      <a:pt x="1467" y="4639"/>
                      <a:pt x="1283" y="4337"/>
                    </a:cubicBezTo>
                    <a:cubicBezTo>
                      <a:pt x="1098" y="4035"/>
                      <a:pt x="637" y="3843"/>
                      <a:pt x="610" y="3504"/>
                    </a:cubicBezTo>
                    <a:cubicBezTo>
                      <a:pt x="584" y="3034"/>
                      <a:pt x="-50" y="2478"/>
                      <a:pt x="4" y="2207"/>
                    </a:cubicBezTo>
                    <a:cubicBezTo>
                      <a:pt x="58" y="1936"/>
                      <a:pt x="1039" y="1974"/>
                      <a:pt x="933" y="1880"/>
                    </a:cubicBezTo>
                    <a:cubicBezTo>
                      <a:pt x="933" y="1767"/>
                      <a:pt x="1317" y="1798"/>
                      <a:pt x="1397" y="1705"/>
                    </a:cubicBezTo>
                    <a:cubicBezTo>
                      <a:pt x="1502" y="1591"/>
                      <a:pt x="1874" y="1479"/>
                      <a:pt x="1874" y="1479"/>
                    </a:cubicBezTo>
                    <a:cubicBezTo>
                      <a:pt x="2248" y="1498"/>
                      <a:pt x="2779" y="1629"/>
                      <a:pt x="3150" y="1535"/>
                    </a:cubicBezTo>
                    <a:cubicBezTo>
                      <a:pt x="3310" y="1347"/>
                      <a:pt x="3390" y="1365"/>
                      <a:pt x="3230" y="1140"/>
                    </a:cubicBezTo>
                    <a:cubicBezTo>
                      <a:pt x="3150" y="1027"/>
                      <a:pt x="2911" y="802"/>
                      <a:pt x="2911" y="802"/>
                    </a:cubicBezTo>
                    <a:cubicBezTo>
                      <a:pt x="2991" y="500"/>
                      <a:pt x="3044" y="312"/>
                      <a:pt x="3469" y="519"/>
                    </a:cubicBezTo>
                    <a:cubicBezTo>
                      <a:pt x="3577" y="763"/>
                      <a:pt x="3496" y="933"/>
                      <a:pt x="3869" y="1027"/>
                    </a:cubicBezTo>
                    <a:cubicBezTo>
                      <a:pt x="4002" y="895"/>
                      <a:pt x="3976" y="707"/>
                      <a:pt x="4108" y="576"/>
                    </a:cubicBezTo>
                    <a:cubicBezTo>
                      <a:pt x="4666" y="67"/>
                      <a:pt x="5782" y="199"/>
                      <a:pt x="6501" y="181"/>
                    </a:cubicBezTo>
                    <a:cubicBezTo>
                      <a:pt x="6660" y="143"/>
                      <a:pt x="6819" y="-45"/>
                      <a:pt x="6979" y="11"/>
                    </a:cubicBezTo>
                    <a:cubicBezTo>
                      <a:pt x="7138" y="86"/>
                      <a:pt x="7112" y="312"/>
                      <a:pt x="7298" y="350"/>
                    </a:cubicBezTo>
                    <a:cubicBezTo>
                      <a:pt x="7989" y="519"/>
                      <a:pt x="7617" y="444"/>
                      <a:pt x="8414" y="519"/>
                    </a:cubicBezTo>
                    <a:cubicBezTo>
                      <a:pt x="8760" y="595"/>
                      <a:pt x="8760" y="726"/>
                      <a:pt x="9132" y="802"/>
                    </a:cubicBezTo>
                    <a:cubicBezTo>
                      <a:pt x="9345" y="895"/>
                      <a:pt x="9850" y="1027"/>
                      <a:pt x="9850" y="1027"/>
                    </a:cubicBezTo>
                    <a:cubicBezTo>
                      <a:pt x="10302" y="1498"/>
                      <a:pt x="9637" y="1591"/>
                      <a:pt x="9132" y="1705"/>
                    </a:cubicBezTo>
                    <a:cubicBezTo>
                      <a:pt x="8999" y="2080"/>
                      <a:pt x="8866" y="2119"/>
                      <a:pt x="8494" y="2382"/>
                    </a:cubicBezTo>
                    <a:cubicBezTo>
                      <a:pt x="8388" y="2570"/>
                      <a:pt x="8122" y="2664"/>
                      <a:pt x="8175" y="2889"/>
                    </a:cubicBezTo>
                    <a:cubicBezTo>
                      <a:pt x="8228" y="3115"/>
                      <a:pt x="8601" y="3473"/>
                      <a:pt x="8733" y="3736"/>
                    </a:cubicBezTo>
                    <a:cubicBezTo>
                      <a:pt x="8866" y="3999"/>
                      <a:pt x="8813" y="4262"/>
                      <a:pt x="8893" y="4469"/>
                    </a:cubicBezTo>
                    <a:cubicBezTo>
                      <a:pt x="8973" y="4902"/>
                      <a:pt x="9238" y="4790"/>
                      <a:pt x="9292" y="5034"/>
                    </a:cubicBezTo>
                    <a:cubicBezTo>
                      <a:pt x="9345" y="5279"/>
                      <a:pt x="9185" y="5730"/>
                      <a:pt x="9212" y="5993"/>
                    </a:cubicBezTo>
                    <a:cubicBezTo>
                      <a:pt x="9292" y="6238"/>
                      <a:pt x="9425" y="6388"/>
                      <a:pt x="9531" y="6614"/>
                    </a:cubicBezTo>
                    <a:cubicBezTo>
                      <a:pt x="9159" y="7009"/>
                      <a:pt x="9265" y="6821"/>
                      <a:pt x="9132" y="7122"/>
                    </a:cubicBezTo>
                    <a:cubicBezTo>
                      <a:pt x="9238" y="7629"/>
                      <a:pt x="9292" y="7536"/>
                      <a:pt x="9930" y="7629"/>
                    </a:cubicBezTo>
                    <a:cubicBezTo>
                      <a:pt x="9877" y="8025"/>
                      <a:pt x="9983" y="8232"/>
                      <a:pt x="9451" y="8364"/>
                    </a:cubicBezTo>
                    <a:cubicBezTo>
                      <a:pt x="8920" y="8100"/>
                      <a:pt x="8388" y="8213"/>
                      <a:pt x="7776" y="8307"/>
                    </a:cubicBezTo>
                    <a:cubicBezTo>
                      <a:pt x="7723" y="8739"/>
                      <a:pt x="7617" y="9455"/>
                      <a:pt x="7059" y="9718"/>
                    </a:cubicBezTo>
                    <a:cubicBezTo>
                      <a:pt x="6634" y="9944"/>
                      <a:pt x="5703" y="10000"/>
                      <a:pt x="5145" y="10000"/>
                    </a:cubicBezTo>
                    <a:cubicBezTo>
                      <a:pt x="4586" y="10000"/>
                      <a:pt x="3843" y="9737"/>
                      <a:pt x="3630" y="9661"/>
                    </a:cubicBezTo>
                    <a:cubicBezTo>
                      <a:pt x="3549" y="9661"/>
                      <a:pt x="3763" y="9492"/>
                      <a:pt x="3789" y="954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5" name="Freeform 62"/>
              <p:cNvSpPr/>
              <p:nvPr/>
            </p:nvSpPr>
            <p:spPr bwMode="auto">
              <a:xfrm>
                <a:off x="5698763" y="5293045"/>
                <a:ext cx="678733" cy="1106217"/>
              </a:xfrm>
              <a:custGeom>
                <a:gdLst>
                  <a:gd name="T0" fmla="*/ 2147483647 w 498"/>
                  <a:gd name="T1" fmla="*/ 2147483647 h 591"/>
                  <a:gd name="T2" fmla="*/ 2147483647 w 498"/>
                  <a:gd name="T3" fmla="*/ 2147483647 h 591"/>
                  <a:gd name="T4" fmla="*/ 2147483647 w 498"/>
                  <a:gd name="T5" fmla="*/ 2147483647 h 591"/>
                  <a:gd name="T6" fmla="*/ 2147483647 w 498"/>
                  <a:gd name="T7" fmla="*/ 2147483647 h 591"/>
                  <a:gd name="T8" fmla="*/ 2147483647 w 498"/>
                  <a:gd name="T9" fmla="*/ 0 h 591"/>
                  <a:gd name="T10" fmla="*/ 2147483647 w 498"/>
                  <a:gd name="T11" fmla="*/ 2147483647 h 591"/>
                  <a:gd name="T12" fmla="*/ 2147483647 w 498"/>
                  <a:gd name="T13" fmla="*/ 2147483647 h 591"/>
                  <a:gd name="T14" fmla="*/ 2147483647 w 498"/>
                  <a:gd name="T15" fmla="*/ 2147483647 h 591"/>
                  <a:gd name="T16" fmla="*/ 2147483647 w 498"/>
                  <a:gd name="T17" fmla="*/ 2147483647 h 591"/>
                  <a:gd name="T18" fmla="*/ 2147483647 w 498"/>
                  <a:gd name="T19" fmla="*/ 2147483647 h 591"/>
                  <a:gd name="T20" fmla="*/ 2147483647 w 498"/>
                  <a:gd name="T21" fmla="*/ 2147483647 h 591"/>
                  <a:gd name="T22" fmla="*/ 2147483647 w 498"/>
                  <a:gd name="T23" fmla="*/ 2147483647 h 591"/>
                  <a:gd name="T24" fmla="*/ 2147483647 w 498"/>
                  <a:gd name="T25" fmla="*/ 2147483647 h 591"/>
                  <a:gd name="T26" fmla="*/ 2147483647 w 498"/>
                  <a:gd name="T27" fmla="*/ 2147483647 h 591"/>
                  <a:gd name="T28" fmla="*/ 2147483647 w 498"/>
                  <a:gd name="T29" fmla="*/ 2147483647 h 591"/>
                  <a:gd name="T30" fmla="*/ 2147483647 w 498"/>
                  <a:gd name="T31" fmla="*/ 2147483647 h 591"/>
                  <a:gd name="T32" fmla="*/ 2147483647 w 498"/>
                  <a:gd name="T33" fmla="*/ 2147483647 h 591"/>
                  <a:gd name="T34" fmla="*/ 2147483647 w 498"/>
                  <a:gd name="T35" fmla="*/ 2147483647 h 591"/>
                  <a:gd name="T36" fmla="*/ 2147483647 w 498"/>
                  <a:gd name="T37" fmla="*/ 2147483647 h 591"/>
                  <a:gd name="T38" fmla="*/ 2147483647 w 498"/>
                  <a:gd name="T39" fmla="*/ 2147483647 h 591"/>
                  <a:gd name="T40" fmla="*/ 2147483647 w 498"/>
                  <a:gd name="T41" fmla="*/ 2147483647 h 591"/>
                  <a:gd name="T42" fmla="*/ 2147483647 w 498"/>
                  <a:gd name="T43" fmla="*/ 2147483647 h 591"/>
                  <a:gd name="T44" fmla="*/ 2147483647 w 498"/>
                  <a:gd name="T45" fmla="*/ 2147483647 h 591"/>
                  <a:gd name="T46" fmla="*/ 2147483647 w 498"/>
                  <a:gd name="T47" fmla="*/ 2147483647 h 591"/>
                  <a:gd name="T48" fmla="*/ 2147483647 w 498"/>
                  <a:gd name="T49" fmla="*/ 2147483647 h 591"/>
                  <a:gd name="T50" fmla="*/ 2147483647 w 498"/>
                  <a:gd name="T51" fmla="*/ 2147483647 h 591"/>
                  <a:gd name="T52" fmla="*/ 2147483647 w 498"/>
                  <a:gd name="T53" fmla="*/ 2147483647 h 591"/>
                  <a:gd name="T54" fmla="*/ 2147483647 w 498"/>
                  <a:gd name="T55" fmla="*/ 2147483647 h 591"/>
                  <a:gd name="T56" fmla="*/ 2147483647 w 498"/>
                  <a:gd name="T57" fmla="*/ 2147483647 h 591"/>
                  <a:gd name="T58" fmla="*/ 2147483647 w 498"/>
                  <a:gd name="T59" fmla="*/ 2147483647 h 591"/>
                  <a:gd name="T60" fmla="*/ 2147483647 w 498"/>
                  <a:gd name="T61" fmla="*/ 2147483647 h 591"/>
                  <a:gd name="T62" fmla="*/ 2147483647 w 498"/>
                  <a:gd name="T63" fmla="*/ 2147483647 h 591"/>
                  <a:gd name="T64" fmla="*/ 2147483647 w 498"/>
                  <a:gd name="T65" fmla="*/ 2147483647 h 591"/>
                  <a:gd name="T66" fmla="*/ 2147483647 w 498"/>
                  <a:gd name="T67" fmla="*/ 2147483647 h 591"/>
                  <a:gd name="T68" fmla="*/ 2147483647 w 498"/>
                  <a:gd name="T69" fmla="*/ 2147483647 h 591"/>
                  <a:gd name="T70" fmla="*/ 2147483647 w 498"/>
                  <a:gd name="T71" fmla="*/ 2147483647 h 591"/>
                  <a:gd name="T72" fmla="*/ 2147483647 w 498"/>
                  <a:gd name="T73" fmla="*/ 2147483647 h 591"/>
                  <a:gd name="T74" fmla="*/ 2147483647 w 498"/>
                  <a:gd name="T75" fmla="*/ 2147483647 h 591"/>
                  <a:gd name="T76" fmla="*/ 2147483647 w 498"/>
                  <a:gd name="T77" fmla="*/ 2147483647 h 591"/>
                  <a:gd name="T78" fmla="*/ 2147483647 w 498"/>
                  <a:gd name="T79" fmla="*/ 2147483647 h 591"/>
                  <a:gd name="T80" fmla="*/ 2147483647 w 498"/>
                  <a:gd name="T81" fmla="*/ 2147483647 h 591"/>
                  <a:gd name="T82" fmla="*/ 2147483647 w 498"/>
                  <a:gd name="T83" fmla="*/ 2147483647 h 591"/>
                  <a:gd name="T84" fmla="*/ 2147483647 w 498"/>
                  <a:gd name="T85" fmla="*/ 2147483647 h 591"/>
                  <a:gd name="T86" fmla="*/ 2147483647 w 498"/>
                  <a:gd name="T87" fmla="*/ 2147483647 h 591"/>
                  <a:gd name="T88" fmla="*/ 2147483647 w 498"/>
                  <a:gd name="T89" fmla="*/ 2147483647 h 591"/>
                  <a:gd name="T90" fmla="*/ 2147483647 w 498"/>
                  <a:gd name="T91" fmla="*/ 2147483647 h 591"/>
                  <a:gd name="T92" fmla="*/ 2147483647 w 498"/>
                  <a:gd name="T93" fmla="*/ 2147483647 h 591"/>
                  <a:gd name="T94" fmla="*/ 2147483647 w 498"/>
                  <a:gd name="T95" fmla="*/ 2147483647 h 591"/>
                  <a:gd name="T96" fmla="*/ 2147483647 w 498"/>
                  <a:gd name="T97" fmla="*/ 2147483647 h 591"/>
                  <a:gd name="T98" fmla="*/ 2147483647 w 498"/>
                  <a:gd name="T99" fmla="*/ 2147483647 h 591"/>
                  <a:gd name="T100" fmla="*/ 2147483647 w 498"/>
                  <a:gd name="T101" fmla="*/ 2147483647 h 591"/>
                  <a:gd name="T102" fmla="*/ 2147483647 w 498"/>
                  <a:gd name="T103" fmla="*/ 2147483647 h 5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98"/>
                  <a:gd name="T157" fmla="*/ 0 h 591"/>
                  <a:gd name="T158" fmla="*/ 498 w 498"/>
                  <a:gd name="T159" fmla="*/ 591 h 591"/>
                  <a:gd name="connsiteX0" fmla="*/ 807 w 10000"/>
                  <a:gd name="connsiteY0" fmla="*/ 1347 h 10032"/>
                  <a:gd name="connsiteX1" fmla="*/ 1362 w 10000"/>
                  <a:gd name="connsiteY1" fmla="*/ 984 h 10032"/>
                  <a:gd name="connsiteX2" fmla="*/ 3183 w 10000"/>
                  <a:gd name="connsiteY2" fmla="*/ 1036 h 10032"/>
                  <a:gd name="connsiteX3" fmla="*/ 3738 w 10000"/>
                  <a:gd name="connsiteY3" fmla="*/ 466 h 10032"/>
                  <a:gd name="connsiteX4" fmla="*/ 4133 w 10000"/>
                  <a:gd name="connsiteY4" fmla="*/ 0 h 10032"/>
                  <a:gd name="connsiteX5" fmla="*/ 5953 w 10000"/>
                  <a:gd name="connsiteY5" fmla="*/ 362 h 10032"/>
                  <a:gd name="connsiteX6" fmla="*/ 6586 w 10000"/>
                  <a:gd name="connsiteY6" fmla="*/ 1243 h 10032"/>
                  <a:gd name="connsiteX7" fmla="*/ 8331 w 10000"/>
                  <a:gd name="connsiteY7" fmla="*/ 1450 h 10032"/>
                  <a:gd name="connsiteX8" fmla="*/ 8929 w 10000"/>
                  <a:gd name="connsiteY8" fmla="*/ 1782 h 10032"/>
                  <a:gd name="connsiteX9" fmla="*/ 9370 w 10000"/>
                  <a:gd name="connsiteY9" fmla="*/ 2024 h 10032"/>
                  <a:gd name="connsiteX10" fmla="*/ 9636 w 10000"/>
                  <a:gd name="connsiteY10" fmla="*/ 2388 h 10032"/>
                  <a:gd name="connsiteX11" fmla="*/ 9700 w 10000"/>
                  <a:gd name="connsiteY11" fmla="*/ 2517 h 10032"/>
                  <a:gd name="connsiteX12" fmla="*/ 9860 w 10000"/>
                  <a:gd name="connsiteY12" fmla="*/ 2623 h 10032"/>
                  <a:gd name="connsiteX13" fmla="*/ 9777 w 10000"/>
                  <a:gd name="connsiteY13" fmla="*/ 2940 h 10032"/>
                  <a:gd name="connsiteX14" fmla="*/ 9743 w 10000"/>
                  <a:gd name="connsiteY14" fmla="*/ 3339 h 10032"/>
                  <a:gd name="connsiteX15" fmla="*/ 9791 w 10000"/>
                  <a:gd name="connsiteY15" fmla="*/ 3345 h 10032"/>
                  <a:gd name="connsiteX16" fmla="*/ 9671 w 10000"/>
                  <a:gd name="connsiteY16" fmla="*/ 3205 h 10032"/>
                  <a:gd name="connsiteX17" fmla="*/ 9498 w 10000"/>
                  <a:gd name="connsiteY17" fmla="*/ 3339 h 10032"/>
                  <a:gd name="connsiteX18" fmla="*/ 9547 w 10000"/>
                  <a:gd name="connsiteY18" fmla="*/ 3434 h 10032"/>
                  <a:gd name="connsiteX19" fmla="*/ 9200 w 10000"/>
                  <a:gd name="connsiteY19" fmla="*/ 3471 h 10032"/>
                  <a:gd name="connsiteX20" fmla="*/ 7603 w 10000"/>
                  <a:gd name="connsiteY20" fmla="*/ 4879 h 10032"/>
                  <a:gd name="connsiteX21" fmla="*/ 6904 w 10000"/>
                  <a:gd name="connsiteY21" fmla="*/ 4961 h 10032"/>
                  <a:gd name="connsiteX22" fmla="*/ 6508 w 10000"/>
                  <a:gd name="connsiteY22" fmla="*/ 5026 h 10032"/>
                  <a:gd name="connsiteX23" fmla="*/ 5638 w 10000"/>
                  <a:gd name="connsiteY23" fmla="*/ 4974 h 10032"/>
                  <a:gd name="connsiteX24" fmla="*/ 4785 w 10000"/>
                  <a:gd name="connsiteY24" fmla="*/ 5456 h 10032"/>
                  <a:gd name="connsiteX25" fmla="*/ 4611 w 10000"/>
                  <a:gd name="connsiteY25" fmla="*/ 5855 h 10032"/>
                  <a:gd name="connsiteX26" fmla="*/ 4585 w 10000"/>
                  <a:gd name="connsiteY26" fmla="*/ 6218 h 10032"/>
                  <a:gd name="connsiteX27" fmla="*/ 4501 w 10000"/>
                  <a:gd name="connsiteY27" fmla="*/ 6871 h 10032"/>
                  <a:gd name="connsiteX28" fmla="*/ 4522 w 10000"/>
                  <a:gd name="connsiteY28" fmla="*/ 7295 h 10032"/>
                  <a:gd name="connsiteX29" fmla="*/ 4342 w 10000"/>
                  <a:gd name="connsiteY29" fmla="*/ 7697 h 10032"/>
                  <a:gd name="connsiteX30" fmla="*/ 5557 w 10000"/>
                  <a:gd name="connsiteY30" fmla="*/ 7824 h 10032"/>
                  <a:gd name="connsiteX31" fmla="*/ 6793 w 10000"/>
                  <a:gd name="connsiteY31" fmla="*/ 8105 h 10032"/>
                  <a:gd name="connsiteX32" fmla="*/ 8001 w 10000"/>
                  <a:gd name="connsiteY32" fmla="*/ 8504 h 10032"/>
                  <a:gd name="connsiteX33" fmla="*/ 8031 w 10000"/>
                  <a:gd name="connsiteY33" fmla="*/ 8964 h 10032"/>
                  <a:gd name="connsiteX34" fmla="*/ 8523 w 10000"/>
                  <a:gd name="connsiteY34" fmla="*/ 9323 h 10032"/>
                  <a:gd name="connsiteX35" fmla="*/ 7045 w 10000"/>
                  <a:gd name="connsiteY35" fmla="*/ 9537 h 10032"/>
                  <a:gd name="connsiteX36" fmla="*/ 6112 w 10000"/>
                  <a:gd name="connsiteY36" fmla="*/ 9689 h 10032"/>
                  <a:gd name="connsiteX37" fmla="*/ 5003 w 10000"/>
                  <a:gd name="connsiteY37" fmla="*/ 9845 h 10032"/>
                  <a:gd name="connsiteX38" fmla="*/ 4766 w 10000"/>
                  <a:gd name="connsiteY38" fmla="*/ 9948 h 10032"/>
                  <a:gd name="connsiteX39" fmla="*/ 4529 w 10000"/>
                  <a:gd name="connsiteY39" fmla="*/ 10000 h 10032"/>
                  <a:gd name="connsiteX40" fmla="*/ 4530 w 10000"/>
                  <a:gd name="connsiteY40" fmla="*/ 9947 h 10032"/>
                  <a:gd name="connsiteX41" fmla="*/ 3976 w 10000"/>
                  <a:gd name="connsiteY41" fmla="*/ 9072 h 10032"/>
                  <a:gd name="connsiteX42" fmla="*/ 2454 w 10000"/>
                  <a:gd name="connsiteY42" fmla="*/ 8685 h 10032"/>
                  <a:gd name="connsiteX43" fmla="*/ 1282 w 10000"/>
                  <a:gd name="connsiteY43" fmla="*/ 8342 h 10032"/>
                  <a:gd name="connsiteX44" fmla="*/ 331 w 10000"/>
                  <a:gd name="connsiteY44" fmla="*/ 8186 h 10032"/>
                  <a:gd name="connsiteX45" fmla="*/ 411 w 10000"/>
                  <a:gd name="connsiteY45" fmla="*/ 7772 h 10032"/>
                  <a:gd name="connsiteX46" fmla="*/ 1837 w 10000"/>
                  <a:gd name="connsiteY46" fmla="*/ 7669 h 10032"/>
                  <a:gd name="connsiteX47" fmla="*/ 1757 w 10000"/>
                  <a:gd name="connsiteY47" fmla="*/ 6424 h 10032"/>
                  <a:gd name="connsiteX48" fmla="*/ 1679 w 10000"/>
                  <a:gd name="connsiteY48" fmla="*/ 5544 h 10032"/>
                  <a:gd name="connsiteX49" fmla="*/ 1202 w 10000"/>
                  <a:gd name="connsiteY49" fmla="*/ 4455 h 10032"/>
                  <a:gd name="connsiteX50" fmla="*/ 964 w 10000"/>
                  <a:gd name="connsiteY50" fmla="*/ 3783 h 10032"/>
                  <a:gd name="connsiteX51" fmla="*/ 95 w 10000"/>
                  <a:gd name="connsiteY51" fmla="*/ 3212 h 10032"/>
                  <a:gd name="connsiteX52" fmla="*/ 728 w 10000"/>
                  <a:gd name="connsiteY52" fmla="*/ 2280 h 10032"/>
                  <a:gd name="connsiteX53" fmla="*/ 807 w 10000"/>
                  <a:gd name="connsiteY53" fmla="*/ 1347 h 1003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000" h="10032">
                    <a:moveTo>
                      <a:pt x="807" y="1347"/>
                    </a:moveTo>
                    <a:cubicBezTo>
                      <a:pt x="1177" y="984"/>
                      <a:pt x="939" y="1071"/>
                      <a:pt x="1362" y="984"/>
                    </a:cubicBezTo>
                    <a:cubicBezTo>
                      <a:pt x="2180" y="1071"/>
                      <a:pt x="2180" y="1088"/>
                      <a:pt x="3183" y="1036"/>
                    </a:cubicBezTo>
                    <a:cubicBezTo>
                      <a:pt x="3421" y="811"/>
                      <a:pt x="3395" y="622"/>
                      <a:pt x="3738" y="466"/>
                    </a:cubicBezTo>
                    <a:cubicBezTo>
                      <a:pt x="3844" y="242"/>
                      <a:pt x="3764" y="87"/>
                      <a:pt x="4133" y="0"/>
                    </a:cubicBezTo>
                    <a:cubicBezTo>
                      <a:pt x="5346" y="52"/>
                      <a:pt x="5161" y="17"/>
                      <a:pt x="5953" y="362"/>
                    </a:cubicBezTo>
                    <a:cubicBezTo>
                      <a:pt x="6112" y="691"/>
                      <a:pt x="6112" y="1036"/>
                      <a:pt x="6586" y="1243"/>
                    </a:cubicBezTo>
                    <a:cubicBezTo>
                      <a:pt x="7035" y="1692"/>
                      <a:pt x="7327" y="1485"/>
                      <a:pt x="8331" y="1450"/>
                    </a:cubicBezTo>
                    <a:cubicBezTo>
                      <a:pt x="8726" y="1365"/>
                      <a:pt x="8534" y="1834"/>
                      <a:pt x="8929" y="1782"/>
                    </a:cubicBezTo>
                    <a:cubicBezTo>
                      <a:pt x="9325" y="1610"/>
                      <a:pt x="8921" y="2128"/>
                      <a:pt x="9370" y="2024"/>
                    </a:cubicBezTo>
                    <a:cubicBezTo>
                      <a:pt x="9659" y="1834"/>
                      <a:pt x="9266" y="2233"/>
                      <a:pt x="9636" y="2388"/>
                    </a:cubicBezTo>
                    <a:cubicBezTo>
                      <a:pt x="9847" y="2596"/>
                      <a:pt x="9806" y="2275"/>
                      <a:pt x="9700" y="2517"/>
                    </a:cubicBezTo>
                    <a:cubicBezTo>
                      <a:pt x="10273" y="2230"/>
                      <a:pt x="9847" y="2553"/>
                      <a:pt x="9860" y="2623"/>
                    </a:cubicBezTo>
                    <a:cubicBezTo>
                      <a:pt x="9873" y="2694"/>
                      <a:pt x="9274" y="2732"/>
                      <a:pt x="9777" y="2940"/>
                    </a:cubicBezTo>
                    <a:cubicBezTo>
                      <a:pt x="10200" y="3337"/>
                      <a:pt x="9533" y="2907"/>
                      <a:pt x="9743" y="3339"/>
                    </a:cubicBezTo>
                    <a:cubicBezTo>
                      <a:pt x="9769" y="3391"/>
                      <a:pt x="9801" y="3367"/>
                      <a:pt x="9791" y="3345"/>
                    </a:cubicBezTo>
                    <a:cubicBezTo>
                      <a:pt x="9779" y="3322"/>
                      <a:pt x="8423" y="3468"/>
                      <a:pt x="9671" y="3205"/>
                    </a:cubicBezTo>
                    <a:cubicBezTo>
                      <a:pt x="9487" y="3188"/>
                      <a:pt x="9657" y="3408"/>
                      <a:pt x="9498" y="3339"/>
                    </a:cubicBezTo>
                    <a:cubicBezTo>
                      <a:pt x="9314" y="3253"/>
                      <a:pt x="9653" y="3554"/>
                      <a:pt x="9547" y="3434"/>
                    </a:cubicBezTo>
                    <a:cubicBezTo>
                      <a:pt x="9388" y="3244"/>
                      <a:pt x="9490" y="3524"/>
                      <a:pt x="9200" y="3471"/>
                    </a:cubicBezTo>
                    <a:cubicBezTo>
                      <a:pt x="7510" y="3524"/>
                      <a:pt x="6968" y="3653"/>
                      <a:pt x="7603" y="4879"/>
                    </a:cubicBezTo>
                    <a:cubicBezTo>
                      <a:pt x="7417" y="4966"/>
                      <a:pt x="7037" y="4839"/>
                      <a:pt x="6904" y="4961"/>
                    </a:cubicBezTo>
                    <a:cubicBezTo>
                      <a:pt x="6800" y="5064"/>
                      <a:pt x="6559" y="4905"/>
                      <a:pt x="6508" y="5026"/>
                    </a:cubicBezTo>
                    <a:cubicBezTo>
                      <a:pt x="6350" y="5129"/>
                      <a:pt x="5925" y="4903"/>
                      <a:pt x="5638" y="4974"/>
                    </a:cubicBezTo>
                    <a:cubicBezTo>
                      <a:pt x="5351" y="5045"/>
                      <a:pt x="5101" y="5301"/>
                      <a:pt x="4785" y="5456"/>
                    </a:cubicBezTo>
                    <a:cubicBezTo>
                      <a:pt x="4389" y="5628"/>
                      <a:pt x="4717" y="5527"/>
                      <a:pt x="4611" y="5855"/>
                    </a:cubicBezTo>
                    <a:cubicBezTo>
                      <a:pt x="4451" y="5932"/>
                      <a:pt x="4677" y="6003"/>
                      <a:pt x="4585" y="6218"/>
                    </a:cubicBezTo>
                    <a:cubicBezTo>
                      <a:pt x="4493" y="6434"/>
                      <a:pt x="4718" y="6704"/>
                      <a:pt x="4501" y="6871"/>
                    </a:cubicBezTo>
                    <a:cubicBezTo>
                      <a:pt x="4284" y="7039"/>
                      <a:pt x="4469" y="7192"/>
                      <a:pt x="4522" y="7295"/>
                    </a:cubicBezTo>
                    <a:cubicBezTo>
                      <a:pt x="4575" y="7398"/>
                      <a:pt x="3963" y="7597"/>
                      <a:pt x="4342" y="7697"/>
                    </a:cubicBezTo>
                    <a:cubicBezTo>
                      <a:pt x="4764" y="7974"/>
                      <a:pt x="4925" y="7789"/>
                      <a:pt x="5557" y="7824"/>
                    </a:cubicBezTo>
                    <a:cubicBezTo>
                      <a:pt x="5900" y="8048"/>
                      <a:pt x="6316" y="8035"/>
                      <a:pt x="6793" y="8105"/>
                    </a:cubicBezTo>
                    <a:cubicBezTo>
                      <a:pt x="6952" y="8260"/>
                      <a:pt x="7795" y="8361"/>
                      <a:pt x="8001" y="8504"/>
                    </a:cubicBezTo>
                    <a:cubicBezTo>
                      <a:pt x="8207" y="8647"/>
                      <a:pt x="7944" y="8827"/>
                      <a:pt x="8031" y="8964"/>
                    </a:cubicBezTo>
                    <a:cubicBezTo>
                      <a:pt x="8118" y="9101"/>
                      <a:pt x="8687" y="9228"/>
                      <a:pt x="8523" y="9323"/>
                    </a:cubicBezTo>
                    <a:cubicBezTo>
                      <a:pt x="8359" y="9418"/>
                      <a:pt x="7336" y="9434"/>
                      <a:pt x="7045" y="9537"/>
                    </a:cubicBezTo>
                    <a:cubicBezTo>
                      <a:pt x="6808" y="9658"/>
                      <a:pt x="6452" y="9638"/>
                      <a:pt x="6112" y="9689"/>
                    </a:cubicBezTo>
                    <a:lnTo>
                      <a:pt x="5003" y="9845"/>
                    </a:lnTo>
                    <a:lnTo>
                      <a:pt x="4766" y="9948"/>
                    </a:lnTo>
                    <a:cubicBezTo>
                      <a:pt x="4689" y="9965"/>
                      <a:pt x="4568" y="10000"/>
                      <a:pt x="4529" y="10000"/>
                    </a:cubicBezTo>
                    <a:cubicBezTo>
                      <a:pt x="4490" y="10000"/>
                      <a:pt x="4622" y="10102"/>
                      <a:pt x="4530" y="9947"/>
                    </a:cubicBezTo>
                    <a:cubicBezTo>
                      <a:pt x="4438" y="9792"/>
                      <a:pt x="4322" y="9282"/>
                      <a:pt x="3976" y="9072"/>
                    </a:cubicBezTo>
                    <a:cubicBezTo>
                      <a:pt x="3630" y="8862"/>
                      <a:pt x="3062" y="8823"/>
                      <a:pt x="2454" y="8685"/>
                    </a:cubicBezTo>
                    <a:cubicBezTo>
                      <a:pt x="1870" y="8485"/>
                      <a:pt x="1863" y="8601"/>
                      <a:pt x="1282" y="8342"/>
                    </a:cubicBezTo>
                    <a:cubicBezTo>
                      <a:pt x="1124" y="8186"/>
                      <a:pt x="331" y="8186"/>
                      <a:pt x="331" y="8186"/>
                    </a:cubicBezTo>
                    <a:cubicBezTo>
                      <a:pt x="358" y="8048"/>
                      <a:pt x="227" y="7841"/>
                      <a:pt x="411" y="7772"/>
                    </a:cubicBezTo>
                    <a:cubicBezTo>
                      <a:pt x="834" y="7634"/>
                      <a:pt x="1837" y="7669"/>
                      <a:pt x="1837" y="7669"/>
                    </a:cubicBezTo>
                    <a:cubicBezTo>
                      <a:pt x="2022" y="7288"/>
                      <a:pt x="2628" y="6615"/>
                      <a:pt x="1757" y="6424"/>
                    </a:cubicBezTo>
                    <a:cubicBezTo>
                      <a:pt x="1705" y="6079"/>
                      <a:pt x="1784" y="5872"/>
                      <a:pt x="1679" y="5544"/>
                    </a:cubicBezTo>
                    <a:cubicBezTo>
                      <a:pt x="1572" y="5216"/>
                      <a:pt x="1308" y="4749"/>
                      <a:pt x="1202" y="4455"/>
                    </a:cubicBezTo>
                    <a:cubicBezTo>
                      <a:pt x="1097" y="4248"/>
                      <a:pt x="1124" y="3973"/>
                      <a:pt x="964" y="3783"/>
                    </a:cubicBezTo>
                    <a:cubicBezTo>
                      <a:pt x="753" y="3558"/>
                      <a:pt x="385" y="3402"/>
                      <a:pt x="95" y="3212"/>
                    </a:cubicBezTo>
                    <a:cubicBezTo>
                      <a:pt x="-144" y="2728"/>
                      <a:pt x="68" y="2556"/>
                      <a:pt x="728" y="2280"/>
                    </a:cubicBezTo>
                    <a:cubicBezTo>
                      <a:pt x="1230" y="1796"/>
                      <a:pt x="1097" y="2089"/>
                      <a:pt x="807" y="134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6" name="Freeform 63"/>
              <p:cNvSpPr/>
              <p:nvPr/>
            </p:nvSpPr>
            <p:spPr bwMode="auto">
              <a:xfrm>
                <a:off x="4861430" y="7056763"/>
                <a:ext cx="1018245" cy="852106"/>
              </a:xfrm>
              <a:custGeom>
                <a:gdLst>
                  <a:gd name="T0" fmla="*/ 2147483647 w 582"/>
                  <a:gd name="T1" fmla="*/ 2147483647 h 417"/>
                  <a:gd name="T2" fmla="*/ 2147483647 w 582"/>
                  <a:gd name="T3" fmla="*/ 2147483647 h 417"/>
                  <a:gd name="T4" fmla="*/ 2147483647 w 582"/>
                  <a:gd name="T5" fmla="*/ 2147483647 h 417"/>
                  <a:gd name="T6" fmla="*/ 2147483647 w 582"/>
                  <a:gd name="T7" fmla="*/ 2147483647 h 417"/>
                  <a:gd name="T8" fmla="*/ 2147483647 w 582"/>
                  <a:gd name="T9" fmla="*/ 2147483647 h 417"/>
                  <a:gd name="T10" fmla="*/ 2147483647 w 582"/>
                  <a:gd name="T11" fmla="*/ 2147483647 h 417"/>
                  <a:gd name="T12" fmla="*/ 2147483647 w 582"/>
                  <a:gd name="T13" fmla="*/ 2147483647 h 417"/>
                  <a:gd name="T14" fmla="*/ 2147483647 w 582"/>
                  <a:gd name="T15" fmla="*/ 2147483647 h 417"/>
                  <a:gd name="T16" fmla="*/ 2147483647 w 582"/>
                  <a:gd name="T17" fmla="*/ 2147483647 h 417"/>
                  <a:gd name="T18" fmla="*/ 2147483647 w 582"/>
                  <a:gd name="T19" fmla="*/ 2147483647 h 417"/>
                  <a:gd name="T20" fmla="*/ 2147483647 w 582"/>
                  <a:gd name="T21" fmla="*/ 2147483647 h 417"/>
                  <a:gd name="T22" fmla="*/ 2147483647 w 582"/>
                  <a:gd name="T23" fmla="*/ 2147483647 h 417"/>
                  <a:gd name="T24" fmla="*/ 2147483647 w 582"/>
                  <a:gd name="T25" fmla="*/ 2147483647 h 417"/>
                  <a:gd name="T26" fmla="*/ 2147483647 w 582"/>
                  <a:gd name="T27" fmla="*/ 2147483647 h 417"/>
                  <a:gd name="T28" fmla="*/ 2147483647 w 582"/>
                  <a:gd name="T29" fmla="*/ 2147483647 h 417"/>
                  <a:gd name="T30" fmla="*/ 2147483647 w 582"/>
                  <a:gd name="T31" fmla="*/ 2147483647 h 417"/>
                  <a:gd name="T32" fmla="*/ 2147483647 w 582"/>
                  <a:gd name="T33" fmla="*/ 2147483647 h 417"/>
                  <a:gd name="T34" fmla="*/ 2147483647 w 582"/>
                  <a:gd name="T35" fmla="*/ 2147483647 h 417"/>
                  <a:gd name="T36" fmla="*/ 2147483647 w 582"/>
                  <a:gd name="T37" fmla="*/ 2147483647 h 417"/>
                  <a:gd name="T38" fmla="*/ 2147483647 w 582"/>
                  <a:gd name="T39" fmla="*/ 2147483647 h 417"/>
                  <a:gd name="T40" fmla="*/ 2147483647 w 582"/>
                  <a:gd name="T41" fmla="*/ 2147483647 h 417"/>
                  <a:gd name="T42" fmla="*/ 2147483647 w 582"/>
                  <a:gd name="T43" fmla="*/ 2147483647 h 417"/>
                  <a:gd name="T44" fmla="*/ 2147483647 w 582"/>
                  <a:gd name="T45" fmla="*/ 2147483647 h 417"/>
                  <a:gd name="T46" fmla="*/ 2147483647 w 582"/>
                  <a:gd name="T47" fmla="*/ 2147483647 h 417"/>
                  <a:gd name="T48" fmla="*/ 2147483647 w 582"/>
                  <a:gd name="T49" fmla="*/ 2147483647 h 417"/>
                  <a:gd name="T50" fmla="*/ 2147483647 w 582"/>
                  <a:gd name="T51" fmla="*/ 2147483647 h 417"/>
                  <a:gd name="T52" fmla="*/ 2147483647 w 582"/>
                  <a:gd name="T53" fmla="*/ 2147483647 h 417"/>
                  <a:gd name="T54" fmla="*/ 2147483647 w 582"/>
                  <a:gd name="T55" fmla="*/ 2147483647 h 417"/>
                  <a:gd name="T56" fmla="*/ 2147483647 w 582"/>
                  <a:gd name="T57" fmla="*/ 2147483647 h 417"/>
                  <a:gd name="T58" fmla="*/ 2147483647 w 582"/>
                  <a:gd name="T59" fmla="*/ 2147483647 h 417"/>
                  <a:gd name="T60" fmla="*/ 2147483647 w 582"/>
                  <a:gd name="T61" fmla="*/ 0 h 417"/>
                  <a:gd name="T62" fmla="*/ 2147483647 w 582"/>
                  <a:gd name="T63" fmla="*/ 2147483647 h 417"/>
                  <a:gd name="T64" fmla="*/ 2147483647 w 582"/>
                  <a:gd name="T65" fmla="*/ 2147483647 h 417"/>
                  <a:gd name="T66" fmla="*/ 2147483647 w 582"/>
                  <a:gd name="T67" fmla="*/ 2147483647 h 417"/>
                  <a:gd name="T68" fmla="*/ 2147483647 w 582"/>
                  <a:gd name="T69" fmla="*/ 2147483647 h 417"/>
                  <a:gd name="T70" fmla="*/ 2147483647 w 582"/>
                  <a:gd name="T71" fmla="*/ 2147483647 h 417"/>
                  <a:gd name="T72" fmla="*/ 2147483647 w 582"/>
                  <a:gd name="T73" fmla="*/ 2147483647 h 417"/>
                  <a:gd name="T74" fmla="*/ 2147483647 w 582"/>
                  <a:gd name="T75" fmla="*/ 2147483647 h 417"/>
                  <a:gd name="T76" fmla="*/ 2147483647 w 582"/>
                  <a:gd name="T77" fmla="*/ 2147483647 h 417"/>
                  <a:gd name="T78" fmla="*/ 2147483647 w 582"/>
                  <a:gd name="T79" fmla="*/ 2147483647 h 417"/>
                  <a:gd name="T80" fmla="*/ 2147483647 w 582"/>
                  <a:gd name="T81" fmla="*/ 2147483647 h 417"/>
                  <a:gd name="T82" fmla="*/ 2147483647 w 582"/>
                  <a:gd name="T83" fmla="*/ 2147483647 h 417"/>
                  <a:gd name="T84" fmla="*/ 2147483647 w 582"/>
                  <a:gd name="T85" fmla="*/ 2147483647 h 417"/>
                  <a:gd name="T86" fmla="*/ 2147483647 w 582"/>
                  <a:gd name="T87" fmla="*/ 2147483647 h 417"/>
                  <a:gd name="T88" fmla="*/ 2147483647 w 582"/>
                  <a:gd name="T89" fmla="*/ 2147483647 h 417"/>
                  <a:gd name="T90" fmla="*/ 2147483647 w 582"/>
                  <a:gd name="T91" fmla="*/ 2147483647 h 417"/>
                  <a:gd name="T92" fmla="*/ 2147483647 w 582"/>
                  <a:gd name="T93" fmla="*/ 2147483647 h 417"/>
                  <a:gd name="T94" fmla="*/ 2147483647 w 582"/>
                  <a:gd name="T95" fmla="*/ 2147483647 h 417"/>
                  <a:gd name="T96" fmla="*/ 2147483647 w 582"/>
                  <a:gd name="T97" fmla="*/ 2147483647 h 4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82"/>
                  <a:gd name="T148" fmla="*/ 0 h 417"/>
                  <a:gd name="T149" fmla="*/ 582 w 582"/>
                  <a:gd name="T150" fmla="*/ 417 h 417"/>
                  <a:gd name="connsiteX0" fmla="*/ 8164 w 9896"/>
                  <a:gd name="connsiteY0" fmla="*/ 9162 h 10000"/>
                  <a:gd name="connsiteX1" fmla="*/ 7469 w 9896"/>
                  <a:gd name="connsiteY1" fmla="*/ 8704 h 10000"/>
                  <a:gd name="connsiteX2" fmla="*/ 7015 w 9896"/>
                  <a:gd name="connsiteY2" fmla="*/ 8159 h 10000"/>
                  <a:gd name="connsiteX3" fmla="*/ 6439 w 9896"/>
                  <a:gd name="connsiteY3" fmla="*/ 8093 h 10000"/>
                  <a:gd name="connsiteX4" fmla="*/ 6044 w 9896"/>
                  <a:gd name="connsiteY4" fmla="*/ 7716 h 10000"/>
                  <a:gd name="connsiteX5" fmla="*/ 5593 w 9896"/>
                  <a:gd name="connsiteY5" fmla="*/ 7643 h 10000"/>
                  <a:gd name="connsiteX6" fmla="*/ 5342 w 9896"/>
                  <a:gd name="connsiteY6" fmla="*/ 7290 h 10000"/>
                  <a:gd name="connsiteX7" fmla="*/ 4403 w 9896"/>
                  <a:gd name="connsiteY7" fmla="*/ 7624 h 10000"/>
                  <a:gd name="connsiteX8" fmla="*/ 3774 w 9896"/>
                  <a:gd name="connsiteY8" fmla="*/ 7290 h 10000"/>
                  <a:gd name="connsiteX9" fmla="*/ 3932 w 9896"/>
                  <a:gd name="connsiteY9" fmla="*/ 7424 h 10000"/>
                  <a:gd name="connsiteX10" fmla="*/ 2986 w 9896"/>
                  <a:gd name="connsiteY10" fmla="*/ 7976 h 10000"/>
                  <a:gd name="connsiteX11" fmla="*/ 2247 w 9896"/>
                  <a:gd name="connsiteY11" fmla="*/ 8328 h 10000"/>
                  <a:gd name="connsiteX12" fmla="*/ 2338 w 9896"/>
                  <a:gd name="connsiteY12" fmla="*/ 8968 h 10000"/>
                  <a:gd name="connsiteX13" fmla="*/ 1226 w 9896"/>
                  <a:gd name="connsiteY13" fmla="*/ 9987 h 10000"/>
                  <a:gd name="connsiteX14" fmla="*/ 782 w 9896"/>
                  <a:gd name="connsiteY14" fmla="*/ 9529 h 10000"/>
                  <a:gd name="connsiteX15" fmla="*/ 185 w 9896"/>
                  <a:gd name="connsiteY15" fmla="*/ 9183 h 10000"/>
                  <a:gd name="connsiteX16" fmla="*/ 13 w 9896"/>
                  <a:gd name="connsiteY16" fmla="*/ 7691 h 10000"/>
                  <a:gd name="connsiteX17" fmla="*/ 431 w 9896"/>
                  <a:gd name="connsiteY17" fmla="*/ 6821 h 10000"/>
                  <a:gd name="connsiteX18" fmla="*/ 379 w 9896"/>
                  <a:gd name="connsiteY18" fmla="*/ 5952 h 10000"/>
                  <a:gd name="connsiteX19" fmla="*/ 639 w 9896"/>
                  <a:gd name="connsiteY19" fmla="*/ 5618 h 10000"/>
                  <a:gd name="connsiteX20" fmla="*/ 848 w 9896"/>
                  <a:gd name="connsiteY20" fmla="*/ 5217 h 10000"/>
                  <a:gd name="connsiteX21" fmla="*/ 1215 w 9896"/>
                  <a:gd name="connsiteY21" fmla="*/ 4014 h 10000"/>
                  <a:gd name="connsiteX22" fmla="*/ 1893 w 9896"/>
                  <a:gd name="connsiteY22" fmla="*/ 3611 h 10000"/>
                  <a:gd name="connsiteX23" fmla="*/ 1738 w 9896"/>
                  <a:gd name="connsiteY23" fmla="*/ 2408 h 10000"/>
                  <a:gd name="connsiteX24" fmla="*/ 2051 w 9896"/>
                  <a:gd name="connsiteY24" fmla="*/ 2542 h 10000"/>
                  <a:gd name="connsiteX25" fmla="*/ 2486 w 9896"/>
                  <a:gd name="connsiteY25" fmla="*/ 2229 h 10000"/>
                  <a:gd name="connsiteX26" fmla="*/ 3183 w 9896"/>
                  <a:gd name="connsiteY26" fmla="*/ 2497 h 10000"/>
                  <a:gd name="connsiteX27" fmla="*/ 3723 w 9896"/>
                  <a:gd name="connsiteY27" fmla="*/ 1806 h 10000"/>
                  <a:gd name="connsiteX28" fmla="*/ 3983 w 9896"/>
                  <a:gd name="connsiteY28" fmla="*/ 1137 h 10000"/>
                  <a:gd name="connsiteX29" fmla="*/ 3879 w 9896"/>
                  <a:gd name="connsiteY29" fmla="*/ 469 h 10000"/>
                  <a:gd name="connsiteX30" fmla="*/ 4193 w 9896"/>
                  <a:gd name="connsiteY30" fmla="*/ 268 h 10000"/>
                  <a:gd name="connsiteX31" fmla="*/ 4507 w 9896"/>
                  <a:gd name="connsiteY31" fmla="*/ 0 h 10000"/>
                  <a:gd name="connsiteX32" fmla="*/ 5238 w 9896"/>
                  <a:gd name="connsiteY32" fmla="*/ 201 h 10000"/>
                  <a:gd name="connsiteX33" fmla="*/ 5499 w 9896"/>
                  <a:gd name="connsiteY33" fmla="*/ 1271 h 10000"/>
                  <a:gd name="connsiteX34" fmla="*/ 6701 w 9896"/>
                  <a:gd name="connsiteY34" fmla="*/ 1070 h 10000"/>
                  <a:gd name="connsiteX35" fmla="*/ 6961 w 9896"/>
                  <a:gd name="connsiteY35" fmla="*/ 535 h 10000"/>
                  <a:gd name="connsiteX36" fmla="*/ 7955 w 9896"/>
                  <a:gd name="connsiteY36" fmla="*/ 335 h 10000"/>
                  <a:gd name="connsiteX37" fmla="*/ 9471 w 9896"/>
                  <a:gd name="connsiteY37" fmla="*/ 668 h 10000"/>
                  <a:gd name="connsiteX38" fmla="*/ 9575 w 9896"/>
                  <a:gd name="connsiteY38" fmla="*/ 1472 h 10000"/>
                  <a:gd name="connsiteX39" fmla="*/ 9784 w 9896"/>
                  <a:gd name="connsiteY39" fmla="*/ 2073 h 10000"/>
                  <a:gd name="connsiteX40" fmla="*/ 9731 w 9896"/>
                  <a:gd name="connsiteY40" fmla="*/ 3880 h 10000"/>
                  <a:gd name="connsiteX41" fmla="*/ 9575 w 9896"/>
                  <a:gd name="connsiteY41" fmla="*/ 4014 h 10000"/>
                  <a:gd name="connsiteX42" fmla="*/ 9522 w 9896"/>
                  <a:gd name="connsiteY42" fmla="*/ 4213 h 10000"/>
                  <a:gd name="connsiteX43" fmla="*/ 9731 w 9896"/>
                  <a:gd name="connsiteY43" fmla="*/ 5685 h 10000"/>
                  <a:gd name="connsiteX44" fmla="*/ 9889 w 9896"/>
                  <a:gd name="connsiteY44" fmla="*/ 6020 h 10000"/>
                  <a:gd name="connsiteX45" fmla="*/ 9575 w 9896"/>
                  <a:gd name="connsiteY45" fmla="*/ 6153 h 10000"/>
                  <a:gd name="connsiteX46" fmla="*/ 9378 w 9896"/>
                  <a:gd name="connsiteY46" fmla="*/ 6992 h 10000"/>
                  <a:gd name="connsiteX47" fmla="*/ 9113 w 9896"/>
                  <a:gd name="connsiteY47" fmla="*/ 6887 h 10000"/>
                  <a:gd name="connsiteX48" fmla="*/ 8299 w 9896"/>
                  <a:gd name="connsiteY48" fmla="*/ 7432 h 10000"/>
                  <a:gd name="connsiteX49" fmla="*/ 8164 w 9896"/>
                  <a:gd name="connsiteY49" fmla="*/ 916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896" h="10000">
                    <a:moveTo>
                      <a:pt x="8164" y="9162"/>
                    </a:moveTo>
                    <a:cubicBezTo>
                      <a:pt x="8025" y="8271"/>
                      <a:pt x="7992" y="9148"/>
                      <a:pt x="7469" y="8704"/>
                    </a:cubicBezTo>
                    <a:cubicBezTo>
                      <a:pt x="6912" y="8815"/>
                      <a:pt x="7397" y="8003"/>
                      <a:pt x="7015" y="8159"/>
                    </a:cubicBezTo>
                    <a:cubicBezTo>
                      <a:pt x="6823" y="8137"/>
                      <a:pt x="6631" y="8159"/>
                      <a:pt x="6439" y="8093"/>
                    </a:cubicBezTo>
                    <a:cubicBezTo>
                      <a:pt x="6214" y="8003"/>
                      <a:pt x="6186" y="7791"/>
                      <a:pt x="6044" y="7716"/>
                    </a:cubicBezTo>
                    <a:cubicBezTo>
                      <a:pt x="5902" y="7642"/>
                      <a:pt x="5749" y="7711"/>
                      <a:pt x="5593" y="7643"/>
                    </a:cubicBezTo>
                    <a:cubicBezTo>
                      <a:pt x="5419" y="7800"/>
                      <a:pt x="5499" y="7090"/>
                      <a:pt x="5342" y="7290"/>
                    </a:cubicBezTo>
                    <a:cubicBezTo>
                      <a:pt x="5169" y="7937"/>
                      <a:pt x="5098" y="7691"/>
                      <a:pt x="4403" y="7624"/>
                    </a:cubicBezTo>
                    <a:cubicBezTo>
                      <a:pt x="4298" y="7580"/>
                      <a:pt x="3879" y="7335"/>
                      <a:pt x="3774" y="7290"/>
                    </a:cubicBezTo>
                    <a:cubicBezTo>
                      <a:pt x="3723" y="7268"/>
                      <a:pt x="4063" y="7309"/>
                      <a:pt x="3932" y="7424"/>
                    </a:cubicBezTo>
                    <a:cubicBezTo>
                      <a:pt x="3800" y="7538"/>
                      <a:pt x="3388" y="7798"/>
                      <a:pt x="2986" y="7976"/>
                    </a:cubicBezTo>
                    <a:cubicBezTo>
                      <a:pt x="2818" y="8223"/>
                      <a:pt x="2299" y="8205"/>
                      <a:pt x="2247" y="8328"/>
                    </a:cubicBezTo>
                    <a:cubicBezTo>
                      <a:pt x="2194" y="8451"/>
                      <a:pt x="2508" y="8691"/>
                      <a:pt x="2338" y="8968"/>
                    </a:cubicBezTo>
                    <a:cubicBezTo>
                      <a:pt x="2168" y="9244"/>
                      <a:pt x="1783" y="10121"/>
                      <a:pt x="1226" y="9987"/>
                    </a:cubicBezTo>
                    <a:cubicBezTo>
                      <a:pt x="1156" y="9965"/>
                      <a:pt x="816" y="9616"/>
                      <a:pt x="782" y="9529"/>
                    </a:cubicBezTo>
                    <a:cubicBezTo>
                      <a:pt x="695" y="9350"/>
                      <a:pt x="307" y="9316"/>
                      <a:pt x="185" y="9183"/>
                    </a:cubicBezTo>
                    <a:cubicBezTo>
                      <a:pt x="28" y="9004"/>
                      <a:pt x="-27" y="8085"/>
                      <a:pt x="13" y="7691"/>
                    </a:cubicBezTo>
                    <a:cubicBezTo>
                      <a:pt x="54" y="7297"/>
                      <a:pt x="379" y="7112"/>
                      <a:pt x="431" y="6821"/>
                    </a:cubicBezTo>
                    <a:cubicBezTo>
                      <a:pt x="484" y="6532"/>
                      <a:pt x="343" y="6153"/>
                      <a:pt x="379" y="5952"/>
                    </a:cubicBezTo>
                    <a:cubicBezTo>
                      <a:pt x="501" y="5484"/>
                      <a:pt x="309" y="6042"/>
                      <a:pt x="639" y="5618"/>
                    </a:cubicBezTo>
                    <a:cubicBezTo>
                      <a:pt x="727" y="5507"/>
                      <a:pt x="848" y="5217"/>
                      <a:pt x="848" y="5217"/>
                    </a:cubicBezTo>
                    <a:cubicBezTo>
                      <a:pt x="797" y="4793"/>
                      <a:pt x="901" y="4280"/>
                      <a:pt x="1215" y="4014"/>
                    </a:cubicBezTo>
                    <a:cubicBezTo>
                      <a:pt x="1284" y="3946"/>
                      <a:pt x="1859" y="3611"/>
                      <a:pt x="1893" y="3611"/>
                    </a:cubicBezTo>
                    <a:cubicBezTo>
                      <a:pt x="1859" y="3254"/>
                      <a:pt x="1406" y="2542"/>
                      <a:pt x="1738" y="2408"/>
                    </a:cubicBezTo>
                    <a:cubicBezTo>
                      <a:pt x="1806" y="2140"/>
                      <a:pt x="1842" y="2631"/>
                      <a:pt x="2051" y="2542"/>
                    </a:cubicBezTo>
                    <a:cubicBezTo>
                      <a:pt x="2260" y="2497"/>
                      <a:pt x="2225" y="2207"/>
                      <a:pt x="2486" y="2229"/>
                    </a:cubicBezTo>
                    <a:cubicBezTo>
                      <a:pt x="2678" y="2229"/>
                      <a:pt x="2974" y="2564"/>
                      <a:pt x="3183" y="2497"/>
                    </a:cubicBezTo>
                    <a:cubicBezTo>
                      <a:pt x="3392" y="2430"/>
                      <a:pt x="3584" y="2028"/>
                      <a:pt x="3723" y="1806"/>
                    </a:cubicBezTo>
                    <a:cubicBezTo>
                      <a:pt x="3723" y="1516"/>
                      <a:pt x="3949" y="1360"/>
                      <a:pt x="3983" y="1137"/>
                    </a:cubicBezTo>
                    <a:cubicBezTo>
                      <a:pt x="4019" y="913"/>
                      <a:pt x="3845" y="602"/>
                      <a:pt x="3879" y="469"/>
                    </a:cubicBezTo>
                    <a:cubicBezTo>
                      <a:pt x="4053" y="245"/>
                      <a:pt x="4001" y="401"/>
                      <a:pt x="4193" y="268"/>
                    </a:cubicBezTo>
                    <a:lnTo>
                      <a:pt x="4507" y="0"/>
                    </a:lnTo>
                    <a:cubicBezTo>
                      <a:pt x="4767" y="89"/>
                      <a:pt x="4977" y="156"/>
                      <a:pt x="5238" y="201"/>
                    </a:cubicBezTo>
                    <a:cubicBezTo>
                      <a:pt x="5552" y="469"/>
                      <a:pt x="5465" y="758"/>
                      <a:pt x="5499" y="1271"/>
                    </a:cubicBezTo>
                    <a:cubicBezTo>
                      <a:pt x="6004" y="1226"/>
                      <a:pt x="6283" y="1248"/>
                      <a:pt x="6701" y="1070"/>
                    </a:cubicBezTo>
                    <a:cubicBezTo>
                      <a:pt x="6823" y="602"/>
                      <a:pt x="6719" y="758"/>
                      <a:pt x="6961" y="535"/>
                    </a:cubicBezTo>
                    <a:cubicBezTo>
                      <a:pt x="7206" y="89"/>
                      <a:pt x="7537" y="290"/>
                      <a:pt x="7955" y="335"/>
                    </a:cubicBezTo>
                    <a:cubicBezTo>
                      <a:pt x="8529" y="580"/>
                      <a:pt x="8773" y="624"/>
                      <a:pt x="9471" y="668"/>
                    </a:cubicBezTo>
                    <a:cubicBezTo>
                      <a:pt x="9384" y="981"/>
                      <a:pt x="9243" y="1338"/>
                      <a:pt x="9575" y="1472"/>
                    </a:cubicBezTo>
                    <a:cubicBezTo>
                      <a:pt x="9662" y="1650"/>
                      <a:pt x="9784" y="2073"/>
                      <a:pt x="9784" y="2073"/>
                    </a:cubicBezTo>
                    <a:cubicBezTo>
                      <a:pt x="9766" y="2676"/>
                      <a:pt x="9801" y="3277"/>
                      <a:pt x="9731" y="3880"/>
                    </a:cubicBezTo>
                    <a:cubicBezTo>
                      <a:pt x="9731" y="3968"/>
                      <a:pt x="9610" y="3946"/>
                      <a:pt x="9575" y="4014"/>
                    </a:cubicBezTo>
                    <a:cubicBezTo>
                      <a:pt x="9539" y="4058"/>
                      <a:pt x="9539" y="4147"/>
                      <a:pt x="9522" y="4213"/>
                    </a:cubicBezTo>
                    <a:cubicBezTo>
                      <a:pt x="9889" y="4526"/>
                      <a:pt x="9627" y="5173"/>
                      <a:pt x="9731" y="5685"/>
                    </a:cubicBezTo>
                    <a:cubicBezTo>
                      <a:pt x="9714" y="5752"/>
                      <a:pt x="9941" y="5975"/>
                      <a:pt x="9889" y="6020"/>
                    </a:cubicBezTo>
                    <a:cubicBezTo>
                      <a:pt x="9801" y="6109"/>
                      <a:pt x="9660" y="5991"/>
                      <a:pt x="9575" y="6153"/>
                    </a:cubicBezTo>
                    <a:cubicBezTo>
                      <a:pt x="9490" y="6315"/>
                      <a:pt x="8803" y="6435"/>
                      <a:pt x="9378" y="6992"/>
                    </a:cubicBezTo>
                    <a:cubicBezTo>
                      <a:pt x="9464" y="7326"/>
                      <a:pt x="9391" y="6797"/>
                      <a:pt x="9113" y="6887"/>
                    </a:cubicBezTo>
                    <a:cubicBezTo>
                      <a:pt x="9059" y="6999"/>
                      <a:pt x="8333" y="7410"/>
                      <a:pt x="8299" y="7432"/>
                    </a:cubicBezTo>
                    <a:cubicBezTo>
                      <a:pt x="8002" y="7567"/>
                      <a:pt x="8390" y="9185"/>
                      <a:pt x="8164" y="916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7" name="Freeform 64"/>
              <p:cNvSpPr/>
              <p:nvPr/>
            </p:nvSpPr>
            <p:spPr bwMode="auto">
              <a:xfrm>
                <a:off x="3965014" y="5591496"/>
                <a:ext cx="762001" cy="590550"/>
              </a:xfrm>
              <a:custGeom>
                <a:gdLst>
                  <a:gd name="T0" fmla="*/ 2147483647 w 424"/>
                  <a:gd name="T1" fmla="*/ 2147483647 h 312"/>
                  <a:gd name="T2" fmla="*/ 2147483647 w 424"/>
                  <a:gd name="T3" fmla="*/ 2147483647 h 312"/>
                  <a:gd name="T4" fmla="*/ 2147483647 w 424"/>
                  <a:gd name="T5" fmla="*/ 2147483647 h 312"/>
                  <a:gd name="T6" fmla="*/ 2147483647 w 424"/>
                  <a:gd name="T7" fmla="*/ 2147483647 h 312"/>
                  <a:gd name="T8" fmla="*/ 0 w 424"/>
                  <a:gd name="T9" fmla="*/ 2147483647 h 312"/>
                  <a:gd name="T10" fmla="*/ 2147483647 w 424"/>
                  <a:gd name="T11" fmla="*/ 2147483647 h 312"/>
                  <a:gd name="T12" fmla="*/ 2147483647 w 424"/>
                  <a:gd name="T13" fmla="*/ 2147483647 h 312"/>
                  <a:gd name="T14" fmla="*/ 2147483647 w 424"/>
                  <a:gd name="T15" fmla="*/ 2147483647 h 312"/>
                  <a:gd name="T16" fmla="*/ 2147483647 w 424"/>
                  <a:gd name="T17" fmla="*/ 2147483647 h 312"/>
                  <a:gd name="T18" fmla="*/ 2147483647 w 424"/>
                  <a:gd name="T19" fmla="*/ 2147483647 h 312"/>
                  <a:gd name="T20" fmla="*/ 2147483647 w 424"/>
                  <a:gd name="T21" fmla="*/ 2147483647 h 312"/>
                  <a:gd name="T22" fmla="*/ 2147483647 w 424"/>
                  <a:gd name="T23" fmla="*/ 2147483647 h 312"/>
                  <a:gd name="T24" fmla="*/ 2147483647 w 424"/>
                  <a:gd name="T25" fmla="*/ 2147483647 h 312"/>
                  <a:gd name="T26" fmla="*/ 2147483647 w 424"/>
                  <a:gd name="T27" fmla="*/ 2147483647 h 312"/>
                  <a:gd name="T28" fmla="*/ 2147483647 w 424"/>
                  <a:gd name="T29" fmla="*/ 2147483647 h 312"/>
                  <a:gd name="T30" fmla="*/ 2147483647 w 424"/>
                  <a:gd name="T31" fmla="*/ 0 h 312"/>
                  <a:gd name="T32" fmla="*/ 2147483647 w 424"/>
                  <a:gd name="T33" fmla="*/ 2147483647 h 312"/>
                  <a:gd name="T34" fmla="*/ 2147483647 w 424"/>
                  <a:gd name="T35" fmla="*/ 2147483647 h 312"/>
                  <a:gd name="T36" fmla="*/ 2147483647 w 424"/>
                  <a:gd name="T37" fmla="*/ 2147483647 h 312"/>
                  <a:gd name="T38" fmla="*/ 2147483647 w 424"/>
                  <a:gd name="T39" fmla="*/ 2147483647 h 312"/>
                  <a:gd name="T40" fmla="*/ 2147483647 w 424"/>
                  <a:gd name="T41" fmla="*/ 2147483647 h 312"/>
                  <a:gd name="T42" fmla="*/ 2147483647 w 424"/>
                  <a:gd name="T43" fmla="*/ 2147483647 h 312"/>
                  <a:gd name="T44" fmla="*/ 2147483647 w 424"/>
                  <a:gd name="T45" fmla="*/ 2147483647 h 312"/>
                  <a:gd name="T46" fmla="*/ 2147483647 w 424"/>
                  <a:gd name="T47" fmla="*/ 2147483647 h 312"/>
                  <a:gd name="T48" fmla="*/ 2147483647 w 424"/>
                  <a:gd name="T49" fmla="*/ 2147483647 h 312"/>
                  <a:gd name="T50" fmla="*/ 2147483647 w 424"/>
                  <a:gd name="T51" fmla="*/ 2147483647 h 312"/>
                  <a:gd name="T52" fmla="*/ 2147483647 w 424"/>
                  <a:gd name="T53" fmla="*/ 2147483647 h 312"/>
                  <a:gd name="T54" fmla="*/ 2147483647 w 424"/>
                  <a:gd name="T55" fmla="*/ 2147483647 h 312"/>
                  <a:gd name="T56" fmla="*/ 2147483647 w 424"/>
                  <a:gd name="T57" fmla="*/ 2147483647 h 312"/>
                  <a:gd name="T58" fmla="*/ 2147483647 w 424"/>
                  <a:gd name="T59" fmla="*/ 2147483647 h 312"/>
                  <a:gd name="T60" fmla="*/ 2147483647 w 424"/>
                  <a:gd name="T61" fmla="*/ 2147483647 h 3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24"/>
                  <a:gd name="T94" fmla="*/ 0 h 312"/>
                  <a:gd name="T95" fmla="*/ 424 w 424"/>
                  <a:gd name="T96" fmla="*/ 312 h 312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23" h="312">
                    <a:moveTo>
                      <a:pt x="72" y="312"/>
                    </a:moveTo>
                    <a:cubicBezTo>
                      <a:pt x="71" y="309"/>
                      <a:pt x="70" y="306"/>
                      <a:pt x="69" y="303"/>
                    </a:cubicBezTo>
                    <a:cubicBezTo>
                      <a:pt x="67" y="300"/>
                      <a:pt x="64" y="297"/>
                      <a:pt x="63" y="294"/>
                    </a:cubicBezTo>
                    <a:cubicBezTo>
                      <a:pt x="60" y="288"/>
                      <a:pt x="57" y="276"/>
                      <a:pt x="57" y="276"/>
                    </a:cubicBezTo>
                    <a:cubicBezTo>
                      <a:pt x="52" y="240"/>
                      <a:pt x="36" y="246"/>
                      <a:pt x="0" y="243"/>
                    </a:cubicBezTo>
                    <a:cubicBezTo>
                      <a:pt x="4" y="232"/>
                      <a:pt x="11" y="229"/>
                      <a:pt x="18" y="219"/>
                    </a:cubicBezTo>
                    <a:cubicBezTo>
                      <a:pt x="20" y="211"/>
                      <a:pt x="18" y="201"/>
                      <a:pt x="24" y="195"/>
                    </a:cubicBezTo>
                    <a:cubicBezTo>
                      <a:pt x="29" y="190"/>
                      <a:pt x="42" y="183"/>
                      <a:pt x="42" y="183"/>
                    </a:cubicBezTo>
                    <a:cubicBezTo>
                      <a:pt x="49" y="169"/>
                      <a:pt x="56" y="172"/>
                      <a:pt x="63" y="159"/>
                    </a:cubicBezTo>
                    <a:cubicBezTo>
                      <a:pt x="70" y="146"/>
                      <a:pt x="72" y="125"/>
                      <a:pt x="75" y="111"/>
                    </a:cubicBezTo>
                    <a:cubicBezTo>
                      <a:pt x="78" y="101"/>
                      <a:pt x="102" y="93"/>
                      <a:pt x="102" y="93"/>
                    </a:cubicBezTo>
                    <a:cubicBezTo>
                      <a:pt x="108" y="45"/>
                      <a:pt x="133" y="60"/>
                      <a:pt x="183" y="57"/>
                    </a:cubicBezTo>
                    <a:cubicBezTo>
                      <a:pt x="209" y="54"/>
                      <a:pt x="230" y="45"/>
                      <a:pt x="255" y="39"/>
                    </a:cubicBezTo>
                    <a:cubicBezTo>
                      <a:pt x="271" y="42"/>
                      <a:pt x="276" y="50"/>
                      <a:pt x="285" y="36"/>
                    </a:cubicBezTo>
                    <a:cubicBezTo>
                      <a:pt x="288" y="14"/>
                      <a:pt x="282" y="16"/>
                      <a:pt x="300" y="9"/>
                    </a:cubicBezTo>
                    <a:cubicBezTo>
                      <a:pt x="309" y="5"/>
                      <a:pt x="327" y="0"/>
                      <a:pt x="327" y="0"/>
                    </a:cubicBezTo>
                    <a:cubicBezTo>
                      <a:pt x="368" y="8"/>
                      <a:pt x="324" y="16"/>
                      <a:pt x="351" y="48"/>
                    </a:cubicBezTo>
                    <a:cubicBezTo>
                      <a:pt x="358" y="56"/>
                      <a:pt x="373" y="52"/>
                      <a:pt x="384" y="54"/>
                    </a:cubicBezTo>
                    <a:cubicBezTo>
                      <a:pt x="382" y="81"/>
                      <a:pt x="390" y="100"/>
                      <a:pt x="369" y="114"/>
                    </a:cubicBezTo>
                    <a:cubicBezTo>
                      <a:pt x="356" y="153"/>
                      <a:pt x="359" y="155"/>
                      <a:pt x="393" y="159"/>
                    </a:cubicBezTo>
                    <a:cubicBezTo>
                      <a:pt x="424" y="206"/>
                      <a:pt x="387" y="199"/>
                      <a:pt x="357" y="201"/>
                    </a:cubicBezTo>
                    <a:cubicBezTo>
                      <a:pt x="339" y="213"/>
                      <a:pt x="353" y="236"/>
                      <a:pt x="336" y="249"/>
                    </a:cubicBezTo>
                    <a:cubicBezTo>
                      <a:pt x="325" y="258"/>
                      <a:pt x="286" y="257"/>
                      <a:pt x="276" y="258"/>
                    </a:cubicBezTo>
                    <a:cubicBezTo>
                      <a:pt x="265" y="265"/>
                      <a:pt x="267" y="272"/>
                      <a:pt x="255" y="276"/>
                    </a:cubicBezTo>
                    <a:cubicBezTo>
                      <a:pt x="241" y="271"/>
                      <a:pt x="231" y="263"/>
                      <a:pt x="219" y="255"/>
                    </a:cubicBezTo>
                    <a:cubicBezTo>
                      <a:pt x="214" y="251"/>
                      <a:pt x="201" y="249"/>
                      <a:pt x="201" y="249"/>
                    </a:cubicBezTo>
                    <a:cubicBezTo>
                      <a:pt x="163" y="253"/>
                      <a:pt x="165" y="261"/>
                      <a:pt x="120" y="264"/>
                    </a:cubicBezTo>
                    <a:cubicBezTo>
                      <a:pt x="114" y="268"/>
                      <a:pt x="107" y="268"/>
                      <a:pt x="102" y="273"/>
                    </a:cubicBezTo>
                    <a:cubicBezTo>
                      <a:pt x="97" y="278"/>
                      <a:pt x="92" y="284"/>
                      <a:pt x="90" y="291"/>
                    </a:cubicBezTo>
                    <a:cubicBezTo>
                      <a:pt x="89" y="294"/>
                      <a:pt x="89" y="298"/>
                      <a:pt x="87" y="300"/>
                    </a:cubicBezTo>
                    <a:cubicBezTo>
                      <a:pt x="82" y="306"/>
                      <a:pt x="66" y="306"/>
                      <a:pt x="72" y="31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8" name="Freeform 65"/>
              <p:cNvSpPr/>
              <p:nvPr/>
            </p:nvSpPr>
            <p:spPr bwMode="auto">
              <a:xfrm>
                <a:off x="4612706" y="5124788"/>
                <a:ext cx="1117600" cy="1265237"/>
              </a:xfrm>
              <a:custGeom>
                <a:gdLst>
                  <a:gd name="T0" fmla="*/ 2147483647 w 623"/>
                  <a:gd name="T1" fmla="*/ 2147483647 h 666"/>
                  <a:gd name="T2" fmla="*/ 2147483647 w 623"/>
                  <a:gd name="T3" fmla="*/ 2147483647 h 666"/>
                  <a:gd name="T4" fmla="*/ 2147483647 w 623"/>
                  <a:gd name="T5" fmla="*/ 2147483647 h 666"/>
                  <a:gd name="T6" fmla="*/ 2147483647 w 623"/>
                  <a:gd name="T7" fmla="*/ 2147483647 h 666"/>
                  <a:gd name="T8" fmla="*/ 2147483647 w 623"/>
                  <a:gd name="T9" fmla="*/ 2147483647 h 666"/>
                  <a:gd name="T10" fmla="*/ 2147483647 w 623"/>
                  <a:gd name="T11" fmla="*/ 2147483647 h 666"/>
                  <a:gd name="T12" fmla="*/ 2147483647 w 623"/>
                  <a:gd name="T13" fmla="*/ 2147483647 h 666"/>
                  <a:gd name="T14" fmla="*/ 2147483647 w 623"/>
                  <a:gd name="T15" fmla="*/ 2147483647 h 666"/>
                  <a:gd name="T16" fmla="*/ 2147483647 w 623"/>
                  <a:gd name="T17" fmla="*/ 2147483647 h 666"/>
                  <a:gd name="T18" fmla="*/ 2147483647 w 623"/>
                  <a:gd name="T19" fmla="*/ 2147483647 h 666"/>
                  <a:gd name="T20" fmla="*/ 2147483647 w 623"/>
                  <a:gd name="T21" fmla="*/ 2147483647 h 666"/>
                  <a:gd name="T22" fmla="*/ 2147483647 w 623"/>
                  <a:gd name="T23" fmla="*/ 2147483647 h 666"/>
                  <a:gd name="T24" fmla="*/ 2147483647 w 623"/>
                  <a:gd name="T25" fmla="*/ 2147483647 h 666"/>
                  <a:gd name="T26" fmla="*/ 2147483647 w 623"/>
                  <a:gd name="T27" fmla="*/ 2147483647 h 666"/>
                  <a:gd name="T28" fmla="*/ 2147483647 w 623"/>
                  <a:gd name="T29" fmla="*/ 2147483647 h 666"/>
                  <a:gd name="T30" fmla="*/ 2147483647 w 623"/>
                  <a:gd name="T31" fmla="*/ 2147483647 h 666"/>
                  <a:gd name="T32" fmla="*/ 2147483647 w 623"/>
                  <a:gd name="T33" fmla="*/ 0 h 666"/>
                  <a:gd name="T34" fmla="*/ 2147483647 w 623"/>
                  <a:gd name="T35" fmla="*/ 2147483647 h 666"/>
                  <a:gd name="T36" fmla="*/ 2147483647 w 623"/>
                  <a:gd name="T37" fmla="*/ 2147483647 h 666"/>
                  <a:gd name="T38" fmla="*/ 2147483647 w 623"/>
                  <a:gd name="T39" fmla="*/ 2147483647 h 666"/>
                  <a:gd name="T40" fmla="*/ 2147483647 w 623"/>
                  <a:gd name="T41" fmla="*/ 2147483647 h 666"/>
                  <a:gd name="T42" fmla="*/ 2147483647 w 623"/>
                  <a:gd name="T43" fmla="*/ 2147483647 h 666"/>
                  <a:gd name="T44" fmla="*/ 2147483647 w 623"/>
                  <a:gd name="T45" fmla="*/ 2147483647 h 666"/>
                  <a:gd name="T46" fmla="*/ 2147483647 w 623"/>
                  <a:gd name="T47" fmla="*/ 2147483647 h 666"/>
                  <a:gd name="T48" fmla="*/ 2147483647 w 623"/>
                  <a:gd name="T49" fmla="*/ 2147483647 h 666"/>
                  <a:gd name="T50" fmla="*/ 2147483647 w 623"/>
                  <a:gd name="T51" fmla="*/ 2147483647 h 666"/>
                  <a:gd name="T52" fmla="*/ 2147483647 w 623"/>
                  <a:gd name="T53" fmla="*/ 2147483647 h 666"/>
                  <a:gd name="T54" fmla="*/ 2147483647 w 623"/>
                  <a:gd name="T55" fmla="*/ 2147483647 h 666"/>
                  <a:gd name="T56" fmla="*/ 2147483647 w 623"/>
                  <a:gd name="T57" fmla="*/ 2147483647 h 666"/>
                  <a:gd name="T58" fmla="*/ 2147483647 w 623"/>
                  <a:gd name="T59" fmla="*/ 2147483647 h 666"/>
                  <a:gd name="T60" fmla="*/ 2147483647 w 623"/>
                  <a:gd name="T61" fmla="*/ 2147483647 h 666"/>
                  <a:gd name="T62" fmla="*/ 2147483647 w 623"/>
                  <a:gd name="T63" fmla="*/ 2147483647 h 666"/>
                  <a:gd name="T64" fmla="*/ 2147483647 w 623"/>
                  <a:gd name="T65" fmla="*/ 2147483647 h 666"/>
                  <a:gd name="T66" fmla="*/ 2147483647 w 623"/>
                  <a:gd name="T67" fmla="*/ 2147483647 h 666"/>
                  <a:gd name="T68" fmla="*/ 2147483647 w 623"/>
                  <a:gd name="T69" fmla="*/ 2147483647 h 666"/>
                  <a:gd name="T70" fmla="*/ 2147483647 w 623"/>
                  <a:gd name="T71" fmla="*/ 2147483647 h 666"/>
                  <a:gd name="T72" fmla="*/ 2147483647 w 623"/>
                  <a:gd name="T73" fmla="*/ 2147483647 h 666"/>
                  <a:gd name="T74" fmla="*/ 2147483647 w 623"/>
                  <a:gd name="T75" fmla="*/ 2147483647 h 666"/>
                  <a:gd name="T76" fmla="*/ 2147483647 w 623"/>
                  <a:gd name="T77" fmla="*/ 2147483647 h 666"/>
                  <a:gd name="T78" fmla="*/ 2147483647 w 623"/>
                  <a:gd name="T79" fmla="*/ 2147483647 h 666"/>
                  <a:gd name="T80" fmla="*/ 2147483647 w 623"/>
                  <a:gd name="T81" fmla="*/ 2147483647 h 666"/>
                  <a:gd name="T82" fmla="*/ 2147483647 w 623"/>
                  <a:gd name="T83" fmla="*/ 2147483647 h 666"/>
                  <a:gd name="T84" fmla="*/ 2147483647 w 623"/>
                  <a:gd name="T85" fmla="*/ 2147483647 h 666"/>
                  <a:gd name="T86" fmla="*/ 2147483647 w 623"/>
                  <a:gd name="T87" fmla="*/ 2147483647 h 666"/>
                  <a:gd name="T88" fmla="*/ 2147483647 w 623"/>
                  <a:gd name="T89" fmla="*/ 2147483647 h 666"/>
                  <a:gd name="T90" fmla="*/ 2147483647 w 623"/>
                  <a:gd name="T91" fmla="*/ 2147483647 h 666"/>
                  <a:gd name="T92" fmla="*/ 2147483647 w 623"/>
                  <a:gd name="T93" fmla="*/ 2147483647 h 666"/>
                  <a:gd name="T94" fmla="*/ 2147483647 w 623"/>
                  <a:gd name="T95" fmla="*/ 2147483647 h 666"/>
                  <a:gd name="T96" fmla="*/ 2147483647 w 623"/>
                  <a:gd name="T97" fmla="*/ 2147483647 h 666"/>
                  <a:gd name="T98" fmla="*/ 2147483647 w 623"/>
                  <a:gd name="T99" fmla="*/ 2147483647 h 666"/>
                  <a:gd name="T100" fmla="*/ 2147483647 w 623"/>
                  <a:gd name="T101" fmla="*/ 2147483647 h 666"/>
                  <a:gd name="T102" fmla="*/ 2147483647 w 623"/>
                  <a:gd name="T103" fmla="*/ 2147483647 h 666"/>
                  <a:gd name="T104" fmla="*/ 2147483647 w 623"/>
                  <a:gd name="T105" fmla="*/ 2147483647 h 666"/>
                  <a:gd name="T106" fmla="*/ 2147483647 w 623"/>
                  <a:gd name="T107" fmla="*/ 2147483647 h 666"/>
                  <a:gd name="T108" fmla="*/ 2147483647 w 623"/>
                  <a:gd name="T109" fmla="*/ 2147483647 h 666"/>
                  <a:gd name="T110" fmla="*/ 2147483647 w 623"/>
                  <a:gd name="T111" fmla="*/ 2147483647 h 66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23"/>
                  <a:gd name="T169" fmla="*/ 0 h 666"/>
                  <a:gd name="T170" fmla="*/ 623 w 623"/>
                  <a:gd name="T171" fmla="*/ 666 h 666"/>
                </a:gdLst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23" h="666">
                    <a:moveTo>
                      <a:pt x="111" y="396"/>
                    </a:moveTo>
                    <a:cubicBezTo>
                      <a:pt x="96" y="391"/>
                      <a:pt x="101" y="391"/>
                      <a:pt x="78" y="396"/>
                    </a:cubicBezTo>
                    <a:cubicBezTo>
                      <a:pt x="72" y="397"/>
                      <a:pt x="60" y="402"/>
                      <a:pt x="60" y="402"/>
                    </a:cubicBezTo>
                    <a:cubicBezTo>
                      <a:pt x="42" y="399"/>
                      <a:pt x="21" y="406"/>
                      <a:pt x="6" y="396"/>
                    </a:cubicBezTo>
                    <a:cubicBezTo>
                      <a:pt x="0" y="392"/>
                      <a:pt x="16" y="366"/>
                      <a:pt x="18" y="360"/>
                    </a:cubicBezTo>
                    <a:cubicBezTo>
                      <a:pt x="19" y="351"/>
                      <a:pt x="20" y="342"/>
                      <a:pt x="21" y="333"/>
                    </a:cubicBezTo>
                    <a:cubicBezTo>
                      <a:pt x="26" y="267"/>
                      <a:pt x="21" y="275"/>
                      <a:pt x="78" y="270"/>
                    </a:cubicBezTo>
                    <a:cubicBezTo>
                      <a:pt x="87" y="257"/>
                      <a:pt x="80" y="242"/>
                      <a:pt x="96" y="237"/>
                    </a:cubicBezTo>
                    <a:cubicBezTo>
                      <a:pt x="109" y="224"/>
                      <a:pt x="118" y="220"/>
                      <a:pt x="135" y="216"/>
                    </a:cubicBezTo>
                    <a:cubicBezTo>
                      <a:pt x="173" y="191"/>
                      <a:pt x="148" y="160"/>
                      <a:pt x="126" y="138"/>
                    </a:cubicBezTo>
                    <a:cubicBezTo>
                      <a:pt x="104" y="140"/>
                      <a:pt x="64" y="149"/>
                      <a:pt x="51" y="168"/>
                    </a:cubicBezTo>
                    <a:cubicBezTo>
                      <a:pt x="33" y="164"/>
                      <a:pt x="43" y="136"/>
                      <a:pt x="63" y="129"/>
                    </a:cubicBezTo>
                    <a:cubicBezTo>
                      <a:pt x="70" y="109"/>
                      <a:pt x="63" y="72"/>
                      <a:pt x="81" y="66"/>
                    </a:cubicBezTo>
                    <a:cubicBezTo>
                      <a:pt x="105" y="72"/>
                      <a:pt x="98" y="75"/>
                      <a:pt x="129" y="72"/>
                    </a:cubicBezTo>
                    <a:cubicBezTo>
                      <a:pt x="136" y="51"/>
                      <a:pt x="130" y="58"/>
                      <a:pt x="144" y="48"/>
                    </a:cubicBezTo>
                    <a:cubicBezTo>
                      <a:pt x="148" y="36"/>
                      <a:pt x="153" y="34"/>
                      <a:pt x="165" y="30"/>
                    </a:cubicBezTo>
                    <a:cubicBezTo>
                      <a:pt x="178" y="17"/>
                      <a:pt x="201" y="6"/>
                      <a:pt x="219" y="0"/>
                    </a:cubicBezTo>
                    <a:cubicBezTo>
                      <a:pt x="232" y="7"/>
                      <a:pt x="236" y="11"/>
                      <a:pt x="246" y="21"/>
                    </a:cubicBezTo>
                    <a:cubicBezTo>
                      <a:pt x="252" y="27"/>
                      <a:pt x="261" y="30"/>
                      <a:pt x="270" y="30"/>
                    </a:cubicBezTo>
                    <a:cubicBezTo>
                      <a:pt x="280" y="31"/>
                      <a:pt x="291" y="40"/>
                      <a:pt x="306" y="39"/>
                    </a:cubicBezTo>
                    <a:cubicBezTo>
                      <a:pt x="321" y="38"/>
                      <a:pt x="345" y="22"/>
                      <a:pt x="360" y="21"/>
                    </a:cubicBezTo>
                    <a:cubicBezTo>
                      <a:pt x="375" y="20"/>
                      <a:pt x="386" y="26"/>
                      <a:pt x="396" y="33"/>
                    </a:cubicBezTo>
                    <a:cubicBezTo>
                      <a:pt x="402" y="51"/>
                      <a:pt x="400" y="59"/>
                      <a:pt x="420" y="66"/>
                    </a:cubicBezTo>
                    <a:cubicBezTo>
                      <a:pt x="424" y="119"/>
                      <a:pt x="420" y="92"/>
                      <a:pt x="438" y="120"/>
                    </a:cubicBezTo>
                    <a:cubicBezTo>
                      <a:pt x="436" y="130"/>
                      <a:pt x="440" y="143"/>
                      <a:pt x="432" y="150"/>
                    </a:cubicBezTo>
                    <a:cubicBezTo>
                      <a:pt x="431" y="151"/>
                      <a:pt x="382" y="170"/>
                      <a:pt x="369" y="174"/>
                    </a:cubicBezTo>
                    <a:cubicBezTo>
                      <a:pt x="361" y="182"/>
                      <a:pt x="353" y="179"/>
                      <a:pt x="348" y="189"/>
                    </a:cubicBezTo>
                    <a:cubicBezTo>
                      <a:pt x="345" y="195"/>
                      <a:pt x="342" y="207"/>
                      <a:pt x="342" y="207"/>
                    </a:cubicBezTo>
                    <a:cubicBezTo>
                      <a:pt x="345" y="222"/>
                      <a:pt x="345" y="229"/>
                      <a:pt x="360" y="234"/>
                    </a:cubicBezTo>
                    <a:cubicBezTo>
                      <a:pt x="367" y="230"/>
                      <a:pt x="382" y="217"/>
                      <a:pt x="390" y="231"/>
                    </a:cubicBezTo>
                    <a:cubicBezTo>
                      <a:pt x="395" y="235"/>
                      <a:pt x="408" y="252"/>
                      <a:pt x="408" y="258"/>
                    </a:cubicBezTo>
                    <a:cubicBezTo>
                      <a:pt x="408" y="264"/>
                      <a:pt x="393" y="265"/>
                      <a:pt x="393" y="270"/>
                    </a:cubicBezTo>
                    <a:cubicBezTo>
                      <a:pt x="395" y="277"/>
                      <a:pt x="405" y="288"/>
                      <a:pt x="405" y="288"/>
                    </a:cubicBezTo>
                    <a:cubicBezTo>
                      <a:pt x="402" y="321"/>
                      <a:pt x="389" y="372"/>
                      <a:pt x="408" y="399"/>
                    </a:cubicBezTo>
                    <a:cubicBezTo>
                      <a:pt x="415" y="408"/>
                      <a:pt x="428" y="417"/>
                      <a:pt x="435" y="426"/>
                    </a:cubicBezTo>
                    <a:cubicBezTo>
                      <a:pt x="439" y="432"/>
                      <a:pt x="447" y="444"/>
                      <a:pt x="447" y="444"/>
                    </a:cubicBezTo>
                    <a:cubicBezTo>
                      <a:pt x="486" y="431"/>
                      <a:pt x="487" y="433"/>
                      <a:pt x="483" y="468"/>
                    </a:cubicBezTo>
                    <a:cubicBezTo>
                      <a:pt x="490" y="479"/>
                      <a:pt x="474" y="498"/>
                      <a:pt x="477" y="513"/>
                    </a:cubicBezTo>
                    <a:cubicBezTo>
                      <a:pt x="480" y="528"/>
                      <a:pt x="489" y="548"/>
                      <a:pt x="501" y="555"/>
                    </a:cubicBezTo>
                    <a:cubicBezTo>
                      <a:pt x="505" y="570"/>
                      <a:pt x="531" y="557"/>
                      <a:pt x="546" y="558"/>
                    </a:cubicBezTo>
                    <a:cubicBezTo>
                      <a:pt x="558" y="560"/>
                      <a:pt x="552" y="573"/>
                      <a:pt x="561" y="576"/>
                    </a:cubicBezTo>
                    <a:cubicBezTo>
                      <a:pt x="570" y="579"/>
                      <a:pt x="597" y="573"/>
                      <a:pt x="603" y="576"/>
                    </a:cubicBezTo>
                    <a:cubicBezTo>
                      <a:pt x="601" y="583"/>
                      <a:pt x="595" y="590"/>
                      <a:pt x="597" y="597"/>
                    </a:cubicBezTo>
                    <a:cubicBezTo>
                      <a:pt x="602" y="617"/>
                      <a:pt x="587" y="625"/>
                      <a:pt x="600" y="642"/>
                    </a:cubicBezTo>
                    <a:cubicBezTo>
                      <a:pt x="592" y="655"/>
                      <a:pt x="623" y="663"/>
                      <a:pt x="606" y="666"/>
                    </a:cubicBezTo>
                    <a:cubicBezTo>
                      <a:pt x="561" y="664"/>
                      <a:pt x="554" y="663"/>
                      <a:pt x="519" y="651"/>
                    </a:cubicBezTo>
                    <a:cubicBezTo>
                      <a:pt x="496" y="628"/>
                      <a:pt x="507" y="633"/>
                      <a:pt x="489" y="627"/>
                    </a:cubicBezTo>
                    <a:cubicBezTo>
                      <a:pt x="481" y="615"/>
                      <a:pt x="469" y="612"/>
                      <a:pt x="456" y="606"/>
                    </a:cubicBezTo>
                    <a:cubicBezTo>
                      <a:pt x="426" y="591"/>
                      <a:pt x="407" y="579"/>
                      <a:pt x="372" y="576"/>
                    </a:cubicBezTo>
                    <a:cubicBezTo>
                      <a:pt x="331" y="549"/>
                      <a:pt x="334" y="488"/>
                      <a:pt x="282" y="471"/>
                    </a:cubicBezTo>
                    <a:cubicBezTo>
                      <a:pt x="261" y="475"/>
                      <a:pt x="268" y="481"/>
                      <a:pt x="252" y="492"/>
                    </a:cubicBezTo>
                    <a:cubicBezTo>
                      <a:pt x="228" y="508"/>
                      <a:pt x="194" y="500"/>
                      <a:pt x="165" y="501"/>
                    </a:cubicBezTo>
                    <a:cubicBezTo>
                      <a:pt x="147" y="495"/>
                      <a:pt x="154" y="483"/>
                      <a:pt x="159" y="468"/>
                    </a:cubicBezTo>
                    <a:cubicBezTo>
                      <a:pt x="155" y="451"/>
                      <a:pt x="149" y="425"/>
                      <a:pt x="138" y="411"/>
                    </a:cubicBezTo>
                    <a:cubicBezTo>
                      <a:pt x="133" y="405"/>
                      <a:pt x="117" y="401"/>
                      <a:pt x="111" y="399"/>
                    </a:cubicBezTo>
                    <a:cubicBezTo>
                      <a:pt x="99" y="395"/>
                      <a:pt x="99" y="396"/>
                      <a:pt x="111" y="39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9" name="Freeform 66"/>
              <p:cNvSpPr/>
              <p:nvPr/>
            </p:nvSpPr>
            <p:spPr bwMode="auto">
              <a:xfrm>
                <a:off x="5204843" y="5408934"/>
                <a:ext cx="635000" cy="801688"/>
              </a:xfrm>
              <a:custGeom>
                <a:gdLst>
                  <a:gd name="T0" fmla="*/ 2147483647 w 354"/>
                  <a:gd name="T1" fmla="*/ 2147483647 h 423"/>
                  <a:gd name="T2" fmla="*/ 2147483647 w 354"/>
                  <a:gd name="T3" fmla="*/ 2147483647 h 423"/>
                  <a:gd name="T4" fmla="*/ 2147483647 w 354"/>
                  <a:gd name="T5" fmla="*/ 2147483647 h 423"/>
                  <a:gd name="T6" fmla="*/ 2147483647 w 354"/>
                  <a:gd name="T7" fmla="*/ 2147483647 h 423"/>
                  <a:gd name="T8" fmla="*/ 2147483647 w 354"/>
                  <a:gd name="T9" fmla="*/ 2147483647 h 423"/>
                  <a:gd name="T10" fmla="*/ 2147483647 w 354"/>
                  <a:gd name="T11" fmla="*/ 2147483647 h 423"/>
                  <a:gd name="T12" fmla="*/ 2147483647 w 354"/>
                  <a:gd name="T13" fmla="*/ 2147483647 h 423"/>
                  <a:gd name="T14" fmla="*/ 2147483647 w 354"/>
                  <a:gd name="T15" fmla="*/ 2147483647 h 423"/>
                  <a:gd name="T16" fmla="*/ 2147483647 w 354"/>
                  <a:gd name="T17" fmla="*/ 2147483647 h 423"/>
                  <a:gd name="T18" fmla="*/ 2147483647 w 354"/>
                  <a:gd name="T19" fmla="*/ 2147483647 h 423"/>
                  <a:gd name="T20" fmla="*/ 2147483647 w 354"/>
                  <a:gd name="T21" fmla="*/ 2147483647 h 423"/>
                  <a:gd name="T22" fmla="*/ 2147483647 w 354"/>
                  <a:gd name="T23" fmla="*/ 2147483647 h 423"/>
                  <a:gd name="T24" fmla="*/ 2147483647 w 354"/>
                  <a:gd name="T25" fmla="*/ 2147483647 h 423"/>
                  <a:gd name="T26" fmla="*/ 2147483647 w 354"/>
                  <a:gd name="T27" fmla="*/ 2147483647 h 423"/>
                  <a:gd name="T28" fmla="*/ 2147483647 w 354"/>
                  <a:gd name="T29" fmla="*/ 2147483647 h 423"/>
                  <a:gd name="T30" fmla="*/ 2147483647 w 354"/>
                  <a:gd name="T31" fmla="*/ 2147483647 h 423"/>
                  <a:gd name="T32" fmla="*/ 2147483647 w 354"/>
                  <a:gd name="T33" fmla="*/ 2147483647 h 423"/>
                  <a:gd name="T34" fmla="*/ 2147483647 w 354"/>
                  <a:gd name="T35" fmla="*/ 2147483647 h 423"/>
                  <a:gd name="T36" fmla="*/ 2147483647 w 354"/>
                  <a:gd name="T37" fmla="*/ 0 h 423"/>
                  <a:gd name="T38" fmla="*/ 2147483647 w 354"/>
                  <a:gd name="T39" fmla="*/ 2147483647 h 423"/>
                  <a:gd name="T40" fmla="*/ 2147483647 w 354"/>
                  <a:gd name="T41" fmla="*/ 2147483647 h 423"/>
                  <a:gd name="T42" fmla="*/ 2147483647 w 354"/>
                  <a:gd name="T43" fmla="*/ 2147483647 h 423"/>
                  <a:gd name="T44" fmla="*/ 2147483647 w 354"/>
                  <a:gd name="T45" fmla="*/ 2147483647 h 423"/>
                  <a:gd name="T46" fmla="*/ 2147483647 w 354"/>
                  <a:gd name="T47" fmla="*/ 2147483647 h 423"/>
                  <a:gd name="T48" fmla="*/ 2147483647 w 354"/>
                  <a:gd name="T49" fmla="*/ 2147483647 h 423"/>
                  <a:gd name="T50" fmla="*/ 2147483647 w 354"/>
                  <a:gd name="T51" fmla="*/ 2147483647 h 423"/>
                  <a:gd name="T52" fmla="*/ 2147483647 w 354"/>
                  <a:gd name="T53" fmla="*/ 2147483647 h 423"/>
                  <a:gd name="T54" fmla="*/ 2147483647 w 354"/>
                  <a:gd name="T55" fmla="*/ 2147483647 h 423"/>
                  <a:gd name="T56" fmla="*/ 2147483647 w 354"/>
                  <a:gd name="T57" fmla="*/ 2147483647 h 423"/>
                  <a:gd name="T58" fmla="*/ 2147483647 w 354"/>
                  <a:gd name="T59" fmla="*/ 2147483647 h 423"/>
                  <a:gd name="T60" fmla="*/ 2147483647 w 354"/>
                  <a:gd name="T61" fmla="*/ 2147483647 h 42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4"/>
                  <a:gd name="T94" fmla="*/ 0 h 423"/>
                  <a:gd name="T95" fmla="*/ 354 w 354"/>
                  <a:gd name="T96" fmla="*/ 423 h 423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4" h="422">
                    <a:moveTo>
                      <a:pt x="339" y="384"/>
                    </a:moveTo>
                    <a:cubicBezTo>
                      <a:pt x="324" y="379"/>
                      <a:pt x="314" y="374"/>
                      <a:pt x="294" y="384"/>
                    </a:cubicBezTo>
                    <a:cubicBezTo>
                      <a:pt x="285" y="388"/>
                      <a:pt x="289" y="405"/>
                      <a:pt x="282" y="411"/>
                    </a:cubicBezTo>
                    <a:cubicBezTo>
                      <a:pt x="277" y="416"/>
                      <a:pt x="264" y="423"/>
                      <a:pt x="264" y="423"/>
                    </a:cubicBezTo>
                    <a:cubicBezTo>
                      <a:pt x="250" y="422"/>
                      <a:pt x="236" y="422"/>
                      <a:pt x="222" y="420"/>
                    </a:cubicBezTo>
                    <a:cubicBezTo>
                      <a:pt x="202" y="416"/>
                      <a:pt x="225" y="411"/>
                      <a:pt x="204" y="405"/>
                    </a:cubicBezTo>
                    <a:cubicBezTo>
                      <a:pt x="193" y="402"/>
                      <a:pt x="182" y="403"/>
                      <a:pt x="171" y="402"/>
                    </a:cubicBezTo>
                    <a:cubicBezTo>
                      <a:pt x="161" y="388"/>
                      <a:pt x="166" y="396"/>
                      <a:pt x="159" y="375"/>
                    </a:cubicBezTo>
                    <a:cubicBezTo>
                      <a:pt x="158" y="372"/>
                      <a:pt x="156" y="366"/>
                      <a:pt x="156" y="366"/>
                    </a:cubicBezTo>
                    <a:cubicBezTo>
                      <a:pt x="158" y="335"/>
                      <a:pt x="157" y="319"/>
                      <a:pt x="165" y="294"/>
                    </a:cubicBezTo>
                    <a:cubicBezTo>
                      <a:pt x="157" y="271"/>
                      <a:pt x="132" y="275"/>
                      <a:pt x="111" y="273"/>
                    </a:cubicBezTo>
                    <a:cubicBezTo>
                      <a:pt x="100" y="266"/>
                      <a:pt x="101" y="259"/>
                      <a:pt x="90" y="252"/>
                    </a:cubicBezTo>
                    <a:cubicBezTo>
                      <a:pt x="86" y="239"/>
                      <a:pt x="76" y="229"/>
                      <a:pt x="72" y="216"/>
                    </a:cubicBezTo>
                    <a:cubicBezTo>
                      <a:pt x="73" y="196"/>
                      <a:pt x="79" y="107"/>
                      <a:pt x="72" y="84"/>
                    </a:cubicBezTo>
                    <a:cubicBezTo>
                      <a:pt x="70" y="76"/>
                      <a:pt x="20" y="72"/>
                      <a:pt x="18" y="72"/>
                    </a:cubicBezTo>
                    <a:cubicBezTo>
                      <a:pt x="0" y="44"/>
                      <a:pt x="19" y="52"/>
                      <a:pt x="39" y="39"/>
                    </a:cubicBezTo>
                    <a:cubicBezTo>
                      <a:pt x="47" y="27"/>
                      <a:pt x="55" y="29"/>
                      <a:pt x="66" y="21"/>
                    </a:cubicBezTo>
                    <a:cubicBezTo>
                      <a:pt x="79" y="1"/>
                      <a:pt x="65" y="18"/>
                      <a:pt x="105" y="9"/>
                    </a:cubicBezTo>
                    <a:cubicBezTo>
                      <a:pt x="112" y="8"/>
                      <a:pt x="117" y="2"/>
                      <a:pt x="123" y="0"/>
                    </a:cubicBezTo>
                    <a:cubicBezTo>
                      <a:pt x="138" y="22"/>
                      <a:pt x="146" y="26"/>
                      <a:pt x="174" y="30"/>
                    </a:cubicBezTo>
                    <a:cubicBezTo>
                      <a:pt x="201" y="48"/>
                      <a:pt x="293" y="42"/>
                      <a:pt x="306" y="42"/>
                    </a:cubicBezTo>
                    <a:cubicBezTo>
                      <a:pt x="302" y="88"/>
                      <a:pt x="308" y="67"/>
                      <a:pt x="282" y="84"/>
                    </a:cubicBezTo>
                    <a:cubicBezTo>
                      <a:pt x="276" y="101"/>
                      <a:pt x="283" y="111"/>
                      <a:pt x="297" y="120"/>
                    </a:cubicBezTo>
                    <a:cubicBezTo>
                      <a:pt x="301" y="131"/>
                      <a:pt x="308" y="139"/>
                      <a:pt x="312" y="150"/>
                    </a:cubicBezTo>
                    <a:cubicBezTo>
                      <a:pt x="316" y="186"/>
                      <a:pt x="309" y="204"/>
                      <a:pt x="330" y="225"/>
                    </a:cubicBezTo>
                    <a:cubicBezTo>
                      <a:pt x="331" y="231"/>
                      <a:pt x="332" y="237"/>
                      <a:pt x="333" y="243"/>
                    </a:cubicBezTo>
                    <a:cubicBezTo>
                      <a:pt x="334" y="259"/>
                      <a:pt x="333" y="275"/>
                      <a:pt x="336" y="291"/>
                    </a:cubicBezTo>
                    <a:cubicBezTo>
                      <a:pt x="338" y="302"/>
                      <a:pt x="350" y="316"/>
                      <a:pt x="354" y="327"/>
                    </a:cubicBezTo>
                    <a:cubicBezTo>
                      <a:pt x="353" y="351"/>
                      <a:pt x="344" y="360"/>
                      <a:pt x="342" y="384"/>
                    </a:cubicBezTo>
                    <a:cubicBezTo>
                      <a:pt x="342" y="387"/>
                      <a:pt x="350" y="392"/>
                      <a:pt x="348" y="390"/>
                    </a:cubicBezTo>
                    <a:cubicBezTo>
                      <a:pt x="338" y="380"/>
                      <a:pt x="339" y="392"/>
                      <a:pt x="339" y="3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0" name="Freeform 67"/>
              <p:cNvSpPr/>
              <p:nvPr/>
            </p:nvSpPr>
            <p:spPr bwMode="auto">
              <a:xfrm>
                <a:off x="3208072" y="6174417"/>
                <a:ext cx="941101" cy="850047"/>
              </a:xfrm>
              <a:custGeom>
                <a:gdLst>
                  <a:gd name="T0" fmla="*/ 2147483647 w 558"/>
                  <a:gd name="T1" fmla="*/ 2147483647 h 431"/>
                  <a:gd name="T2" fmla="*/ 2147483647 w 558"/>
                  <a:gd name="T3" fmla="*/ 2147483647 h 431"/>
                  <a:gd name="T4" fmla="*/ 2147483647 w 558"/>
                  <a:gd name="T5" fmla="*/ 2147483647 h 431"/>
                  <a:gd name="T6" fmla="*/ 2147483647 w 558"/>
                  <a:gd name="T7" fmla="*/ 2147483647 h 431"/>
                  <a:gd name="T8" fmla="*/ 2147483647 w 558"/>
                  <a:gd name="T9" fmla="*/ 2147483647 h 431"/>
                  <a:gd name="T10" fmla="*/ 2147483647 w 558"/>
                  <a:gd name="T11" fmla="*/ 2147483647 h 431"/>
                  <a:gd name="T12" fmla="*/ 2147483647 w 558"/>
                  <a:gd name="T13" fmla="*/ 2147483647 h 431"/>
                  <a:gd name="T14" fmla="*/ 2147483647 w 558"/>
                  <a:gd name="T15" fmla="*/ 2147483647 h 431"/>
                  <a:gd name="T16" fmla="*/ 2147483647 w 558"/>
                  <a:gd name="T17" fmla="*/ 2147483647 h 431"/>
                  <a:gd name="T18" fmla="*/ 2147483647 w 558"/>
                  <a:gd name="T19" fmla="*/ 2147483647 h 431"/>
                  <a:gd name="T20" fmla="*/ 2147483647 w 558"/>
                  <a:gd name="T21" fmla="*/ 2147483647 h 431"/>
                  <a:gd name="T22" fmla="*/ 2147483647 w 558"/>
                  <a:gd name="T23" fmla="*/ 2147483647 h 431"/>
                  <a:gd name="T24" fmla="*/ 2147483647 w 558"/>
                  <a:gd name="T25" fmla="*/ 2147483647 h 431"/>
                  <a:gd name="T26" fmla="*/ 2147483647 w 558"/>
                  <a:gd name="T27" fmla="*/ 2147483647 h 431"/>
                  <a:gd name="T28" fmla="*/ 2147483647 w 558"/>
                  <a:gd name="T29" fmla="*/ 2147483647 h 431"/>
                  <a:gd name="T30" fmla="*/ 2147483647 w 558"/>
                  <a:gd name="T31" fmla="*/ 2147483647 h 431"/>
                  <a:gd name="T32" fmla="*/ 2147483647 w 558"/>
                  <a:gd name="T33" fmla="*/ 2147483647 h 431"/>
                  <a:gd name="T34" fmla="*/ 2147483647 w 558"/>
                  <a:gd name="T35" fmla="*/ 2147483647 h 431"/>
                  <a:gd name="T36" fmla="*/ 2147483647 w 558"/>
                  <a:gd name="T37" fmla="*/ 2147483647 h 431"/>
                  <a:gd name="T38" fmla="*/ 2147483647 w 558"/>
                  <a:gd name="T39" fmla="*/ 2147483647 h 431"/>
                  <a:gd name="T40" fmla="*/ 2147483647 w 558"/>
                  <a:gd name="T41" fmla="*/ 2147483647 h 431"/>
                  <a:gd name="T42" fmla="*/ 2147483647 w 558"/>
                  <a:gd name="T43" fmla="*/ 2147483647 h 431"/>
                  <a:gd name="T44" fmla="*/ 2147483647 w 558"/>
                  <a:gd name="T45" fmla="*/ 2147483647 h 431"/>
                  <a:gd name="T46" fmla="*/ 2147483647 w 558"/>
                  <a:gd name="T47" fmla="*/ 2147483647 h 431"/>
                  <a:gd name="T48" fmla="*/ 2147483647 w 558"/>
                  <a:gd name="T49" fmla="*/ 2147483647 h 431"/>
                  <a:gd name="T50" fmla="*/ 2147483647 w 558"/>
                  <a:gd name="T51" fmla="*/ 2147483647 h 431"/>
                  <a:gd name="T52" fmla="*/ 2147483647 w 558"/>
                  <a:gd name="T53" fmla="*/ 2147483647 h 431"/>
                  <a:gd name="T54" fmla="*/ 2147483647 w 558"/>
                  <a:gd name="T55" fmla="*/ 2147483647 h 431"/>
                  <a:gd name="T56" fmla="*/ 2147483647 w 558"/>
                  <a:gd name="T57" fmla="*/ 2147483647 h 431"/>
                  <a:gd name="T58" fmla="*/ 2147483647 w 558"/>
                  <a:gd name="T59" fmla="*/ 2147483647 h 431"/>
                  <a:gd name="T60" fmla="*/ 2147483647 w 558"/>
                  <a:gd name="T61" fmla="*/ 2147483647 h 431"/>
                  <a:gd name="T62" fmla="*/ 2147483647 w 558"/>
                  <a:gd name="T63" fmla="*/ 2147483647 h 431"/>
                  <a:gd name="T64" fmla="*/ 2147483647 w 558"/>
                  <a:gd name="T65" fmla="*/ 2147483647 h 431"/>
                  <a:gd name="T66" fmla="*/ 2147483647 w 558"/>
                  <a:gd name="T67" fmla="*/ 2147483647 h 431"/>
                  <a:gd name="T68" fmla="*/ 2147483647 w 558"/>
                  <a:gd name="T69" fmla="*/ 2147483647 h 431"/>
                  <a:gd name="T70" fmla="*/ 2147483647 w 558"/>
                  <a:gd name="T71" fmla="*/ 2147483647 h 431"/>
                  <a:gd name="T72" fmla="*/ 2147483647 w 558"/>
                  <a:gd name="T73" fmla="*/ 2147483647 h 431"/>
                  <a:gd name="T74" fmla="*/ 2147483647 w 558"/>
                  <a:gd name="T75" fmla="*/ 2147483647 h 431"/>
                  <a:gd name="T76" fmla="*/ 2147483647 w 558"/>
                  <a:gd name="T77" fmla="*/ 2147483647 h 431"/>
                  <a:gd name="T78" fmla="*/ 2147483647 w 558"/>
                  <a:gd name="T79" fmla="*/ 2147483647 h 431"/>
                  <a:gd name="T80" fmla="*/ 2147483647 w 558"/>
                  <a:gd name="T81" fmla="*/ 2147483647 h 431"/>
                  <a:gd name="T82" fmla="*/ 2147483647 w 558"/>
                  <a:gd name="T83" fmla="*/ 2147483647 h 431"/>
                  <a:gd name="T84" fmla="*/ 2147483647 w 558"/>
                  <a:gd name="T85" fmla="*/ 2147483647 h 4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8"/>
                  <a:gd name="T130" fmla="*/ 0 h 431"/>
                  <a:gd name="T131" fmla="*/ 558 w 558"/>
                  <a:gd name="T132" fmla="*/ 431 h 431"/>
                  <a:gd name="connsiteX0" fmla="*/ 10399 w 10399"/>
                  <a:gd name="connsiteY0" fmla="*/ 8744 h 10381"/>
                  <a:gd name="connsiteX1" fmla="*/ 9924 w 10399"/>
                  <a:gd name="connsiteY1" fmla="*/ 9373 h 10381"/>
                  <a:gd name="connsiteX2" fmla="*/ 8947 w 10399"/>
                  <a:gd name="connsiteY2" fmla="*/ 8975 h 10381"/>
                  <a:gd name="connsiteX3" fmla="*/ 8245 w 10399"/>
                  <a:gd name="connsiteY3" fmla="*/ 7205 h 10381"/>
                  <a:gd name="connsiteX4" fmla="*/ 7663 w 10399"/>
                  <a:gd name="connsiteY4" fmla="*/ 7017 h 10381"/>
                  <a:gd name="connsiteX5" fmla="*/ 7466 w 10399"/>
                  <a:gd name="connsiteY5" fmla="*/ 7213 h 10381"/>
                  <a:gd name="connsiteX6" fmla="*/ 7227 w 10399"/>
                  <a:gd name="connsiteY6" fmla="*/ 8393 h 10381"/>
                  <a:gd name="connsiteX7" fmla="*/ 6073 w 10399"/>
                  <a:gd name="connsiteY7" fmla="*/ 8429 h 10381"/>
                  <a:gd name="connsiteX8" fmla="*/ 4618 w 10399"/>
                  <a:gd name="connsiteY8" fmla="*/ 8683 h 10381"/>
                  <a:gd name="connsiteX9" fmla="*/ 4467 w 10399"/>
                  <a:gd name="connsiteY9" fmla="*/ 9275 h 10381"/>
                  <a:gd name="connsiteX10" fmla="*/ 3686 w 10399"/>
                  <a:gd name="connsiteY10" fmla="*/ 10380 h 10381"/>
                  <a:gd name="connsiteX11" fmla="*/ 3328 w 10399"/>
                  <a:gd name="connsiteY11" fmla="*/ 9791 h 10381"/>
                  <a:gd name="connsiteX12" fmla="*/ 3030 w 10399"/>
                  <a:gd name="connsiteY12" fmla="*/ 9513 h 10381"/>
                  <a:gd name="connsiteX13" fmla="*/ 2601 w 10399"/>
                  <a:gd name="connsiteY13" fmla="*/ 9330 h 10381"/>
                  <a:gd name="connsiteX14" fmla="*/ 1674 w 10399"/>
                  <a:gd name="connsiteY14" fmla="*/ 9135 h 10381"/>
                  <a:gd name="connsiteX15" fmla="*/ 689 w 10399"/>
                  <a:gd name="connsiteY15" fmla="*/ 10146 h 10381"/>
                  <a:gd name="connsiteX16" fmla="*/ 59 w 10399"/>
                  <a:gd name="connsiteY16" fmla="*/ 10006 h 10381"/>
                  <a:gd name="connsiteX17" fmla="*/ 275 w 10399"/>
                  <a:gd name="connsiteY17" fmla="*/ 8840 h 10381"/>
                  <a:gd name="connsiteX18" fmla="*/ 1124 w 10399"/>
                  <a:gd name="connsiteY18" fmla="*/ 8623 h 10381"/>
                  <a:gd name="connsiteX19" fmla="*/ 1277 w 10399"/>
                  <a:gd name="connsiteY19" fmla="*/ 7860 h 10381"/>
                  <a:gd name="connsiteX20" fmla="*/ 1244 w 10399"/>
                  <a:gd name="connsiteY20" fmla="*/ 6800 h 10381"/>
                  <a:gd name="connsiteX21" fmla="*/ 954 w 10399"/>
                  <a:gd name="connsiteY21" fmla="*/ 5892 h 10381"/>
                  <a:gd name="connsiteX22" fmla="*/ 725 w 10399"/>
                  <a:gd name="connsiteY22" fmla="*/ 4618 h 10381"/>
                  <a:gd name="connsiteX23" fmla="*/ 999 w 10399"/>
                  <a:gd name="connsiteY23" fmla="*/ 3837 h 10381"/>
                  <a:gd name="connsiteX24" fmla="*/ 1513 w 10399"/>
                  <a:gd name="connsiteY24" fmla="*/ 2746 h 10381"/>
                  <a:gd name="connsiteX25" fmla="*/ 952 w 10399"/>
                  <a:gd name="connsiteY25" fmla="*/ 1675 h 10381"/>
                  <a:gd name="connsiteX26" fmla="*/ 1428 w 10399"/>
                  <a:gd name="connsiteY26" fmla="*/ 1814 h 10381"/>
                  <a:gd name="connsiteX27" fmla="*/ 2735 w 10399"/>
                  <a:gd name="connsiteY27" fmla="*/ 2117 h 10381"/>
                  <a:gd name="connsiteX28" fmla="*/ 3447 w 10399"/>
                  <a:gd name="connsiteY28" fmla="*/ 1605 h 10381"/>
                  <a:gd name="connsiteX29" fmla="*/ 3863 w 10399"/>
                  <a:gd name="connsiteY29" fmla="*/ 1140 h 10381"/>
                  <a:gd name="connsiteX30" fmla="*/ 3923 w 10399"/>
                  <a:gd name="connsiteY30" fmla="*/ 209 h 10381"/>
                  <a:gd name="connsiteX31" fmla="*/ 4042 w 10399"/>
                  <a:gd name="connsiteY31" fmla="*/ 0 h 10381"/>
                  <a:gd name="connsiteX32" fmla="*/ 5705 w 10399"/>
                  <a:gd name="connsiteY32" fmla="*/ 70 h 10381"/>
                  <a:gd name="connsiteX33" fmla="*/ 5824 w 10399"/>
                  <a:gd name="connsiteY33" fmla="*/ 1046 h 10381"/>
                  <a:gd name="connsiteX34" fmla="*/ 5943 w 10399"/>
                  <a:gd name="connsiteY34" fmla="*/ 1465 h 10381"/>
                  <a:gd name="connsiteX35" fmla="*/ 6894 w 10399"/>
                  <a:gd name="connsiteY35" fmla="*/ 2512 h 10381"/>
                  <a:gd name="connsiteX36" fmla="*/ 7489 w 10399"/>
                  <a:gd name="connsiteY36" fmla="*/ 3070 h 10381"/>
                  <a:gd name="connsiteX37" fmla="*/ 8260 w 10399"/>
                  <a:gd name="connsiteY37" fmla="*/ 3139 h 10381"/>
                  <a:gd name="connsiteX38" fmla="*/ 8260 w 10399"/>
                  <a:gd name="connsiteY38" fmla="*/ 4698 h 10381"/>
                  <a:gd name="connsiteX39" fmla="*/ 8914 w 10399"/>
                  <a:gd name="connsiteY39" fmla="*/ 5605 h 10381"/>
                  <a:gd name="connsiteX40" fmla="*/ 9093 w 10399"/>
                  <a:gd name="connsiteY40" fmla="*/ 7000 h 10381"/>
                  <a:gd name="connsiteX41" fmla="*/ 9567 w 10399"/>
                  <a:gd name="connsiteY41" fmla="*/ 7768 h 10381"/>
                  <a:gd name="connsiteX42" fmla="*/ 10222 w 10399"/>
                  <a:gd name="connsiteY42" fmla="*/ 7976 h 10381"/>
                  <a:gd name="connsiteX43" fmla="*/ 10399 w 10399"/>
                  <a:gd name="connsiteY43" fmla="*/ 8744 h 10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399" h="10381">
                    <a:moveTo>
                      <a:pt x="10399" y="8744"/>
                    </a:moveTo>
                    <a:cubicBezTo>
                      <a:pt x="9983" y="9232"/>
                      <a:pt x="10141" y="9000"/>
                      <a:pt x="9924" y="9373"/>
                    </a:cubicBezTo>
                    <a:cubicBezTo>
                      <a:pt x="9864" y="9697"/>
                      <a:pt x="9185" y="8789"/>
                      <a:pt x="8947" y="8975"/>
                    </a:cubicBezTo>
                    <a:cubicBezTo>
                      <a:pt x="8531" y="8813"/>
                      <a:pt x="8523" y="7438"/>
                      <a:pt x="8245" y="7205"/>
                    </a:cubicBezTo>
                    <a:cubicBezTo>
                      <a:pt x="8048" y="6833"/>
                      <a:pt x="7979" y="7272"/>
                      <a:pt x="7663" y="7017"/>
                    </a:cubicBezTo>
                    <a:cubicBezTo>
                      <a:pt x="7501" y="6923"/>
                      <a:pt x="7491" y="6921"/>
                      <a:pt x="7466" y="7213"/>
                    </a:cubicBezTo>
                    <a:cubicBezTo>
                      <a:pt x="7441" y="7505"/>
                      <a:pt x="7427" y="8095"/>
                      <a:pt x="7227" y="8393"/>
                    </a:cubicBezTo>
                    <a:cubicBezTo>
                      <a:pt x="6888" y="8416"/>
                      <a:pt x="6508" y="8381"/>
                      <a:pt x="6073" y="8429"/>
                    </a:cubicBezTo>
                    <a:cubicBezTo>
                      <a:pt x="5638" y="8477"/>
                      <a:pt x="4658" y="8382"/>
                      <a:pt x="4618" y="8683"/>
                    </a:cubicBezTo>
                    <a:cubicBezTo>
                      <a:pt x="4560" y="9102"/>
                      <a:pt x="4537" y="8711"/>
                      <a:pt x="4467" y="9275"/>
                    </a:cubicBezTo>
                    <a:cubicBezTo>
                      <a:pt x="3873" y="9252"/>
                      <a:pt x="4278" y="10427"/>
                      <a:pt x="3686" y="10380"/>
                    </a:cubicBezTo>
                    <a:cubicBezTo>
                      <a:pt x="3566" y="10357"/>
                      <a:pt x="3437" y="9935"/>
                      <a:pt x="3328" y="9791"/>
                    </a:cubicBezTo>
                    <a:cubicBezTo>
                      <a:pt x="3219" y="9647"/>
                      <a:pt x="3151" y="9590"/>
                      <a:pt x="3030" y="9513"/>
                    </a:cubicBezTo>
                    <a:cubicBezTo>
                      <a:pt x="2909" y="9436"/>
                      <a:pt x="2827" y="9393"/>
                      <a:pt x="2601" y="9330"/>
                    </a:cubicBezTo>
                    <a:cubicBezTo>
                      <a:pt x="2375" y="9267"/>
                      <a:pt x="1952" y="8949"/>
                      <a:pt x="1674" y="9135"/>
                    </a:cubicBezTo>
                    <a:cubicBezTo>
                      <a:pt x="1259" y="9228"/>
                      <a:pt x="1045" y="9867"/>
                      <a:pt x="689" y="10146"/>
                    </a:cubicBezTo>
                    <a:cubicBezTo>
                      <a:pt x="529" y="10122"/>
                      <a:pt x="297" y="10146"/>
                      <a:pt x="59" y="10006"/>
                    </a:cubicBezTo>
                    <a:cubicBezTo>
                      <a:pt x="-199" y="9844"/>
                      <a:pt x="473" y="9142"/>
                      <a:pt x="275" y="8840"/>
                    </a:cubicBezTo>
                    <a:cubicBezTo>
                      <a:pt x="116" y="8538"/>
                      <a:pt x="1184" y="8832"/>
                      <a:pt x="1124" y="8623"/>
                    </a:cubicBezTo>
                    <a:cubicBezTo>
                      <a:pt x="947" y="8390"/>
                      <a:pt x="1257" y="8164"/>
                      <a:pt x="1277" y="7860"/>
                    </a:cubicBezTo>
                    <a:cubicBezTo>
                      <a:pt x="1296" y="7556"/>
                      <a:pt x="1244" y="7149"/>
                      <a:pt x="1244" y="6800"/>
                    </a:cubicBezTo>
                    <a:cubicBezTo>
                      <a:pt x="1263" y="6568"/>
                      <a:pt x="757" y="5961"/>
                      <a:pt x="954" y="5892"/>
                    </a:cubicBezTo>
                    <a:cubicBezTo>
                      <a:pt x="1332" y="5728"/>
                      <a:pt x="328" y="4641"/>
                      <a:pt x="725" y="4618"/>
                    </a:cubicBezTo>
                    <a:cubicBezTo>
                      <a:pt x="923" y="4479"/>
                      <a:pt x="867" y="4149"/>
                      <a:pt x="999" y="3837"/>
                    </a:cubicBezTo>
                    <a:cubicBezTo>
                      <a:pt x="1128" y="3525"/>
                      <a:pt x="1611" y="3164"/>
                      <a:pt x="1513" y="2746"/>
                    </a:cubicBezTo>
                    <a:cubicBezTo>
                      <a:pt x="1532" y="2397"/>
                      <a:pt x="774" y="1953"/>
                      <a:pt x="952" y="1675"/>
                    </a:cubicBezTo>
                    <a:cubicBezTo>
                      <a:pt x="1051" y="1511"/>
                      <a:pt x="1428" y="1814"/>
                      <a:pt x="1428" y="1814"/>
                    </a:cubicBezTo>
                    <a:cubicBezTo>
                      <a:pt x="1704" y="1837"/>
                      <a:pt x="2398" y="2140"/>
                      <a:pt x="2735" y="2117"/>
                    </a:cubicBezTo>
                    <a:cubicBezTo>
                      <a:pt x="3072" y="2093"/>
                      <a:pt x="3269" y="1768"/>
                      <a:pt x="3447" y="1605"/>
                    </a:cubicBezTo>
                    <a:cubicBezTo>
                      <a:pt x="3626" y="1442"/>
                      <a:pt x="3784" y="1372"/>
                      <a:pt x="3863" y="1140"/>
                    </a:cubicBezTo>
                    <a:cubicBezTo>
                      <a:pt x="3943" y="907"/>
                      <a:pt x="3883" y="396"/>
                      <a:pt x="3923" y="209"/>
                    </a:cubicBezTo>
                    <a:cubicBezTo>
                      <a:pt x="3923" y="116"/>
                      <a:pt x="4003" y="70"/>
                      <a:pt x="4042" y="0"/>
                    </a:cubicBezTo>
                    <a:cubicBezTo>
                      <a:pt x="4595" y="23"/>
                      <a:pt x="5150" y="-23"/>
                      <a:pt x="5705" y="70"/>
                    </a:cubicBezTo>
                    <a:cubicBezTo>
                      <a:pt x="5803" y="93"/>
                      <a:pt x="5746" y="535"/>
                      <a:pt x="5824" y="1046"/>
                    </a:cubicBezTo>
                    <a:cubicBezTo>
                      <a:pt x="5844" y="1186"/>
                      <a:pt x="5943" y="1465"/>
                      <a:pt x="5943" y="1465"/>
                    </a:cubicBezTo>
                    <a:cubicBezTo>
                      <a:pt x="5746" y="2140"/>
                      <a:pt x="6557" y="2233"/>
                      <a:pt x="6894" y="2512"/>
                    </a:cubicBezTo>
                    <a:cubicBezTo>
                      <a:pt x="7072" y="2651"/>
                      <a:pt x="7250" y="3023"/>
                      <a:pt x="7489" y="3070"/>
                    </a:cubicBezTo>
                    <a:cubicBezTo>
                      <a:pt x="7746" y="3116"/>
                      <a:pt x="8003" y="3116"/>
                      <a:pt x="8260" y="3139"/>
                    </a:cubicBezTo>
                    <a:cubicBezTo>
                      <a:pt x="8320" y="3674"/>
                      <a:pt x="8081" y="4349"/>
                      <a:pt x="8260" y="4698"/>
                    </a:cubicBezTo>
                    <a:cubicBezTo>
                      <a:pt x="8359" y="5024"/>
                      <a:pt x="8775" y="5302"/>
                      <a:pt x="8914" y="5605"/>
                    </a:cubicBezTo>
                    <a:cubicBezTo>
                      <a:pt x="9151" y="6163"/>
                      <a:pt x="8775" y="6512"/>
                      <a:pt x="9093" y="7000"/>
                    </a:cubicBezTo>
                    <a:cubicBezTo>
                      <a:pt x="9151" y="7558"/>
                      <a:pt x="9151" y="7349"/>
                      <a:pt x="9567" y="7768"/>
                    </a:cubicBezTo>
                    <a:cubicBezTo>
                      <a:pt x="9626" y="7907"/>
                      <a:pt x="10222" y="7976"/>
                      <a:pt x="10222" y="7976"/>
                    </a:cubicBezTo>
                    <a:cubicBezTo>
                      <a:pt x="10241" y="8233"/>
                      <a:pt x="10181" y="8744"/>
                      <a:pt x="10399" y="874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1" name="Freeform 68"/>
              <p:cNvSpPr/>
              <p:nvPr/>
            </p:nvSpPr>
            <p:spPr bwMode="auto">
              <a:xfrm>
                <a:off x="3885642" y="6042356"/>
                <a:ext cx="744537" cy="795337"/>
              </a:xfrm>
              <a:custGeom>
                <a:gdLst>
                  <a:gd name="T0" fmla="*/ 2147483647 w 414"/>
                  <a:gd name="T1" fmla="*/ 2147483647 h 419"/>
                  <a:gd name="T2" fmla="*/ 2147483647 w 414"/>
                  <a:gd name="T3" fmla="*/ 2147483647 h 419"/>
                  <a:gd name="T4" fmla="*/ 2147483647 w 414"/>
                  <a:gd name="T5" fmla="*/ 2147483647 h 419"/>
                  <a:gd name="T6" fmla="*/ 2147483647 w 414"/>
                  <a:gd name="T7" fmla="*/ 2147483647 h 419"/>
                  <a:gd name="T8" fmla="*/ 2147483647 w 414"/>
                  <a:gd name="T9" fmla="*/ 2147483647 h 419"/>
                  <a:gd name="T10" fmla="*/ 0 w 414"/>
                  <a:gd name="T11" fmla="*/ 2147483647 h 419"/>
                  <a:gd name="T12" fmla="*/ 2147483647 w 414"/>
                  <a:gd name="T13" fmla="*/ 2147483647 h 419"/>
                  <a:gd name="T14" fmla="*/ 2147483647 w 414"/>
                  <a:gd name="T15" fmla="*/ 2147483647 h 419"/>
                  <a:gd name="T16" fmla="*/ 2147483647 w 414"/>
                  <a:gd name="T17" fmla="*/ 2147483647 h 419"/>
                  <a:gd name="T18" fmla="*/ 2147483647 w 414"/>
                  <a:gd name="T19" fmla="*/ 2147483647 h 419"/>
                  <a:gd name="T20" fmla="*/ 2147483647 w 414"/>
                  <a:gd name="T21" fmla="*/ 2147483647 h 419"/>
                  <a:gd name="T22" fmla="*/ 2147483647 w 414"/>
                  <a:gd name="T23" fmla="*/ 0 h 419"/>
                  <a:gd name="T24" fmla="*/ 2147483647 w 414"/>
                  <a:gd name="T25" fmla="*/ 2147483647 h 419"/>
                  <a:gd name="T26" fmla="*/ 2147483647 w 414"/>
                  <a:gd name="T27" fmla="*/ 2147483647 h 419"/>
                  <a:gd name="T28" fmla="*/ 2147483647 w 414"/>
                  <a:gd name="T29" fmla="*/ 2147483647 h 419"/>
                  <a:gd name="T30" fmla="*/ 2147483647 w 414"/>
                  <a:gd name="T31" fmla="*/ 2147483647 h 419"/>
                  <a:gd name="T32" fmla="*/ 2147483647 w 414"/>
                  <a:gd name="T33" fmla="*/ 2147483647 h 419"/>
                  <a:gd name="T34" fmla="*/ 2147483647 w 414"/>
                  <a:gd name="T35" fmla="*/ 2147483647 h 419"/>
                  <a:gd name="T36" fmla="*/ 2147483647 w 414"/>
                  <a:gd name="T37" fmla="*/ 2147483647 h 419"/>
                  <a:gd name="T38" fmla="*/ 2147483647 w 414"/>
                  <a:gd name="T39" fmla="*/ 2147483647 h 419"/>
                  <a:gd name="T40" fmla="*/ 2147483647 w 414"/>
                  <a:gd name="T41" fmla="*/ 2147483647 h 419"/>
                  <a:gd name="T42" fmla="*/ 2147483647 w 414"/>
                  <a:gd name="T43" fmla="*/ 2147483647 h 419"/>
                  <a:gd name="T44" fmla="*/ 2147483647 w 414"/>
                  <a:gd name="T45" fmla="*/ 2147483647 h 419"/>
                  <a:gd name="T46" fmla="*/ 2147483647 w 414"/>
                  <a:gd name="T47" fmla="*/ 2147483647 h 419"/>
                  <a:gd name="T48" fmla="*/ 2147483647 w 414"/>
                  <a:gd name="T49" fmla="*/ 2147483647 h 419"/>
                  <a:gd name="T50" fmla="*/ 2147483647 w 414"/>
                  <a:gd name="T51" fmla="*/ 2147483647 h 419"/>
                  <a:gd name="T52" fmla="*/ 2147483647 w 414"/>
                  <a:gd name="T53" fmla="*/ 2147483647 h 419"/>
                  <a:gd name="T54" fmla="*/ 2147483647 w 414"/>
                  <a:gd name="T55" fmla="*/ 2147483647 h 419"/>
                  <a:gd name="T56" fmla="*/ 2147483647 w 414"/>
                  <a:gd name="T57" fmla="*/ 2147483647 h 4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14"/>
                  <a:gd name="T88" fmla="*/ 0 h 419"/>
                  <a:gd name="T89" fmla="*/ 414 w 414"/>
                  <a:gd name="T90" fmla="*/ 419 h 41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13" h="419">
                    <a:moveTo>
                      <a:pt x="138" y="405"/>
                    </a:moveTo>
                    <a:cubicBezTo>
                      <a:pt x="136" y="390"/>
                      <a:pt x="130" y="419"/>
                      <a:pt x="117" y="408"/>
                    </a:cubicBezTo>
                    <a:cubicBezTo>
                      <a:pt x="109" y="401"/>
                      <a:pt x="87" y="348"/>
                      <a:pt x="87" y="348"/>
                    </a:cubicBezTo>
                    <a:cubicBezTo>
                      <a:pt x="63" y="330"/>
                      <a:pt x="68" y="302"/>
                      <a:pt x="48" y="282"/>
                    </a:cubicBezTo>
                    <a:cubicBezTo>
                      <a:pt x="43" y="266"/>
                      <a:pt x="45" y="251"/>
                      <a:pt x="54" y="237"/>
                    </a:cubicBezTo>
                    <a:cubicBezTo>
                      <a:pt x="50" y="189"/>
                      <a:pt x="51" y="202"/>
                      <a:pt x="0" y="198"/>
                    </a:cubicBezTo>
                    <a:cubicBezTo>
                      <a:pt x="10" y="182"/>
                      <a:pt x="13" y="180"/>
                      <a:pt x="33" y="177"/>
                    </a:cubicBezTo>
                    <a:cubicBezTo>
                      <a:pt x="42" y="142"/>
                      <a:pt x="59" y="147"/>
                      <a:pt x="96" y="144"/>
                    </a:cubicBezTo>
                    <a:cubicBezTo>
                      <a:pt x="105" y="118"/>
                      <a:pt x="81" y="79"/>
                      <a:pt x="111" y="69"/>
                    </a:cubicBezTo>
                    <a:cubicBezTo>
                      <a:pt x="127" y="72"/>
                      <a:pt x="132" y="80"/>
                      <a:pt x="141" y="66"/>
                    </a:cubicBezTo>
                    <a:cubicBezTo>
                      <a:pt x="145" y="35"/>
                      <a:pt x="162" y="31"/>
                      <a:pt x="192" y="27"/>
                    </a:cubicBezTo>
                    <a:cubicBezTo>
                      <a:pt x="209" y="21"/>
                      <a:pt x="223" y="6"/>
                      <a:pt x="240" y="0"/>
                    </a:cubicBezTo>
                    <a:cubicBezTo>
                      <a:pt x="257" y="4"/>
                      <a:pt x="282" y="27"/>
                      <a:pt x="288" y="36"/>
                    </a:cubicBezTo>
                    <a:cubicBezTo>
                      <a:pt x="308" y="35"/>
                      <a:pt x="332" y="43"/>
                      <a:pt x="348" y="30"/>
                    </a:cubicBezTo>
                    <a:cubicBezTo>
                      <a:pt x="367" y="14"/>
                      <a:pt x="340" y="26"/>
                      <a:pt x="363" y="18"/>
                    </a:cubicBezTo>
                    <a:cubicBezTo>
                      <a:pt x="373" y="19"/>
                      <a:pt x="385" y="15"/>
                      <a:pt x="393" y="21"/>
                    </a:cubicBezTo>
                    <a:cubicBezTo>
                      <a:pt x="399" y="26"/>
                      <a:pt x="414" y="34"/>
                      <a:pt x="414" y="42"/>
                    </a:cubicBezTo>
                    <a:cubicBezTo>
                      <a:pt x="396" y="72"/>
                      <a:pt x="399" y="85"/>
                      <a:pt x="366" y="90"/>
                    </a:cubicBezTo>
                    <a:cubicBezTo>
                      <a:pt x="361" y="106"/>
                      <a:pt x="365" y="96"/>
                      <a:pt x="351" y="117"/>
                    </a:cubicBezTo>
                    <a:cubicBezTo>
                      <a:pt x="347" y="123"/>
                      <a:pt x="339" y="135"/>
                      <a:pt x="339" y="135"/>
                    </a:cubicBezTo>
                    <a:cubicBezTo>
                      <a:pt x="344" y="193"/>
                      <a:pt x="343" y="149"/>
                      <a:pt x="354" y="183"/>
                    </a:cubicBezTo>
                    <a:cubicBezTo>
                      <a:pt x="357" y="241"/>
                      <a:pt x="346" y="246"/>
                      <a:pt x="390" y="261"/>
                    </a:cubicBezTo>
                    <a:cubicBezTo>
                      <a:pt x="394" y="272"/>
                      <a:pt x="397" y="322"/>
                      <a:pt x="387" y="324"/>
                    </a:cubicBezTo>
                    <a:cubicBezTo>
                      <a:pt x="382" y="335"/>
                      <a:pt x="369" y="299"/>
                      <a:pt x="360" y="300"/>
                    </a:cubicBezTo>
                    <a:cubicBezTo>
                      <a:pt x="351" y="301"/>
                      <a:pt x="342" y="314"/>
                      <a:pt x="333" y="327"/>
                    </a:cubicBezTo>
                    <a:cubicBezTo>
                      <a:pt x="327" y="336"/>
                      <a:pt x="320" y="374"/>
                      <a:pt x="306" y="378"/>
                    </a:cubicBezTo>
                    <a:cubicBezTo>
                      <a:pt x="294" y="381"/>
                      <a:pt x="282" y="380"/>
                      <a:pt x="270" y="381"/>
                    </a:cubicBezTo>
                    <a:cubicBezTo>
                      <a:pt x="249" y="413"/>
                      <a:pt x="184" y="395"/>
                      <a:pt x="159" y="396"/>
                    </a:cubicBezTo>
                    <a:cubicBezTo>
                      <a:pt x="158" y="402"/>
                      <a:pt x="138" y="405"/>
                      <a:pt x="138" y="40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2" name="Freeform 69"/>
              <p:cNvSpPr/>
              <p:nvPr/>
            </p:nvSpPr>
            <p:spPr bwMode="auto">
              <a:xfrm>
                <a:off x="4498915" y="5886771"/>
                <a:ext cx="606425" cy="831850"/>
              </a:xfrm>
              <a:custGeom>
                <a:gdLst>
                  <a:gd name="T0" fmla="*/ 2147483647 w 338"/>
                  <a:gd name="T1" fmla="*/ 2147483647 h 438"/>
                  <a:gd name="T2" fmla="*/ 2147483647 w 338"/>
                  <a:gd name="T3" fmla="*/ 2147483647 h 438"/>
                  <a:gd name="T4" fmla="*/ 2147483647 w 338"/>
                  <a:gd name="T5" fmla="*/ 2147483647 h 438"/>
                  <a:gd name="T6" fmla="*/ 2147483647 w 338"/>
                  <a:gd name="T7" fmla="*/ 2147483647 h 438"/>
                  <a:gd name="T8" fmla="*/ 2147483647 w 338"/>
                  <a:gd name="T9" fmla="*/ 2147483647 h 438"/>
                  <a:gd name="T10" fmla="*/ 2147483647 w 338"/>
                  <a:gd name="T11" fmla="*/ 2147483647 h 438"/>
                  <a:gd name="T12" fmla="*/ 2147483647 w 338"/>
                  <a:gd name="T13" fmla="*/ 2147483647 h 438"/>
                  <a:gd name="T14" fmla="*/ 2147483647 w 338"/>
                  <a:gd name="T15" fmla="*/ 2147483647 h 438"/>
                  <a:gd name="T16" fmla="*/ 0 w 338"/>
                  <a:gd name="T17" fmla="*/ 2147483647 h 438"/>
                  <a:gd name="T18" fmla="*/ 2147483647 w 338"/>
                  <a:gd name="T19" fmla="*/ 2147483647 h 438"/>
                  <a:gd name="T20" fmla="*/ 2147483647 w 338"/>
                  <a:gd name="T21" fmla="*/ 2147483647 h 438"/>
                  <a:gd name="T22" fmla="*/ 2147483647 w 338"/>
                  <a:gd name="T23" fmla="*/ 2147483647 h 438"/>
                  <a:gd name="T24" fmla="*/ 2147483647 w 338"/>
                  <a:gd name="T25" fmla="*/ 2147483647 h 438"/>
                  <a:gd name="T26" fmla="*/ 2147483647 w 338"/>
                  <a:gd name="T27" fmla="*/ 2147483647 h 438"/>
                  <a:gd name="T28" fmla="*/ 2147483647 w 338"/>
                  <a:gd name="T29" fmla="*/ 2147483647 h 438"/>
                  <a:gd name="T30" fmla="*/ 2147483647 w 338"/>
                  <a:gd name="T31" fmla="*/ 2147483647 h 438"/>
                  <a:gd name="T32" fmla="*/ 2147483647 w 338"/>
                  <a:gd name="T33" fmla="*/ 2147483647 h 438"/>
                  <a:gd name="T34" fmla="*/ 2147483647 w 338"/>
                  <a:gd name="T35" fmla="*/ 0 h 438"/>
                  <a:gd name="T36" fmla="*/ 2147483647 w 338"/>
                  <a:gd name="T37" fmla="*/ 2147483647 h 438"/>
                  <a:gd name="T38" fmla="*/ 2147483647 w 338"/>
                  <a:gd name="T39" fmla="*/ 2147483647 h 438"/>
                  <a:gd name="T40" fmla="*/ 2147483647 w 338"/>
                  <a:gd name="T41" fmla="*/ 2147483647 h 438"/>
                  <a:gd name="T42" fmla="*/ 2147483647 w 338"/>
                  <a:gd name="T43" fmla="*/ 2147483647 h 438"/>
                  <a:gd name="T44" fmla="*/ 2147483647 w 338"/>
                  <a:gd name="T45" fmla="*/ 2147483647 h 438"/>
                  <a:gd name="T46" fmla="*/ 2147483647 w 338"/>
                  <a:gd name="T47" fmla="*/ 2147483647 h 438"/>
                  <a:gd name="T48" fmla="*/ 2147483647 w 338"/>
                  <a:gd name="T49" fmla="*/ 2147483647 h 438"/>
                  <a:gd name="T50" fmla="*/ 2147483647 w 338"/>
                  <a:gd name="T51" fmla="*/ 2147483647 h 438"/>
                  <a:gd name="T52" fmla="*/ 2147483647 w 338"/>
                  <a:gd name="T53" fmla="*/ 2147483647 h 438"/>
                  <a:gd name="T54" fmla="*/ 2147483647 w 338"/>
                  <a:gd name="T55" fmla="*/ 2147483647 h 438"/>
                  <a:gd name="T56" fmla="*/ 2147483647 w 338"/>
                  <a:gd name="T57" fmla="*/ 2147483647 h 438"/>
                  <a:gd name="T58" fmla="*/ 2147483647 w 338"/>
                  <a:gd name="T59" fmla="*/ 2147483647 h 438"/>
                  <a:gd name="T60" fmla="*/ 2147483647 w 338"/>
                  <a:gd name="T61" fmla="*/ 2147483647 h 438"/>
                  <a:gd name="T62" fmla="*/ 2147483647 w 338"/>
                  <a:gd name="T63" fmla="*/ 2147483647 h 438"/>
                  <a:gd name="T64" fmla="*/ 2147483647 w 338"/>
                  <a:gd name="T65" fmla="*/ 2147483647 h 438"/>
                  <a:gd name="T66" fmla="*/ 2147483647 w 338"/>
                  <a:gd name="T67" fmla="*/ 2147483647 h 438"/>
                  <a:gd name="T68" fmla="*/ 2147483647 w 338"/>
                  <a:gd name="T69" fmla="*/ 2147483647 h 438"/>
                  <a:gd name="T70" fmla="*/ 2147483647 w 338"/>
                  <a:gd name="T71" fmla="*/ 2147483647 h 438"/>
                  <a:gd name="T72" fmla="*/ 2147483647 w 338"/>
                  <a:gd name="T73" fmla="*/ 2147483647 h 438"/>
                  <a:gd name="T74" fmla="*/ 2147483647 w 338"/>
                  <a:gd name="T75" fmla="*/ 2147483647 h 438"/>
                  <a:gd name="T76" fmla="*/ 2147483647 w 338"/>
                  <a:gd name="T77" fmla="*/ 2147483647 h 438"/>
                  <a:gd name="T78" fmla="*/ 2147483647 w 338"/>
                  <a:gd name="T79" fmla="*/ 2147483647 h 438"/>
                  <a:gd name="T80" fmla="*/ 2147483647 w 338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38"/>
                  <a:gd name="T124" fmla="*/ 0 h 438"/>
                  <a:gd name="T125" fmla="*/ 338 w 338"/>
                  <a:gd name="T126" fmla="*/ 438 h 438"/>
                </a:gdLst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38" h="438">
                    <a:moveTo>
                      <a:pt x="57" y="432"/>
                    </a:moveTo>
                    <a:cubicBezTo>
                      <a:pt x="56" y="427"/>
                      <a:pt x="57" y="421"/>
                      <a:pt x="54" y="417"/>
                    </a:cubicBezTo>
                    <a:cubicBezTo>
                      <a:pt x="52" y="414"/>
                      <a:pt x="46" y="414"/>
                      <a:pt x="45" y="411"/>
                    </a:cubicBezTo>
                    <a:cubicBezTo>
                      <a:pt x="42" y="398"/>
                      <a:pt x="60" y="375"/>
                      <a:pt x="60" y="375"/>
                    </a:cubicBezTo>
                    <a:cubicBezTo>
                      <a:pt x="59" y="369"/>
                      <a:pt x="60" y="362"/>
                      <a:pt x="57" y="357"/>
                    </a:cubicBezTo>
                    <a:cubicBezTo>
                      <a:pt x="53" y="351"/>
                      <a:pt x="45" y="349"/>
                      <a:pt x="39" y="345"/>
                    </a:cubicBezTo>
                    <a:cubicBezTo>
                      <a:pt x="36" y="343"/>
                      <a:pt x="30" y="339"/>
                      <a:pt x="30" y="339"/>
                    </a:cubicBezTo>
                    <a:cubicBezTo>
                      <a:pt x="26" y="326"/>
                      <a:pt x="16" y="316"/>
                      <a:pt x="12" y="303"/>
                    </a:cubicBezTo>
                    <a:cubicBezTo>
                      <a:pt x="9" y="251"/>
                      <a:pt x="10" y="268"/>
                      <a:pt x="0" y="237"/>
                    </a:cubicBezTo>
                    <a:cubicBezTo>
                      <a:pt x="3" y="215"/>
                      <a:pt x="2" y="213"/>
                      <a:pt x="21" y="207"/>
                    </a:cubicBezTo>
                    <a:cubicBezTo>
                      <a:pt x="35" y="186"/>
                      <a:pt x="27" y="193"/>
                      <a:pt x="42" y="183"/>
                    </a:cubicBezTo>
                    <a:cubicBezTo>
                      <a:pt x="50" y="160"/>
                      <a:pt x="38" y="187"/>
                      <a:pt x="54" y="168"/>
                    </a:cubicBezTo>
                    <a:cubicBezTo>
                      <a:pt x="62" y="158"/>
                      <a:pt x="65" y="143"/>
                      <a:pt x="72" y="132"/>
                    </a:cubicBezTo>
                    <a:cubicBezTo>
                      <a:pt x="71" y="119"/>
                      <a:pt x="74" y="105"/>
                      <a:pt x="69" y="93"/>
                    </a:cubicBezTo>
                    <a:cubicBezTo>
                      <a:pt x="67" y="89"/>
                      <a:pt x="60" y="98"/>
                      <a:pt x="57" y="96"/>
                    </a:cubicBezTo>
                    <a:cubicBezTo>
                      <a:pt x="51" y="92"/>
                      <a:pt x="45" y="78"/>
                      <a:pt x="45" y="78"/>
                    </a:cubicBezTo>
                    <a:cubicBezTo>
                      <a:pt x="54" y="43"/>
                      <a:pt x="88" y="46"/>
                      <a:pt x="117" y="36"/>
                    </a:cubicBezTo>
                    <a:cubicBezTo>
                      <a:pt x="112" y="22"/>
                      <a:pt x="104" y="6"/>
                      <a:pt x="123" y="0"/>
                    </a:cubicBezTo>
                    <a:cubicBezTo>
                      <a:pt x="145" y="1"/>
                      <a:pt x="167" y="0"/>
                      <a:pt x="190" y="3"/>
                    </a:cubicBezTo>
                    <a:cubicBezTo>
                      <a:pt x="202" y="5"/>
                      <a:pt x="197" y="15"/>
                      <a:pt x="202" y="21"/>
                    </a:cubicBezTo>
                    <a:cubicBezTo>
                      <a:pt x="205" y="25"/>
                      <a:pt x="220" y="32"/>
                      <a:pt x="223" y="33"/>
                    </a:cubicBezTo>
                    <a:cubicBezTo>
                      <a:pt x="229" y="104"/>
                      <a:pt x="234" y="94"/>
                      <a:pt x="304" y="102"/>
                    </a:cubicBezTo>
                    <a:cubicBezTo>
                      <a:pt x="310" y="120"/>
                      <a:pt x="317" y="133"/>
                      <a:pt x="331" y="147"/>
                    </a:cubicBezTo>
                    <a:cubicBezTo>
                      <a:pt x="333" y="153"/>
                      <a:pt x="338" y="162"/>
                      <a:pt x="331" y="168"/>
                    </a:cubicBezTo>
                    <a:cubicBezTo>
                      <a:pt x="326" y="172"/>
                      <a:pt x="313" y="174"/>
                      <a:pt x="313" y="174"/>
                    </a:cubicBezTo>
                    <a:cubicBezTo>
                      <a:pt x="308" y="189"/>
                      <a:pt x="306" y="204"/>
                      <a:pt x="289" y="210"/>
                    </a:cubicBezTo>
                    <a:cubicBezTo>
                      <a:pt x="271" y="204"/>
                      <a:pt x="281" y="186"/>
                      <a:pt x="268" y="174"/>
                    </a:cubicBezTo>
                    <a:cubicBezTo>
                      <a:pt x="263" y="169"/>
                      <a:pt x="256" y="166"/>
                      <a:pt x="250" y="162"/>
                    </a:cubicBezTo>
                    <a:cubicBezTo>
                      <a:pt x="245" y="158"/>
                      <a:pt x="232" y="156"/>
                      <a:pt x="232" y="156"/>
                    </a:cubicBezTo>
                    <a:cubicBezTo>
                      <a:pt x="209" y="161"/>
                      <a:pt x="195" y="160"/>
                      <a:pt x="178" y="177"/>
                    </a:cubicBezTo>
                    <a:cubicBezTo>
                      <a:pt x="175" y="187"/>
                      <a:pt x="175" y="205"/>
                      <a:pt x="168" y="213"/>
                    </a:cubicBezTo>
                    <a:cubicBezTo>
                      <a:pt x="163" y="219"/>
                      <a:pt x="154" y="218"/>
                      <a:pt x="147" y="219"/>
                    </a:cubicBezTo>
                    <a:cubicBezTo>
                      <a:pt x="126" y="221"/>
                      <a:pt x="105" y="221"/>
                      <a:pt x="84" y="222"/>
                    </a:cubicBezTo>
                    <a:cubicBezTo>
                      <a:pt x="79" y="238"/>
                      <a:pt x="79" y="245"/>
                      <a:pt x="96" y="249"/>
                    </a:cubicBezTo>
                    <a:cubicBezTo>
                      <a:pt x="112" y="273"/>
                      <a:pt x="142" y="250"/>
                      <a:pt x="162" y="270"/>
                    </a:cubicBezTo>
                    <a:cubicBezTo>
                      <a:pt x="173" y="278"/>
                      <a:pt x="179" y="286"/>
                      <a:pt x="178" y="300"/>
                    </a:cubicBezTo>
                    <a:cubicBezTo>
                      <a:pt x="177" y="314"/>
                      <a:pt x="160" y="343"/>
                      <a:pt x="153" y="357"/>
                    </a:cubicBezTo>
                    <a:cubicBezTo>
                      <a:pt x="148" y="366"/>
                      <a:pt x="138" y="374"/>
                      <a:pt x="135" y="384"/>
                    </a:cubicBezTo>
                    <a:cubicBezTo>
                      <a:pt x="133" y="390"/>
                      <a:pt x="135" y="400"/>
                      <a:pt x="129" y="402"/>
                    </a:cubicBezTo>
                    <a:cubicBezTo>
                      <a:pt x="106" y="410"/>
                      <a:pt x="100" y="414"/>
                      <a:pt x="72" y="417"/>
                    </a:cubicBezTo>
                    <a:cubicBezTo>
                      <a:pt x="65" y="438"/>
                      <a:pt x="72" y="437"/>
                      <a:pt x="57" y="43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3" name="Freeform 70"/>
              <p:cNvSpPr/>
              <p:nvPr/>
            </p:nvSpPr>
            <p:spPr bwMode="auto">
              <a:xfrm>
                <a:off x="4636896" y="6028214"/>
                <a:ext cx="1148975" cy="760267"/>
              </a:xfrm>
              <a:custGeom>
                <a:gdLst>
                  <a:gd name="T0" fmla="*/ 2147483647 w 648"/>
                  <a:gd name="T1" fmla="*/ 2147483647 h 399"/>
                  <a:gd name="T2" fmla="*/ 2147483647 w 648"/>
                  <a:gd name="T3" fmla="*/ 2147483647 h 399"/>
                  <a:gd name="T4" fmla="*/ 2147483647 w 648"/>
                  <a:gd name="T5" fmla="*/ 2147483647 h 399"/>
                  <a:gd name="T6" fmla="*/ 2147483647 w 648"/>
                  <a:gd name="T7" fmla="*/ 2147483647 h 399"/>
                  <a:gd name="T8" fmla="*/ 2147483647 w 648"/>
                  <a:gd name="T9" fmla="*/ 2147483647 h 399"/>
                  <a:gd name="T10" fmla="*/ 2147483647 w 648"/>
                  <a:gd name="T11" fmla="*/ 2147483647 h 399"/>
                  <a:gd name="T12" fmla="*/ 2147483647 w 648"/>
                  <a:gd name="T13" fmla="*/ 2147483647 h 399"/>
                  <a:gd name="T14" fmla="*/ 2147483647 w 648"/>
                  <a:gd name="T15" fmla="*/ 2147483647 h 399"/>
                  <a:gd name="T16" fmla="*/ 2147483647 w 648"/>
                  <a:gd name="T17" fmla="*/ 2147483647 h 399"/>
                  <a:gd name="T18" fmla="*/ 2147483647 w 648"/>
                  <a:gd name="T19" fmla="*/ 2147483647 h 399"/>
                  <a:gd name="T20" fmla="*/ 2147483647 w 648"/>
                  <a:gd name="T21" fmla="*/ 2147483647 h 399"/>
                  <a:gd name="T22" fmla="*/ 2147483647 w 648"/>
                  <a:gd name="T23" fmla="*/ 2147483647 h 399"/>
                  <a:gd name="T24" fmla="*/ 2147483647 w 648"/>
                  <a:gd name="T25" fmla="*/ 2147483647 h 399"/>
                  <a:gd name="T26" fmla="*/ 2147483647 w 648"/>
                  <a:gd name="T27" fmla="*/ 2147483647 h 399"/>
                  <a:gd name="T28" fmla="*/ 2147483647 w 648"/>
                  <a:gd name="T29" fmla="*/ 2147483647 h 399"/>
                  <a:gd name="T30" fmla="*/ 2147483647 w 648"/>
                  <a:gd name="T31" fmla="*/ 2147483647 h 399"/>
                  <a:gd name="T32" fmla="*/ 2147483647 w 648"/>
                  <a:gd name="T33" fmla="*/ 2147483647 h 399"/>
                  <a:gd name="T34" fmla="*/ 2147483647 w 648"/>
                  <a:gd name="T35" fmla="*/ 2147483647 h 399"/>
                  <a:gd name="T36" fmla="*/ 2147483647 w 648"/>
                  <a:gd name="T37" fmla="*/ 2147483647 h 399"/>
                  <a:gd name="T38" fmla="*/ 2147483647 w 648"/>
                  <a:gd name="T39" fmla="*/ 0 h 399"/>
                  <a:gd name="T40" fmla="*/ 2147483647 w 648"/>
                  <a:gd name="T41" fmla="*/ 2147483647 h 399"/>
                  <a:gd name="T42" fmla="*/ 2147483647 w 648"/>
                  <a:gd name="T43" fmla="*/ 2147483647 h 399"/>
                  <a:gd name="T44" fmla="*/ 2147483647 w 648"/>
                  <a:gd name="T45" fmla="*/ 2147483647 h 399"/>
                  <a:gd name="T46" fmla="*/ 2147483647 w 648"/>
                  <a:gd name="T47" fmla="*/ 2147483647 h 399"/>
                  <a:gd name="T48" fmla="*/ 2147483647 w 648"/>
                  <a:gd name="T49" fmla="*/ 2147483647 h 399"/>
                  <a:gd name="T50" fmla="*/ 2147483647 w 648"/>
                  <a:gd name="T51" fmla="*/ 2147483647 h 399"/>
                  <a:gd name="T52" fmla="*/ 2147483647 w 648"/>
                  <a:gd name="T53" fmla="*/ 2147483647 h 399"/>
                  <a:gd name="T54" fmla="*/ 2147483647 w 648"/>
                  <a:gd name="T55" fmla="*/ 2147483647 h 399"/>
                  <a:gd name="T56" fmla="*/ 2147483647 w 648"/>
                  <a:gd name="T57" fmla="*/ 2147483647 h 399"/>
                  <a:gd name="T58" fmla="*/ 2147483647 w 648"/>
                  <a:gd name="T59" fmla="*/ 2147483647 h 399"/>
                  <a:gd name="T60" fmla="*/ 2147483647 w 648"/>
                  <a:gd name="T61" fmla="*/ 2147483647 h 399"/>
                  <a:gd name="T62" fmla="*/ 2147483647 w 648"/>
                  <a:gd name="T63" fmla="*/ 2147483647 h 399"/>
                  <a:gd name="T64" fmla="*/ 2147483647 w 648"/>
                  <a:gd name="T65" fmla="*/ 2147483647 h 399"/>
                  <a:gd name="T66" fmla="*/ 2147483647 w 648"/>
                  <a:gd name="T67" fmla="*/ 2147483647 h 399"/>
                  <a:gd name="T68" fmla="*/ 2147483647 w 648"/>
                  <a:gd name="T69" fmla="*/ 2147483647 h 399"/>
                  <a:gd name="T70" fmla="*/ 2147483647 w 648"/>
                  <a:gd name="T71" fmla="*/ 2147483647 h 399"/>
                  <a:gd name="T72" fmla="*/ 2147483647 w 648"/>
                  <a:gd name="T73" fmla="*/ 2147483647 h 399"/>
                  <a:gd name="T74" fmla="*/ 2147483647 w 648"/>
                  <a:gd name="T75" fmla="*/ 2147483647 h 399"/>
                  <a:gd name="T76" fmla="*/ 2147483647 w 648"/>
                  <a:gd name="T77" fmla="*/ 2147483647 h 399"/>
                  <a:gd name="T78" fmla="*/ 2147483647 w 648"/>
                  <a:gd name="T79" fmla="*/ 2147483647 h 399"/>
                  <a:gd name="T80" fmla="*/ 2147483647 w 648"/>
                  <a:gd name="T81" fmla="*/ 2147483647 h 399"/>
                  <a:gd name="T82" fmla="*/ 2147483647 w 648"/>
                  <a:gd name="T83" fmla="*/ 2147483647 h 399"/>
                  <a:gd name="T84" fmla="*/ 2147483647 w 648"/>
                  <a:gd name="T85" fmla="*/ 2147483647 h 399"/>
                  <a:gd name="T86" fmla="*/ 2147483647 w 648"/>
                  <a:gd name="T87" fmla="*/ 2147483647 h 399"/>
                  <a:gd name="T88" fmla="*/ 2147483647 w 648"/>
                  <a:gd name="T89" fmla="*/ 2147483647 h 399"/>
                  <a:gd name="T90" fmla="*/ 2147483647 w 648"/>
                  <a:gd name="T91" fmla="*/ 2147483647 h 399"/>
                  <a:gd name="T92" fmla="*/ 2147483647 w 648"/>
                  <a:gd name="T93" fmla="*/ 2147483647 h 39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48"/>
                  <a:gd name="T142" fmla="*/ 0 h 399"/>
                  <a:gd name="T143" fmla="*/ 648 w 648"/>
                  <a:gd name="T144" fmla="*/ 399 h 399"/>
                  <a:gd name="connsiteX0" fmla="*/ 2467 w 9874"/>
                  <a:gd name="connsiteY0" fmla="*/ 8139 h 10019"/>
                  <a:gd name="connsiteX1" fmla="*/ 1402 w 9874"/>
                  <a:gd name="connsiteY1" fmla="*/ 7387 h 10019"/>
                  <a:gd name="connsiteX2" fmla="*/ 1217 w 9874"/>
                  <a:gd name="connsiteY2" fmla="*/ 6936 h 10019"/>
                  <a:gd name="connsiteX3" fmla="*/ 1402 w 9874"/>
                  <a:gd name="connsiteY3" fmla="*/ 6485 h 10019"/>
                  <a:gd name="connsiteX4" fmla="*/ 1355 w 9874"/>
                  <a:gd name="connsiteY4" fmla="*/ 4681 h 10019"/>
                  <a:gd name="connsiteX5" fmla="*/ 244 w 9874"/>
                  <a:gd name="connsiteY5" fmla="*/ 4831 h 10019"/>
                  <a:gd name="connsiteX6" fmla="*/ 59 w 9874"/>
                  <a:gd name="connsiteY6" fmla="*/ 3628 h 10019"/>
                  <a:gd name="connsiteX7" fmla="*/ 800 w 9874"/>
                  <a:gd name="connsiteY7" fmla="*/ 3778 h 10019"/>
                  <a:gd name="connsiteX8" fmla="*/ 1355 w 9874"/>
                  <a:gd name="connsiteY8" fmla="*/ 3402 h 10019"/>
                  <a:gd name="connsiteX9" fmla="*/ 2467 w 9874"/>
                  <a:gd name="connsiteY9" fmla="*/ 2049 h 10019"/>
                  <a:gd name="connsiteX10" fmla="*/ 2837 w 9874"/>
                  <a:gd name="connsiteY10" fmla="*/ 2275 h 10019"/>
                  <a:gd name="connsiteX11" fmla="*/ 3161 w 9874"/>
                  <a:gd name="connsiteY11" fmla="*/ 3327 h 10019"/>
                  <a:gd name="connsiteX12" fmla="*/ 3624 w 9874"/>
                  <a:gd name="connsiteY12" fmla="*/ 3027 h 10019"/>
                  <a:gd name="connsiteX13" fmla="*/ 3670 w 9874"/>
                  <a:gd name="connsiteY13" fmla="*/ 2651 h 10019"/>
                  <a:gd name="connsiteX14" fmla="*/ 3948 w 9874"/>
                  <a:gd name="connsiteY14" fmla="*/ 2500 h 10019"/>
                  <a:gd name="connsiteX15" fmla="*/ 3994 w 9874"/>
                  <a:gd name="connsiteY15" fmla="*/ 1673 h 10019"/>
                  <a:gd name="connsiteX16" fmla="*/ 3485 w 9874"/>
                  <a:gd name="connsiteY16" fmla="*/ 1372 h 10019"/>
                  <a:gd name="connsiteX17" fmla="*/ 3578 w 9874"/>
                  <a:gd name="connsiteY17" fmla="*/ 470 h 10019"/>
                  <a:gd name="connsiteX18" fmla="*/ 3855 w 9874"/>
                  <a:gd name="connsiteY18" fmla="*/ 169 h 10019"/>
                  <a:gd name="connsiteX19" fmla="*/ 4133 w 9874"/>
                  <a:gd name="connsiteY19" fmla="*/ 19 h 10019"/>
                  <a:gd name="connsiteX20" fmla="*/ 4850 w 9874"/>
                  <a:gd name="connsiteY20" fmla="*/ 564 h 10019"/>
                  <a:gd name="connsiteX21" fmla="*/ 5244 w 9874"/>
                  <a:gd name="connsiteY21" fmla="*/ 1748 h 10019"/>
                  <a:gd name="connsiteX22" fmla="*/ 5939 w 9874"/>
                  <a:gd name="connsiteY22" fmla="*/ 2801 h 10019"/>
                  <a:gd name="connsiteX23" fmla="*/ 6448 w 9874"/>
                  <a:gd name="connsiteY23" fmla="*/ 3027 h 10019"/>
                  <a:gd name="connsiteX24" fmla="*/ 7004 w 9874"/>
                  <a:gd name="connsiteY24" fmla="*/ 3854 h 10019"/>
                  <a:gd name="connsiteX25" fmla="*/ 7328 w 9874"/>
                  <a:gd name="connsiteY25" fmla="*/ 4004 h 10019"/>
                  <a:gd name="connsiteX26" fmla="*/ 7744 w 9874"/>
                  <a:gd name="connsiteY26" fmla="*/ 4530 h 10019"/>
                  <a:gd name="connsiteX27" fmla="*/ 8717 w 9874"/>
                  <a:gd name="connsiteY27" fmla="*/ 4831 h 10019"/>
                  <a:gd name="connsiteX28" fmla="*/ 9504 w 9874"/>
                  <a:gd name="connsiteY28" fmla="*/ 5057 h 10019"/>
                  <a:gd name="connsiteX29" fmla="*/ 9874 w 9874"/>
                  <a:gd name="connsiteY29" fmla="*/ 6786 h 10019"/>
                  <a:gd name="connsiteX30" fmla="*/ 9272 w 9874"/>
                  <a:gd name="connsiteY30" fmla="*/ 10019 h 10019"/>
                  <a:gd name="connsiteX31" fmla="*/ 8902 w 9874"/>
                  <a:gd name="connsiteY31" fmla="*/ 9493 h 10019"/>
                  <a:gd name="connsiteX32" fmla="*/ 8485 w 9874"/>
                  <a:gd name="connsiteY32" fmla="*/ 9117 h 10019"/>
                  <a:gd name="connsiteX33" fmla="*/ 8254 w 9874"/>
                  <a:gd name="connsiteY33" fmla="*/ 9793 h 10019"/>
                  <a:gd name="connsiteX34" fmla="*/ 7513 w 9874"/>
                  <a:gd name="connsiteY34" fmla="*/ 8966 h 10019"/>
                  <a:gd name="connsiteX35" fmla="*/ 7004 w 9874"/>
                  <a:gd name="connsiteY35" fmla="*/ 9267 h 10019"/>
                  <a:gd name="connsiteX36" fmla="*/ 7050 w 9874"/>
                  <a:gd name="connsiteY36" fmla="*/ 8515 h 10019"/>
                  <a:gd name="connsiteX37" fmla="*/ 6633 w 9874"/>
                  <a:gd name="connsiteY37" fmla="*/ 8290 h 10019"/>
                  <a:gd name="connsiteX38" fmla="*/ 7328 w 9874"/>
                  <a:gd name="connsiteY38" fmla="*/ 7237 h 10019"/>
                  <a:gd name="connsiteX39" fmla="*/ 7050 w 9874"/>
                  <a:gd name="connsiteY39" fmla="*/ 6485 h 10019"/>
                  <a:gd name="connsiteX40" fmla="*/ 6911 w 9874"/>
                  <a:gd name="connsiteY40" fmla="*/ 6410 h 10019"/>
                  <a:gd name="connsiteX41" fmla="*/ 6494 w 9874"/>
                  <a:gd name="connsiteY41" fmla="*/ 6109 h 10019"/>
                  <a:gd name="connsiteX42" fmla="*/ 6217 w 9874"/>
                  <a:gd name="connsiteY42" fmla="*/ 6410 h 10019"/>
                  <a:gd name="connsiteX43" fmla="*/ 6124 w 9874"/>
                  <a:gd name="connsiteY43" fmla="*/ 6861 h 10019"/>
                  <a:gd name="connsiteX44" fmla="*/ 5244 w 9874"/>
                  <a:gd name="connsiteY44" fmla="*/ 7613 h 10019"/>
                  <a:gd name="connsiteX45" fmla="*/ 4133 w 9874"/>
                  <a:gd name="connsiteY45" fmla="*/ 7613 h 10019"/>
                  <a:gd name="connsiteX46" fmla="*/ 2467 w 9874"/>
                  <a:gd name="connsiteY46" fmla="*/ 8139 h 100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874" h="10019">
                    <a:moveTo>
                      <a:pt x="2467" y="8139"/>
                    </a:moveTo>
                    <a:cubicBezTo>
                      <a:pt x="2374" y="7212"/>
                      <a:pt x="1957" y="7438"/>
                      <a:pt x="1402" y="7387"/>
                    </a:cubicBezTo>
                    <a:cubicBezTo>
                      <a:pt x="1371" y="7337"/>
                      <a:pt x="1186" y="7112"/>
                      <a:pt x="1217" y="6936"/>
                    </a:cubicBezTo>
                    <a:cubicBezTo>
                      <a:pt x="1247" y="6761"/>
                      <a:pt x="1402" y="6485"/>
                      <a:pt x="1402" y="6485"/>
                    </a:cubicBezTo>
                    <a:cubicBezTo>
                      <a:pt x="1386" y="6159"/>
                      <a:pt x="1541" y="4956"/>
                      <a:pt x="1355" y="4681"/>
                    </a:cubicBezTo>
                    <a:cubicBezTo>
                      <a:pt x="1170" y="4405"/>
                      <a:pt x="460" y="5006"/>
                      <a:pt x="244" y="4831"/>
                    </a:cubicBezTo>
                    <a:cubicBezTo>
                      <a:pt x="-126" y="4631"/>
                      <a:pt x="28" y="4255"/>
                      <a:pt x="59" y="3628"/>
                    </a:cubicBezTo>
                    <a:cubicBezTo>
                      <a:pt x="152" y="3453"/>
                      <a:pt x="584" y="3803"/>
                      <a:pt x="800" y="3778"/>
                    </a:cubicBezTo>
                    <a:cubicBezTo>
                      <a:pt x="1016" y="3753"/>
                      <a:pt x="1078" y="3703"/>
                      <a:pt x="1355" y="3402"/>
                    </a:cubicBezTo>
                    <a:cubicBezTo>
                      <a:pt x="1464" y="2174"/>
                      <a:pt x="1741" y="2149"/>
                      <a:pt x="2467" y="2049"/>
                    </a:cubicBezTo>
                    <a:cubicBezTo>
                      <a:pt x="2544" y="2074"/>
                      <a:pt x="2775" y="2099"/>
                      <a:pt x="2837" y="2275"/>
                    </a:cubicBezTo>
                    <a:cubicBezTo>
                      <a:pt x="2991" y="2726"/>
                      <a:pt x="2806" y="3127"/>
                      <a:pt x="3161" y="3327"/>
                    </a:cubicBezTo>
                    <a:cubicBezTo>
                      <a:pt x="3300" y="3302"/>
                      <a:pt x="3501" y="3152"/>
                      <a:pt x="3624" y="3027"/>
                    </a:cubicBezTo>
                    <a:cubicBezTo>
                      <a:pt x="3686" y="2951"/>
                      <a:pt x="3609" y="2751"/>
                      <a:pt x="3670" y="2651"/>
                    </a:cubicBezTo>
                    <a:cubicBezTo>
                      <a:pt x="3732" y="2550"/>
                      <a:pt x="3948" y="2500"/>
                      <a:pt x="3948" y="2500"/>
                    </a:cubicBezTo>
                    <a:cubicBezTo>
                      <a:pt x="3979" y="2325"/>
                      <a:pt x="4072" y="1849"/>
                      <a:pt x="3994" y="1673"/>
                    </a:cubicBezTo>
                    <a:cubicBezTo>
                      <a:pt x="3917" y="1498"/>
                      <a:pt x="3547" y="1573"/>
                      <a:pt x="3485" y="1372"/>
                    </a:cubicBezTo>
                    <a:cubicBezTo>
                      <a:pt x="3423" y="1072"/>
                      <a:pt x="3423" y="696"/>
                      <a:pt x="3578" y="470"/>
                    </a:cubicBezTo>
                    <a:cubicBezTo>
                      <a:pt x="3655" y="345"/>
                      <a:pt x="3763" y="270"/>
                      <a:pt x="3855" y="169"/>
                    </a:cubicBezTo>
                    <a:cubicBezTo>
                      <a:pt x="3933" y="69"/>
                      <a:pt x="3967" y="-47"/>
                      <a:pt x="4133" y="19"/>
                    </a:cubicBezTo>
                    <a:cubicBezTo>
                      <a:pt x="4299" y="85"/>
                      <a:pt x="4418" y="339"/>
                      <a:pt x="4850" y="564"/>
                    </a:cubicBezTo>
                    <a:cubicBezTo>
                      <a:pt x="4927" y="1066"/>
                      <a:pt x="4982" y="1473"/>
                      <a:pt x="5244" y="1748"/>
                    </a:cubicBezTo>
                    <a:cubicBezTo>
                      <a:pt x="5414" y="2174"/>
                      <a:pt x="5646" y="2600"/>
                      <a:pt x="5939" y="2801"/>
                    </a:cubicBezTo>
                    <a:cubicBezTo>
                      <a:pt x="6093" y="2901"/>
                      <a:pt x="6448" y="3027"/>
                      <a:pt x="6448" y="3027"/>
                    </a:cubicBezTo>
                    <a:cubicBezTo>
                      <a:pt x="6602" y="3277"/>
                      <a:pt x="6803" y="3728"/>
                      <a:pt x="7004" y="3854"/>
                    </a:cubicBezTo>
                    <a:cubicBezTo>
                      <a:pt x="7112" y="3929"/>
                      <a:pt x="7220" y="3904"/>
                      <a:pt x="7328" y="4004"/>
                    </a:cubicBezTo>
                    <a:cubicBezTo>
                      <a:pt x="7482" y="4154"/>
                      <a:pt x="7590" y="4380"/>
                      <a:pt x="7744" y="4530"/>
                    </a:cubicBezTo>
                    <a:cubicBezTo>
                      <a:pt x="8038" y="4781"/>
                      <a:pt x="8408" y="4781"/>
                      <a:pt x="8717" y="4831"/>
                    </a:cubicBezTo>
                    <a:cubicBezTo>
                      <a:pt x="8979" y="4931"/>
                      <a:pt x="9241" y="4981"/>
                      <a:pt x="9504" y="5057"/>
                    </a:cubicBezTo>
                    <a:cubicBezTo>
                      <a:pt x="9859" y="5433"/>
                      <a:pt x="9643" y="6235"/>
                      <a:pt x="9874" y="6786"/>
                    </a:cubicBezTo>
                    <a:cubicBezTo>
                      <a:pt x="9828" y="7839"/>
                      <a:pt x="9643" y="9117"/>
                      <a:pt x="9272" y="10019"/>
                    </a:cubicBezTo>
                    <a:cubicBezTo>
                      <a:pt x="9072" y="9919"/>
                      <a:pt x="9072" y="9693"/>
                      <a:pt x="8902" y="9493"/>
                    </a:cubicBezTo>
                    <a:cubicBezTo>
                      <a:pt x="8763" y="9342"/>
                      <a:pt x="8485" y="9117"/>
                      <a:pt x="8485" y="9117"/>
                    </a:cubicBezTo>
                    <a:cubicBezTo>
                      <a:pt x="8269" y="9643"/>
                      <a:pt x="8331" y="9392"/>
                      <a:pt x="8254" y="9793"/>
                    </a:cubicBezTo>
                    <a:cubicBezTo>
                      <a:pt x="7837" y="9568"/>
                      <a:pt x="8068" y="9092"/>
                      <a:pt x="7513" y="8966"/>
                    </a:cubicBezTo>
                    <a:cubicBezTo>
                      <a:pt x="7374" y="8615"/>
                      <a:pt x="7220" y="9142"/>
                      <a:pt x="7004" y="9267"/>
                    </a:cubicBezTo>
                    <a:cubicBezTo>
                      <a:pt x="6834" y="9167"/>
                      <a:pt x="7127" y="8766"/>
                      <a:pt x="7050" y="8515"/>
                    </a:cubicBezTo>
                    <a:cubicBezTo>
                      <a:pt x="7004" y="8365"/>
                      <a:pt x="6633" y="8290"/>
                      <a:pt x="6633" y="8290"/>
                    </a:cubicBezTo>
                    <a:cubicBezTo>
                      <a:pt x="6695" y="7513"/>
                      <a:pt x="6865" y="7337"/>
                      <a:pt x="7328" y="7237"/>
                    </a:cubicBezTo>
                    <a:cubicBezTo>
                      <a:pt x="7297" y="6886"/>
                      <a:pt x="7112" y="6811"/>
                      <a:pt x="7050" y="6485"/>
                    </a:cubicBezTo>
                    <a:cubicBezTo>
                      <a:pt x="7034" y="6410"/>
                      <a:pt x="6957" y="6435"/>
                      <a:pt x="6911" y="6410"/>
                    </a:cubicBezTo>
                    <a:lnTo>
                      <a:pt x="6494" y="6109"/>
                    </a:lnTo>
                    <a:cubicBezTo>
                      <a:pt x="6371" y="6184"/>
                      <a:pt x="6294" y="6184"/>
                      <a:pt x="6217" y="6410"/>
                    </a:cubicBezTo>
                    <a:cubicBezTo>
                      <a:pt x="6170" y="6560"/>
                      <a:pt x="6124" y="6861"/>
                      <a:pt x="6124" y="6861"/>
                    </a:cubicBezTo>
                    <a:cubicBezTo>
                      <a:pt x="6047" y="7839"/>
                      <a:pt x="5954" y="7538"/>
                      <a:pt x="5244" y="7613"/>
                    </a:cubicBezTo>
                    <a:cubicBezTo>
                      <a:pt x="4920" y="7813"/>
                      <a:pt x="4596" y="7538"/>
                      <a:pt x="4133" y="7613"/>
                    </a:cubicBezTo>
                    <a:cubicBezTo>
                      <a:pt x="3670" y="7688"/>
                      <a:pt x="2806" y="8039"/>
                      <a:pt x="2467" y="813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4" name="Freeform 71"/>
              <p:cNvSpPr/>
              <p:nvPr/>
            </p:nvSpPr>
            <p:spPr bwMode="auto">
              <a:xfrm>
                <a:off x="5984313" y="5676906"/>
                <a:ext cx="802257" cy="803587"/>
              </a:xfrm>
              <a:custGeom>
                <a:gdLst>
                  <a:gd name="T0" fmla="*/ 2147483647 w 554"/>
                  <a:gd name="T1" fmla="*/ 2147483647 h 427"/>
                  <a:gd name="T2" fmla="*/ 2147483647 w 554"/>
                  <a:gd name="T3" fmla="*/ 2147483647 h 427"/>
                  <a:gd name="T4" fmla="*/ 2147483647 w 554"/>
                  <a:gd name="T5" fmla="*/ 2147483647 h 427"/>
                  <a:gd name="T6" fmla="*/ 2147483647 w 554"/>
                  <a:gd name="T7" fmla="*/ 2147483647 h 427"/>
                  <a:gd name="T8" fmla="*/ 2147483647 w 554"/>
                  <a:gd name="T9" fmla="*/ 2147483647 h 427"/>
                  <a:gd name="T10" fmla="*/ 2147483647 w 554"/>
                  <a:gd name="T11" fmla="*/ 2147483647 h 427"/>
                  <a:gd name="T12" fmla="*/ 2147483647 w 554"/>
                  <a:gd name="T13" fmla="*/ 2147483647 h 427"/>
                  <a:gd name="T14" fmla="*/ 2147483647 w 554"/>
                  <a:gd name="T15" fmla="*/ 2147483647 h 427"/>
                  <a:gd name="T16" fmla="*/ 2147483647 w 554"/>
                  <a:gd name="T17" fmla="*/ 2147483647 h 427"/>
                  <a:gd name="T18" fmla="*/ 2147483647 w 554"/>
                  <a:gd name="T19" fmla="*/ 2147483647 h 427"/>
                  <a:gd name="T20" fmla="*/ 0 w 554"/>
                  <a:gd name="T21" fmla="*/ 2147483647 h 427"/>
                  <a:gd name="T22" fmla="*/ 2147483647 w 554"/>
                  <a:gd name="T23" fmla="*/ 2147483647 h 427"/>
                  <a:gd name="T24" fmla="*/ 2147483647 w 554"/>
                  <a:gd name="T25" fmla="*/ 2147483647 h 427"/>
                  <a:gd name="T26" fmla="*/ 2147483647 w 554"/>
                  <a:gd name="T27" fmla="*/ 2147483647 h 427"/>
                  <a:gd name="T28" fmla="*/ 2147483647 w 554"/>
                  <a:gd name="T29" fmla="*/ 2147483647 h 427"/>
                  <a:gd name="T30" fmla="*/ 2147483647 w 554"/>
                  <a:gd name="T31" fmla="*/ 2147483647 h 427"/>
                  <a:gd name="T32" fmla="*/ 2147483647 w 554"/>
                  <a:gd name="T33" fmla="*/ 2147483647 h 427"/>
                  <a:gd name="T34" fmla="*/ 2147483647 w 554"/>
                  <a:gd name="T35" fmla="*/ 2147483647 h 427"/>
                  <a:gd name="T36" fmla="*/ 2147483647 w 554"/>
                  <a:gd name="T37" fmla="*/ 2147483647 h 427"/>
                  <a:gd name="T38" fmla="*/ 2147483647 w 554"/>
                  <a:gd name="T39" fmla="*/ 2147483647 h 427"/>
                  <a:gd name="T40" fmla="*/ 2147483647 w 554"/>
                  <a:gd name="T41" fmla="*/ 2147483647 h 427"/>
                  <a:gd name="T42" fmla="*/ 2147483647 w 554"/>
                  <a:gd name="T43" fmla="*/ 2147483647 h 427"/>
                  <a:gd name="T44" fmla="*/ 2147483647 w 554"/>
                  <a:gd name="T45" fmla="*/ 2147483647 h 427"/>
                  <a:gd name="T46" fmla="*/ 2147483647 w 554"/>
                  <a:gd name="T47" fmla="*/ 2147483647 h 427"/>
                  <a:gd name="T48" fmla="*/ 2147483647 w 554"/>
                  <a:gd name="T49" fmla="*/ 2147483647 h 427"/>
                  <a:gd name="T50" fmla="*/ 2147483647 w 554"/>
                  <a:gd name="T51" fmla="*/ 2147483647 h 427"/>
                  <a:gd name="T52" fmla="*/ 2147483647 w 554"/>
                  <a:gd name="T53" fmla="*/ 2147483647 h 427"/>
                  <a:gd name="T54" fmla="*/ 2147483647 w 554"/>
                  <a:gd name="T55" fmla="*/ 2147483647 h 427"/>
                  <a:gd name="T56" fmla="*/ 2147483647 w 554"/>
                  <a:gd name="T57" fmla="*/ 2147483647 h 427"/>
                  <a:gd name="T58" fmla="*/ 2147483647 w 554"/>
                  <a:gd name="T59" fmla="*/ 2147483647 h 42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54"/>
                  <a:gd name="T91" fmla="*/ 0 h 427"/>
                  <a:gd name="T92" fmla="*/ 554 w 554"/>
                  <a:gd name="T93" fmla="*/ 427 h 427"/>
                  <a:gd name="connsiteX0" fmla="*/ 9146 w 9333"/>
                  <a:gd name="connsiteY0" fmla="*/ 9184 h 10000"/>
                  <a:gd name="connsiteX1" fmla="*/ 7563 w 9333"/>
                  <a:gd name="connsiteY1" fmla="*/ 9433 h 10000"/>
                  <a:gd name="connsiteX2" fmla="*/ 7501 w 9333"/>
                  <a:gd name="connsiteY2" fmla="*/ 9858 h 10000"/>
                  <a:gd name="connsiteX3" fmla="*/ 7314 w 9333"/>
                  <a:gd name="connsiteY3" fmla="*/ 10000 h 10000"/>
                  <a:gd name="connsiteX4" fmla="*/ 3749 w 9333"/>
                  <a:gd name="connsiteY4" fmla="*/ 9574 h 10000"/>
                  <a:gd name="connsiteX5" fmla="*/ 3563 w 9333"/>
                  <a:gd name="connsiteY5" fmla="*/ 8227 h 10000"/>
                  <a:gd name="connsiteX6" fmla="*/ 3189 w 9333"/>
                  <a:gd name="connsiteY6" fmla="*/ 7659 h 10000"/>
                  <a:gd name="connsiteX7" fmla="*/ 3189 w 9333"/>
                  <a:gd name="connsiteY7" fmla="*/ 6808 h 10000"/>
                  <a:gd name="connsiteX8" fmla="*/ 2124 w 9333"/>
                  <a:gd name="connsiteY8" fmla="*/ 6524 h 10000"/>
                  <a:gd name="connsiteX9" fmla="*/ 1562 w 9333"/>
                  <a:gd name="connsiteY9" fmla="*/ 6029 h 10000"/>
                  <a:gd name="connsiteX10" fmla="*/ 0 w 9333"/>
                  <a:gd name="connsiteY10" fmla="*/ 5816 h 10000"/>
                  <a:gd name="connsiteX11" fmla="*/ 375 w 9333"/>
                  <a:gd name="connsiteY11" fmla="*/ 4042 h 10000"/>
                  <a:gd name="connsiteX12" fmla="*/ 499 w 9333"/>
                  <a:gd name="connsiteY12" fmla="*/ 2553 h 10000"/>
                  <a:gd name="connsiteX13" fmla="*/ 2563 w 9333"/>
                  <a:gd name="connsiteY13" fmla="*/ 1986 h 10000"/>
                  <a:gd name="connsiteX14" fmla="*/ 2549 w 9333"/>
                  <a:gd name="connsiteY14" fmla="*/ 915 h 10000"/>
                  <a:gd name="connsiteX15" fmla="*/ 3563 w 9333"/>
                  <a:gd name="connsiteY15" fmla="*/ 0 h 10000"/>
                  <a:gd name="connsiteX16" fmla="*/ 4622 w 9333"/>
                  <a:gd name="connsiteY16" fmla="*/ 819 h 10000"/>
                  <a:gd name="connsiteX17" fmla="*/ 5518 w 9333"/>
                  <a:gd name="connsiteY17" fmla="*/ 2134 h 10000"/>
                  <a:gd name="connsiteX18" fmla="*/ 5076 w 9333"/>
                  <a:gd name="connsiteY18" fmla="*/ 3726 h 10000"/>
                  <a:gd name="connsiteX19" fmla="*/ 5185 w 9333"/>
                  <a:gd name="connsiteY19" fmla="*/ 4289 h 10000"/>
                  <a:gd name="connsiteX20" fmla="*/ 6579 w 9333"/>
                  <a:gd name="connsiteY20" fmla="*/ 4690 h 10000"/>
                  <a:gd name="connsiteX21" fmla="*/ 6489 w 9333"/>
                  <a:gd name="connsiteY21" fmla="*/ 5177 h 10000"/>
                  <a:gd name="connsiteX22" fmla="*/ 6786 w 9333"/>
                  <a:gd name="connsiteY22" fmla="*/ 5625 h 10000"/>
                  <a:gd name="connsiteX23" fmla="*/ 7354 w 9333"/>
                  <a:gd name="connsiteY23" fmla="*/ 6067 h 10000"/>
                  <a:gd name="connsiteX24" fmla="*/ 7919 w 9333"/>
                  <a:gd name="connsiteY24" fmla="*/ 6583 h 10000"/>
                  <a:gd name="connsiteX25" fmla="*/ 8189 w 9333"/>
                  <a:gd name="connsiteY25" fmla="*/ 7403 h 10000"/>
                  <a:gd name="connsiteX26" fmla="*/ 8363 w 9333"/>
                  <a:gd name="connsiteY26" fmla="*/ 8042 h 10000"/>
                  <a:gd name="connsiteX27" fmla="*/ 9081 w 9333"/>
                  <a:gd name="connsiteY27" fmla="*/ 8868 h 10000"/>
                  <a:gd name="connsiteX28" fmla="*/ 9008 w 9333"/>
                  <a:gd name="connsiteY28" fmla="*/ 8940 h 10000"/>
                  <a:gd name="connsiteX29" fmla="*/ 9146 w 9333"/>
                  <a:gd name="connsiteY29" fmla="*/ 91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333" h="10000">
                    <a:moveTo>
                      <a:pt x="9146" y="9184"/>
                    </a:moveTo>
                    <a:cubicBezTo>
                      <a:pt x="8334" y="9207"/>
                      <a:pt x="8355" y="9267"/>
                      <a:pt x="7563" y="9433"/>
                    </a:cubicBezTo>
                    <a:cubicBezTo>
                      <a:pt x="7437" y="9456"/>
                      <a:pt x="7563" y="9740"/>
                      <a:pt x="7501" y="9858"/>
                    </a:cubicBezTo>
                    <a:cubicBezTo>
                      <a:pt x="7459" y="9929"/>
                      <a:pt x="7375" y="9953"/>
                      <a:pt x="7314" y="10000"/>
                    </a:cubicBezTo>
                    <a:cubicBezTo>
                      <a:pt x="6043" y="9953"/>
                      <a:pt x="5000" y="9646"/>
                      <a:pt x="3749" y="9574"/>
                    </a:cubicBezTo>
                    <a:cubicBezTo>
                      <a:pt x="3792" y="9078"/>
                      <a:pt x="4062" y="8416"/>
                      <a:pt x="3563" y="8227"/>
                    </a:cubicBezTo>
                    <a:cubicBezTo>
                      <a:pt x="3479" y="7944"/>
                      <a:pt x="3396" y="7825"/>
                      <a:pt x="3189" y="7659"/>
                    </a:cubicBezTo>
                    <a:cubicBezTo>
                      <a:pt x="2979" y="7305"/>
                      <a:pt x="2979" y="7163"/>
                      <a:pt x="3189" y="6808"/>
                    </a:cubicBezTo>
                    <a:cubicBezTo>
                      <a:pt x="2771" y="6642"/>
                      <a:pt x="2563" y="6596"/>
                      <a:pt x="2124" y="6524"/>
                    </a:cubicBezTo>
                    <a:cubicBezTo>
                      <a:pt x="1875" y="6383"/>
                      <a:pt x="1771" y="6170"/>
                      <a:pt x="1562" y="6029"/>
                    </a:cubicBezTo>
                    <a:cubicBezTo>
                      <a:pt x="1188" y="5768"/>
                      <a:pt x="166" y="5816"/>
                      <a:pt x="0" y="5816"/>
                    </a:cubicBezTo>
                    <a:cubicBezTo>
                      <a:pt x="84" y="4491"/>
                      <a:pt x="126" y="4917"/>
                      <a:pt x="375" y="4042"/>
                    </a:cubicBezTo>
                    <a:cubicBezTo>
                      <a:pt x="397" y="3546"/>
                      <a:pt x="251" y="2978"/>
                      <a:pt x="499" y="2553"/>
                    </a:cubicBezTo>
                    <a:cubicBezTo>
                      <a:pt x="812" y="2009"/>
                      <a:pt x="2208" y="2009"/>
                      <a:pt x="2563" y="1986"/>
                    </a:cubicBezTo>
                    <a:cubicBezTo>
                      <a:pt x="2814" y="1797"/>
                      <a:pt x="2466" y="1221"/>
                      <a:pt x="2549" y="915"/>
                    </a:cubicBezTo>
                    <a:cubicBezTo>
                      <a:pt x="2611" y="-174"/>
                      <a:pt x="2834" y="284"/>
                      <a:pt x="3563" y="0"/>
                    </a:cubicBezTo>
                    <a:cubicBezTo>
                      <a:pt x="4311" y="47"/>
                      <a:pt x="4103" y="440"/>
                      <a:pt x="4622" y="819"/>
                    </a:cubicBezTo>
                    <a:cubicBezTo>
                      <a:pt x="5228" y="1858"/>
                      <a:pt x="4917" y="1272"/>
                      <a:pt x="5518" y="2134"/>
                    </a:cubicBezTo>
                    <a:cubicBezTo>
                      <a:pt x="5747" y="2228"/>
                      <a:pt x="5132" y="3367"/>
                      <a:pt x="5076" y="3726"/>
                    </a:cubicBezTo>
                    <a:cubicBezTo>
                      <a:pt x="5020" y="4085"/>
                      <a:pt x="4685" y="4099"/>
                      <a:pt x="5185" y="4289"/>
                    </a:cubicBezTo>
                    <a:cubicBezTo>
                      <a:pt x="5540" y="4879"/>
                      <a:pt x="6224" y="3247"/>
                      <a:pt x="6579" y="4690"/>
                    </a:cubicBezTo>
                    <a:cubicBezTo>
                      <a:pt x="6640" y="4902"/>
                      <a:pt x="6455" y="5021"/>
                      <a:pt x="6489" y="5177"/>
                    </a:cubicBezTo>
                    <a:cubicBezTo>
                      <a:pt x="6523" y="5333"/>
                      <a:pt x="6642" y="5477"/>
                      <a:pt x="6786" y="5625"/>
                    </a:cubicBezTo>
                    <a:cubicBezTo>
                      <a:pt x="6932" y="5773"/>
                      <a:pt x="7333" y="5996"/>
                      <a:pt x="7354" y="6067"/>
                    </a:cubicBezTo>
                    <a:cubicBezTo>
                      <a:pt x="7374" y="6255"/>
                      <a:pt x="7876" y="6394"/>
                      <a:pt x="7919" y="6583"/>
                    </a:cubicBezTo>
                    <a:cubicBezTo>
                      <a:pt x="8021" y="7032"/>
                      <a:pt x="7857" y="7285"/>
                      <a:pt x="8189" y="7403"/>
                    </a:cubicBezTo>
                    <a:cubicBezTo>
                      <a:pt x="8335" y="7663"/>
                      <a:pt x="8217" y="7781"/>
                      <a:pt x="8363" y="8042"/>
                    </a:cubicBezTo>
                    <a:cubicBezTo>
                      <a:pt x="8343" y="8750"/>
                      <a:pt x="9936" y="8537"/>
                      <a:pt x="9081" y="8868"/>
                    </a:cubicBezTo>
                    <a:cubicBezTo>
                      <a:pt x="8830" y="9152"/>
                      <a:pt x="9341" y="8822"/>
                      <a:pt x="9008" y="8940"/>
                    </a:cubicBezTo>
                    <a:cubicBezTo>
                      <a:pt x="8883" y="9389"/>
                      <a:pt x="8459" y="9350"/>
                      <a:pt x="9146" y="91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5" name="Freeform 72"/>
              <p:cNvSpPr/>
              <p:nvPr/>
            </p:nvSpPr>
            <p:spPr bwMode="auto">
              <a:xfrm>
                <a:off x="5678495" y="6182064"/>
                <a:ext cx="1076606" cy="1225840"/>
              </a:xfrm>
              <a:custGeom>
                <a:gdLst>
                  <a:gd name="T0" fmla="*/ 2147483647 w 618"/>
                  <a:gd name="T1" fmla="*/ 2147483647 h 649"/>
                  <a:gd name="T2" fmla="*/ 2147483647 w 618"/>
                  <a:gd name="T3" fmla="*/ 2147483647 h 649"/>
                  <a:gd name="T4" fmla="*/ 2147483647 w 618"/>
                  <a:gd name="T5" fmla="*/ 2147483647 h 649"/>
                  <a:gd name="T6" fmla="*/ 2147483647 w 618"/>
                  <a:gd name="T7" fmla="*/ 2147483647 h 649"/>
                  <a:gd name="T8" fmla="*/ 2147483647 w 618"/>
                  <a:gd name="T9" fmla="*/ 2147483647 h 649"/>
                  <a:gd name="T10" fmla="*/ 2147483647 w 618"/>
                  <a:gd name="T11" fmla="*/ 2147483647 h 649"/>
                  <a:gd name="T12" fmla="*/ 2147483647 w 618"/>
                  <a:gd name="T13" fmla="*/ 2147483647 h 649"/>
                  <a:gd name="T14" fmla="*/ 2147483647 w 618"/>
                  <a:gd name="T15" fmla="*/ 2147483647 h 649"/>
                  <a:gd name="T16" fmla="*/ 2147483647 w 618"/>
                  <a:gd name="T17" fmla="*/ 2147483647 h 649"/>
                  <a:gd name="T18" fmla="*/ 2147483647 w 618"/>
                  <a:gd name="T19" fmla="*/ 2147483647 h 649"/>
                  <a:gd name="T20" fmla="*/ 2147483647 w 618"/>
                  <a:gd name="T21" fmla="*/ 2147483647 h 649"/>
                  <a:gd name="T22" fmla="*/ 2147483647 w 618"/>
                  <a:gd name="T23" fmla="*/ 2147483647 h 649"/>
                  <a:gd name="T24" fmla="*/ 2147483647 w 618"/>
                  <a:gd name="T25" fmla="*/ 2147483647 h 649"/>
                  <a:gd name="T26" fmla="*/ 2147483647 w 618"/>
                  <a:gd name="T27" fmla="*/ 2147483647 h 649"/>
                  <a:gd name="T28" fmla="*/ 2147483647 w 618"/>
                  <a:gd name="T29" fmla="*/ 2147483647 h 649"/>
                  <a:gd name="T30" fmla="*/ 0 w 618"/>
                  <a:gd name="T31" fmla="*/ 2147483647 h 649"/>
                  <a:gd name="T32" fmla="*/ 2147483647 w 618"/>
                  <a:gd name="T33" fmla="*/ 2147483647 h 649"/>
                  <a:gd name="T34" fmla="*/ 2147483647 w 618"/>
                  <a:gd name="T35" fmla="*/ 2147483647 h 649"/>
                  <a:gd name="T36" fmla="*/ 2147483647 w 618"/>
                  <a:gd name="T37" fmla="*/ 2147483647 h 649"/>
                  <a:gd name="T38" fmla="*/ 2147483647 w 618"/>
                  <a:gd name="T39" fmla="*/ 2147483647 h 649"/>
                  <a:gd name="T40" fmla="*/ 2147483647 w 618"/>
                  <a:gd name="T41" fmla="*/ 2147483647 h 649"/>
                  <a:gd name="T42" fmla="*/ 2147483647 w 618"/>
                  <a:gd name="T43" fmla="*/ 2147483647 h 649"/>
                  <a:gd name="T44" fmla="*/ 2147483647 w 618"/>
                  <a:gd name="T45" fmla="*/ 2147483647 h 649"/>
                  <a:gd name="T46" fmla="*/ 2147483647 w 618"/>
                  <a:gd name="T47" fmla="*/ 2147483647 h 649"/>
                  <a:gd name="T48" fmla="*/ 2147483647 w 618"/>
                  <a:gd name="T49" fmla="*/ 2147483647 h 649"/>
                  <a:gd name="T50" fmla="*/ 2147483647 w 618"/>
                  <a:gd name="T51" fmla="*/ 2147483647 h 649"/>
                  <a:gd name="T52" fmla="*/ 2147483647 w 618"/>
                  <a:gd name="T53" fmla="*/ 2147483647 h 649"/>
                  <a:gd name="T54" fmla="*/ 2147483647 w 618"/>
                  <a:gd name="T55" fmla="*/ 2147483647 h 649"/>
                  <a:gd name="T56" fmla="*/ 2147483647 w 618"/>
                  <a:gd name="T57" fmla="*/ 2147483647 h 649"/>
                  <a:gd name="T58" fmla="*/ 2147483647 w 618"/>
                  <a:gd name="T59" fmla="*/ 2147483647 h 649"/>
                  <a:gd name="T60" fmla="*/ 2147483647 w 618"/>
                  <a:gd name="T61" fmla="*/ 2147483647 h 649"/>
                  <a:gd name="T62" fmla="*/ 2147483647 w 618"/>
                  <a:gd name="T63" fmla="*/ 2147483647 h 649"/>
                  <a:gd name="T64" fmla="*/ 2147483647 w 618"/>
                  <a:gd name="T65" fmla="*/ 2147483647 h 649"/>
                  <a:gd name="T66" fmla="*/ 2147483647 w 618"/>
                  <a:gd name="T67" fmla="*/ 2147483647 h 649"/>
                  <a:gd name="T68" fmla="*/ 2147483647 w 618"/>
                  <a:gd name="T69" fmla="*/ 2147483647 h 649"/>
                  <a:gd name="T70" fmla="*/ 2147483647 w 618"/>
                  <a:gd name="T71" fmla="*/ 2147483647 h 649"/>
                  <a:gd name="T72" fmla="*/ 2147483647 w 618"/>
                  <a:gd name="T73" fmla="*/ 2147483647 h 649"/>
                  <a:gd name="T74" fmla="*/ 2147483647 w 618"/>
                  <a:gd name="T75" fmla="*/ 2147483647 h 649"/>
                  <a:gd name="T76" fmla="*/ 2147483647 w 618"/>
                  <a:gd name="T77" fmla="*/ 2147483647 h 649"/>
                  <a:gd name="T78" fmla="*/ 2147483647 w 618"/>
                  <a:gd name="T79" fmla="*/ 2147483647 h 649"/>
                  <a:gd name="T80" fmla="*/ 2147483647 w 618"/>
                  <a:gd name="T81" fmla="*/ 2147483647 h 649"/>
                  <a:gd name="T82" fmla="*/ 2147483647 w 618"/>
                  <a:gd name="T83" fmla="*/ 2147483647 h 649"/>
                  <a:gd name="T84" fmla="*/ 2147483647 w 618"/>
                  <a:gd name="T85" fmla="*/ 2147483647 h 649"/>
                  <a:gd name="T86" fmla="*/ 2147483647 w 618"/>
                  <a:gd name="T87" fmla="*/ 2147483647 h 649"/>
                  <a:gd name="T88" fmla="*/ 2147483647 w 618"/>
                  <a:gd name="T89" fmla="*/ 2147483647 h 649"/>
                  <a:gd name="T90" fmla="*/ 2147483647 w 618"/>
                  <a:gd name="T91" fmla="*/ 2147483647 h 649"/>
                  <a:gd name="T92" fmla="*/ 2147483647 w 618"/>
                  <a:gd name="T93" fmla="*/ 2147483647 h 649"/>
                  <a:gd name="T94" fmla="*/ 2147483647 w 618"/>
                  <a:gd name="T95" fmla="*/ 2147483647 h 6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8"/>
                  <a:gd name="T145" fmla="*/ 0 h 649"/>
                  <a:gd name="T146" fmla="*/ 618 w 618"/>
                  <a:gd name="T147" fmla="*/ 649 h 649"/>
                  <a:gd name="connsiteX0" fmla="*/ 5746 w 10000"/>
                  <a:gd name="connsiteY0" fmla="*/ 10000 h 10000"/>
                  <a:gd name="connsiteX1" fmla="*/ 5545 w 10000"/>
                  <a:gd name="connsiteY1" fmla="*/ 9535 h 10000"/>
                  <a:gd name="connsiteX2" fmla="*/ 5716 w 10000"/>
                  <a:gd name="connsiteY2" fmla="*/ 8921 h 10000"/>
                  <a:gd name="connsiteX3" fmla="*/ 5806 w 10000"/>
                  <a:gd name="connsiteY3" fmla="*/ 8731 h 10000"/>
                  <a:gd name="connsiteX4" fmla="*/ 5796 w 10000"/>
                  <a:gd name="connsiteY4" fmla="*/ 8093 h 10000"/>
                  <a:gd name="connsiteX5" fmla="*/ 5136 w 10000"/>
                  <a:gd name="connsiteY5" fmla="*/ 7926 h 10000"/>
                  <a:gd name="connsiteX6" fmla="*/ 4848 w 10000"/>
                  <a:gd name="connsiteY6" fmla="*/ 7319 h 10000"/>
                  <a:gd name="connsiteX7" fmla="*/ 4896 w 10000"/>
                  <a:gd name="connsiteY7" fmla="*/ 6651 h 10000"/>
                  <a:gd name="connsiteX8" fmla="*/ 3648 w 10000"/>
                  <a:gd name="connsiteY8" fmla="*/ 5860 h 10000"/>
                  <a:gd name="connsiteX9" fmla="*/ 2998 w 10000"/>
                  <a:gd name="connsiteY9" fmla="*/ 4930 h 10000"/>
                  <a:gd name="connsiteX10" fmla="*/ 2797 w 10000"/>
                  <a:gd name="connsiteY10" fmla="*/ 4279 h 10000"/>
                  <a:gd name="connsiteX11" fmla="*/ 2748 w 10000"/>
                  <a:gd name="connsiteY11" fmla="*/ 3721 h 10000"/>
                  <a:gd name="connsiteX12" fmla="*/ 1099 w 10000"/>
                  <a:gd name="connsiteY12" fmla="*/ 2976 h 10000"/>
                  <a:gd name="connsiteX13" fmla="*/ 849 w 10000"/>
                  <a:gd name="connsiteY13" fmla="*/ 2449 h 10000"/>
                  <a:gd name="connsiteX14" fmla="*/ 849 w 10000"/>
                  <a:gd name="connsiteY14" fmla="*/ 2263 h 10000"/>
                  <a:gd name="connsiteX15" fmla="*/ 0 w 10000"/>
                  <a:gd name="connsiteY15" fmla="*/ 1256 h 10000"/>
                  <a:gd name="connsiteX16" fmla="*/ 649 w 10000"/>
                  <a:gd name="connsiteY16" fmla="*/ 0 h 10000"/>
                  <a:gd name="connsiteX17" fmla="*/ 900 w 10000"/>
                  <a:gd name="connsiteY17" fmla="*/ 186 h 10000"/>
                  <a:gd name="connsiteX18" fmla="*/ 1649 w 10000"/>
                  <a:gd name="connsiteY18" fmla="*/ 605 h 10000"/>
                  <a:gd name="connsiteX19" fmla="*/ 1908 w 10000"/>
                  <a:gd name="connsiteY19" fmla="*/ 673 h 10000"/>
                  <a:gd name="connsiteX20" fmla="*/ 2148 w 10000"/>
                  <a:gd name="connsiteY20" fmla="*/ 697 h 10000"/>
                  <a:gd name="connsiteX21" fmla="*/ 2258 w 10000"/>
                  <a:gd name="connsiteY21" fmla="*/ 719 h 10000"/>
                  <a:gd name="connsiteX22" fmla="*/ 2657 w 10000"/>
                  <a:gd name="connsiteY22" fmla="*/ 947 h 10000"/>
                  <a:gd name="connsiteX23" fmla="*/ 3070 w 10000"/>
                  <a:gd name="connsiteY23" fmla="*/ 1689 h 10000"/>
                  <a:gd name="connsiteX24" fmla="*/ 3247 w 10000"/>
                  <a:gd name="connsiteY24" fmla="*/ 1442 h 10000"/>
                  <a:gd name="connsiteX25" fmla="*/ 4147 w 10000"/>
                  <a:gd name="connsiteY25" fmla="*/ 1116 h 10000"/>
                  <a:gd name="connsiteX26" fmla="*/ 5396 w 10000"/>
                  <a:gd name="connsiteY26" fmla="*/ 1162 h 10000"/>
                  <a:gd name="connsiteX27" fmla="*/ 5939 w 10000"/>
                  <a:gd name="connsiteY27" fmla="*/ 1585 h 10000"/>
                  <a:gd name="connsiteX28" fmla="*/ 6645 w 10000"/>
                  <a:gd name="connsiteY28" fmla="*/ 2047 h 10000"/>
                  <a:gd name="connsiteX29" fmla="*/ 7495 w 10000"/>
                  <a:gd name="connsiteY29" fmla="*/ 2186 h 10000"/>
                  <a:gd name="connsiteX30" fmla="*/ 8424 w 10000"/>
                  <a:gd name="connsiteY30" fmla="*/ 2356 h 10000"/>
                  <a:gd name="connsiteX31" fmla="*/ 8834 w 10000"/>
                  <a:gd name="connsiteY31" fmla="*/ 2250 h 10000"/>
                  <a:gd name="connsiteX32" fmla="*/ 8794 w 10000"/>
                  <a:gd name="connsiteY32" fmla="*/ 1907 h 10000"/>
                  <a:gd name="connsiteX33" fmla="*/ 9942 w 10000"/>
                  <a:gd name="connsiteY33" fmla="*/ 2357 h 10000"/>
                  <a:gd name="connsiteX34" fmla="*/ 9370 w 10000"/>
                  <a:gd name="connsiteY34" fmla="*/ 2904 h 10000"/>
                  <a:gd name="connsiteX35" fmla="*/ 9371 w 10000"/>
                  <a:gd name="connsiteY35" fmla="*/ 3519 h 10000"/>
                  <a:gd name="connsiteX36" fmla="*/ 9251 w 10000"/>
                  <a:gd name="connsiteY36" fmla="*/ 4283 h 10000"/>
                  <a:gd name="connsiteX37" fmla="*/ 9360 w 10000"/>
                  <a:gd name="connsiteY37" fmla="*/ 4891 h 10000"/>
                  <a:gd name="connsiteX38" fmla="*/ 9231 w 10000"/>
                  <a:gd name="connsiteY38" fmla="*/ 5673 h 10000"/>
                  <a:gd name="connsiteX39" fmla="*/ 9214 w 10000"/>
                  <a:gd name="connsiteY39" fmla="*/ 6333 h 10000"/>
                  <a:gd name="connsiteX40" fmla="*/ 9316 w 10000"/>
                  <a:gd name="connsiteY40" fmla="*/ 6580 h 10000"/>
                  <a:gd name="connsiteX41" fmla="*/ 9257 w 10000"/>
                  <a:gd name="connsiteY41" fmla="*/ 7159 h 10000"/>
                  <a:gd name="connsiteX42" fmla="*/ 8594 w 10000"/>
                  <a:gd name="connsiteY42" fmla="*/ 7581 h 10000"/>
                  <a:gd name="connsiteX43" fmla="*/ 7963 w 10000"/>
                  <a:gd name="connsiteY43" fmla="*/ 7360 h 10000"/>
                  <a:gd name="connsiteX44" fmla="*/ 7384 w 10000"/>
                  <a:gd name="connsiteY44" fmla="*/ 7542 h 10000"/>
                  <a:gd name="connsiteX45" fmla="*/ 6873 w 10000"/>
                  <a:gd name="connsiteY45" fmla="*/ 7973 h 10000"/>
                  <a:gd name="connsiteX46" fmla="*/ 6844 w 10000"/>
                  <a:gd name="connsiteY46" fmla="*/ 8930 h 10000"/>
                  <a:gd name="connsiteX47" fmla="*/ 5796 w 10000"/>
                  <a:gd name="connsiteY47" fmla="*/ 9628 h 10000"/>
                  <a:gd name="connsiteX48" fmla="*/ 5746 w 10000"/>
                  <a:gd name="connsiteY48" fmla="*/ 10000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0" h="10000">
                    <a:moveTo>
                      <a:pt x="5746" y="10000"/>
                    </a:moveTo>
                    <a:cubicBezTo>
                      <a:pt x="5663" y="9845"/>
                      <a:pt x="5551" y="9715"/>
                      <a:pt x="5545" y="9535"/>
                    </a:cubicBezTo>
                    <a:cubicBezTo>
                      <a:pt x="5540" y="9355"/>
                      <a:pt x="5673" y="9055"/>
                      <a:pt x="5716" y="8921"/>
                    </a:cubicBezTo>
                    <a:cubicBezTo>
                      <a:pt x="5760" y="8787"/>
                      <a:pt x="5793" y="8869"/>
                      <a:pt x="5806" y="8731"/>
                    </a:cubicBezTo>
                    <a:cubicBezTo>
                      <a:pt x="5819" y="8593"/>
                      <a:pt x="5907" y="8227"/>
                      <a:pt x="5796" y="8093"/>
                    </a:cubicBezTo>
                    <a:cubicBezTo>
                      <a:pt x="5684" y="7959"/>
                      <a:pt x="5502" y="8159"/>
                      <a:pt x="5136" y="7926"/>
                    </a:cubicBezTo>
                    <a:cubicBezTo>
                      <a:pt x="4819" y="7972"/>
                      <a:pt x="4981" y="7675"/>
                      <a:pt x="4848" y="7319"/>
                    </a:cubicBezTo>
                    <a:cubicBezTo>
                      <a:pt x="4931" y="7071"/>
                      <a:pt x="4796" y="6915"/>
                      <a:pt x="4896" y="6651"/>
                    </a:cubicBezTo>
                    <a:cubicBezTo>
                      <a:pt x="4439" y="6079"/>
                      <a:pt x="4673" y="6291"/>
                      <a:pt x="3648" y="5860"/>
                    </a:cubicBezTo>
                    <a:cubicBezTo>
                      <a:pt x="3464" y="5364"/>
                      <a:pt x="3597" y="5116"/>
                      <a:pt x="2998" y="4930"/>
                    </a:cubicBezTo>
                    <a:cubicBezTo>
                      <a:pt x="2915" y="4713"/>
                      <a:pt x="2864" y="4496"/>
                      <a:pt x="2797" y="4279"/>
                    </a:cubicBezTo>
                    <a:cubicBezTo>
                      <a:pt x="2781" y="4092"/>
                      <a:pt x="2797" y="3907"/>
                      <a:pt x="2748" y="3721"/>
                    </a:cubicBezTo>
                    <a:cubicBezTo>
                      <a:pt x="2581" y="3163"/>
                      <a:pt x="1616" y="3039"/>
                      <a:pt x="1099" y="2976"/>
                    </a:cubicBezTo>
                    <a:cubicBezTo>
                      <a:pt x="1083" y="2759"/>
                      <a:pt x="883" y="2667"/>
                      <a:pt x="849" y="2449"/>
                    </a:cubicBezTo>
                    <a:cubicBezTo>
                      <a:pt x="833" y="2309"/>
                      <a:pt x="999" y="2465"/>
                      <a:pt x="849" y="2263"/>
                    </a:cubicBezTo>
                    <a:cubicBezTo>
                      <a:pt x="700" y="2062"/>
                      <a:pt x="33" y="1628"/>
                      <a:pt x="0" y="1256"/>
                    </a:cubicBezTo>
                    <a:cubicBezTo>
                      <a:pt x="33" y="729"/>
                      <a:pt x="50" y="186"/>
                      <a:pt x="649" y="0"/>
                    </a:cubicBezTo>
                    <a:cubicBezTo>
                      <a:pt x="1032" y="124"/>
                      <a:pt x="583" y="-62"/>
                      <a:pt x="900" y="186"/>
                    </a:cubicBezTo>
                    <a:cubicBezTo>
                      <a:pt x="999" y="264"/>
                      <a:pt x="1499" y="557"/>
                      <a:pt x="1649" y="605"/>
                    </a:cubicBezTo>
                    <a:cubicBezTo>
                      <a:pt x="1682" y="712"/>
                      <a:pt x="1741" y="689"/>
                      <a:pt x="1908" y="673"/>
                    </a:cubicBezTo>
                    <a:cubicBezTo>
                      <a:pt x="2008" y="658"/>
                      <a:pt x="2089" y="689"/>
                      <a:pt x="2148" y="697"/>
                    </a:cubicBezTo>
                    <a:cubicBezTo>
                      <a:pt x="2207" y="705"/>
                      <a:pt x="2125" y="532"/>
                      <a:pt x="2258" y="719"/>
                    </a:cubicBezTo>
                    <a:cubicBezTo>
                      <a:pt x="2302" y="794"/>
                      <a:pt x="2545" y="844"/>
                      <a:pt x="2657" y="947"/>
                    </a:cubicBezTo>
                    <a:cubicBezTo>
                      <a:pt x="2770" y="1050"/>
                      <a:pt x="2932" y="1640"/>
                      <a:pt x="3070" y="1689"/>
                    </a:cubicBezTo>
                    <a:cubicBezTo>
                      <a:pt x="3170" y="1953"/>
                      <a:pt x="2964" y="1472"/>
                      <a:pt x="3247" y="1442"/>
                    </a:cubicBezTo>
                    <a:cubicBezTo>
                      <a:pt x="3530" y="1271"/>
                      <a:pt x="3864" y="1287"/>
                      <a:pt x="4147" y="1116"/>
                    </a:cubicBezTo>
                    <a:cubicBezTo>
                      <a:pt x="4564" y="1131"/>
                      <a:pt x="5046" y="946"/>
                      <a:pt x="5396" y="1162"/>
                    </a:cubicBezTo>
                    <a:cubicBezTo>
                      <a:pt x="5629" y="1317"/>
                      <a:pt x="5756" y="1383"/>
                      <a:pt x="5939" y="1585"/>
                    </a:cubicBezTo>
                    <a:cubicBezTo>
                      <a:pt x="5788" y="2114"/>
                      <a:pt x="6245" y="2015"/>
                      <a:pt x="6645" y="2047"/>
                    </a:cubicBezTo>
                    <a:cubicBezTo>
                      <a:pt x="7111" y="2186"/>
                      <a:pt x="7199" y="2135"/>
                      <a:pt x="7495" y="2186"/>
                    </a:cubicBezTo>
                    <a:cubicBezTo>
                      <a:pt x="7791" y="2237"/>
                      <a:pt x="8107" y="2419"/>
                      <a:pt x="8424" y="2356"/>
                    </a:cubicBezTo>
                    <a:cubicBezTo>
                      <a:pt x="8473" y="2341"/>
                      <a:pt x="8785" y="2282"/>
                      <a:pt x="8834" y="2250"/>
                    </a:cubicBezTo>
                    <a:cubicBezTo>
                      <a:pt x="8918" y="2189"/>
                      <a:pt x="8609" y="1889"/>
                      <a:pt x="8794" y="1907"/>
                    </a:cubicBezTo>
                    <a:cubicBezTo>
                      <a:pt x="8979" y="1925"/>
                      <a:pt x="9843" y="1581"/>
                      <a:pt x="9942" y="2357"/>
                    </a:cubicBezTo>
                    <a:cubicBezTo>
                      <a:pt x="10242" y="2604"/>
                      <a:pt x="9287" y="2546"/>
                      <a:pt x="9370" y="2904"/>
                    </a:cubicBezTo>
                    <a:cubicBezTo>
                      <a:pt x="9370" y="3166"/>
                      <a:pt x="9391" y="3289"/>
                      <a:pt x="9371" y="3519"/>
                    </a:cubicBezTo>
                    <a:cubicBezTo>
                      <a:pt x="9352" y="3749"/>
                      <a:pt x="9253" y="4054"/>
                      <a:pt x="9251" y="4283"/>
                    </a:cubicBezTo>
                    <a:cubicBezTo>
                      <a:pt x="9249" y="4512"/>
                      <a:pt x="9363" y="4659"/>
                      <a:pt x="9360" y="4891"/>
                    </a:cubicBezTo>
                    <a:cubicBezTo>
                      <a:pt x="9357" y="5123"/>
                      <a:pt x="9256" y="5433"/>
                      <a:pt x="9231" y="5673"/>
                    </a:cubicBezTo>
                    <a:cubicBezTo>
                      <a:pt x="9206" y="5913"/>
                      <a:pt x="9464" y="6301"/>
                      <a:pt x="9214" y="6333"/>
                    </a:cubicBezTo>
                    <a:cubicBezTo>
                      <a:pt x="8931" y="7015"/>
                      <a:pt x="9382" y="6363"/>
                      <a:pt x="9316" y="6580"/>
                    </a:cubicBezTo>
                    <a:cubicBezTo>
                      <a:pt x="9166" y="6673"/>
                      <a:pt x="9377" y="6992"/>
                      <a:pt x="9257" y="7159"/>
                    </a:cubicBezTo>
                    <a:cubicBezTo>
                      <a:pt x="9136" y="7326"/>
                      <a:pt x="8560" y="7395"/>
                      <a:pt x="8594" y="7581"/>
                    </a:cubicBezTo>
                    <a:cubicBezTo>
                      <a:pt x="8527" y="7675"/>
                      <a:pt x="8030" y="7251"/>
                      <a:pt x="7963" y="7360"/>
                    </a:cubicBezTo>
                    <a:cubicBezTo>
                      <a:pt x="7829" y="7515"/>
                      <a:pt x="7565" y="7440"/>
                      <a:pt x="7384" y="7542"/>
                    </a:cubicBezTo>
                    <a:cubicBezTo>
                      <a:pt x="7203" y="7644"/>
                      <a:pt x="6991" y="7833"/>
                      <a:pt x="6873" y="7973"/>
                    </a:cubicBezTo>
                    <a:cubicBezTo>
                      <a:pt x="6590" y="8159"/>
                      <a:pt x="7294" y="8620"/>
                      <a:pt x="6844" y="8930"/>
                    </a:cubicBezTo>
                    <a:cubicBezTo>
                      <a:pt x="6528" y="9148"/>
                      <a:pt x="6229" y="9519"/>
                      <a:pt x="5796" y="9628"/>
                    </a:cubicBezTo>
                    <a:cubicBezTo>
                      <a:pt x="5645" y="9659"/>
                      <a:pt x="5895" y="9985"/>
                      <a:pt x="5746" y="1000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6" name="Freeform 73"/>
              <p:cNvSpPr/>
              <p:nvPr/>
            </p:nvSpPr>
            <p:spPr bwMode="auto">
              <a:xfrm>
                <a:off x="4151854" y="6592646"/>
                <a:ext cx="831020" cy="664147"/>
              </a:xfrm>
              <a:custGeom>
                <a:gdLst>
                  <a:gd name="T0" fmla="*/ 2147483647 w 477"/>
                  <a:gd name="T1" fmla="*/ 2147483647 h 358"/>
                  <a:gd name="T2" fmla="*/ 2147483647 w 477"/>
                  <a:gd name="T3" fmla="*/ 2147483647 h 358"/>
                  <a:gd name="T4" fmla="*/ 2147483647 w 477"/>
                  <a:gd name="T5" fmla="*/ 2147483647 h 358"/>
                  <a:gd name="T6" fmla="*/ 2147483647 w 477"/>
                  <a:gd name="T7" fmla="*/ 2147483647 h 358"/>
                  <a:gd name="T8" fmla="*/ 2147483647 w 477"/>
                  <a:gd name="T9" fmla="*/ 2147483647 h 358"/>
                  <a:gd name="T10" fmla="*/ 2147483647 w 477"/>
                  <a:gd name="T11" fmla="*/ 2147483647 h 358"/>
                  <a:gd name="T12" fmla="*/ 2147483647 w 477"/>
                  <a:gd name="T13" fmla="*/ 2147483647 h 358"/>
                  <a:gd name="T14" fmla="*/ 2147483647 w 477"/>
                  <a:gd name="T15" fmla="*/ 2147483647 h 358"/>
                  <a:gd name="T16" fmla="*/ 2147483647 w 477"/>
                  <a:gd name="T17" fmla="*/ 2147483647 h 358"/>
                  <a:gd name="T18" fmla="*/ 2147483647 w 477"/>
                  <a:gd name="T19" fmla="*/ 2147483647 h 358"/>
                  <a:gd name="T20" fmla="*/ 2147483647 w 477"/>
                  <a:gd name="T21" fmla="*/ 2147483647 h 358"/>
                  <a:gd name="T22" fmla="*/ 2147483647 w 477"/>
                  <a:gd name="T23" fmla="*/ 2147483647 h 358"/>
                  <a:gd name="T24" fmla="*/ 2147483647 w 477"/>
                  <a:gd name="T25" fmla="*/ 2147483647 h 358"/>
                  <a:gd name="T26" fmla="*/ 2147483647 w 477"/>
                  <a:gd name="T27" fmla="*/ 2147483647 h 358"/>
                  <a:gd name="T28" fmla="*/ 2147483647 w 477"/>
                  <a:gd name="T29" fmla="*/ 2147483647 h 358"/>
                  <a:gd name="T30" fmla="*/ 2147483647 w 477"/>
                  <a:gd name="T31" fmla="*/ 2147483647 h 358"/>
                  <a:gd name="T32" fmla="*/ 2147483647 w 477"/>
                  <a:gd name="T33" fmla="*/ 2147483647 h 358"/>
                  <a:gd name="T34" fmla="*/ 2147483647 w 477"/>
                  <a:gd name="T35" fmla="*/ 2147483647 h 358"/>
                  <a:gd name="T36" fmla="*/ 2147483647 w 477"/>
                  <a:gd name="T37" fmla="*/ 2147483647 h 358"/>
                  <a:gd name="T38" fmla="*/ 2147483647 w 477"/>
                  <a:gd name="T39" fmla="*/ 2147483647 h 358"/>
                  <a:gd name="T40" fmla="*/ 2147483647 w 477"/>
                  <a:gd name="T41" fmla="*/ 2147483647 h 358"/>
                  <a:gd name="T42" fmla="*/ 2147483647 w 477"/>
                  <a:gd name="T43" fmla="*/ 2147483647 h 358"/>
                  <a:gd name="T44" fmla="*/ 2147483647 w 477"/>
                  <a:gd name="T45" fmla="*/ 2147483647 h 358"/>
                  <a:gd name="T46" fmla="*/ 2147483647 w 477"/>
                  <a:gd name="T47" fmla="*/ 2147483647 h 358"/>
                  <a:gd name="T48" fmla="*/ 2147483647 w 477"/>
                  <a:gd name="T49" fmla="*/ 2147483647 h 358"/>
                  <a:gd name="T50" fmla="*/ 2147483647 w 477"/>
                  <a:gd name="T51" fmla="*/ 2147483647 h 358"/>
                  <a:gd name="T52" fmla="*/ 2147483647 w 477"/>
                  <a:gd name="T53" fmla="*/ 2147483647 h 358"/>
                  <a:gd name="T54" fmla="*/ 2147483647 w 477"/>
                  <a:gd name="T55" fmla="*/ 2147483647 h 358"/>
                  <a:gd name="T56" fmla="*/ 2147483647 w 477"/>
                  <a:gd name="T57" fmla="*/ 2147483647 h 358"/>
                  <a:gd name="T58" fmla="*/ 2147483647 w 477"/>
                  <a:gd name="T59" fmla="*/ 2147483647 h 358"/>
                  <a:gd name="T60" fmla="*/ 2147483647 w 477"/>
                  <a:gd name="T61" fmla="*/ 2147483647 h 358"/>
                  <a:gd name="T62" fmla="*/ 2147483647 w 477"/>
                  <a:gd name="T63" fmla="*/ 2147483647 h 358"/>
                  <a:gd name="T64" fmla="*/ 2147483647 w 477"/>
                  <a:gd name="T65" fmla="*/ 2147483647 h 358"/>
                  <a:gd name="T66" fmla="*/ 2147483647 w 477"/>
                  <a:gd name="T67" fmla="*/ 2147483647 h 358"/>
                  <a:gd name="T68" fmla="*/ 2147483647 w 477"/>
                  <a:gd name="T69" fmla="*/ 2147483647 h 358"/>
                  <a:gd name="T70" fmla="*/ 2147483647 w 477"/>
                  <a:gd name="T71" fmla="*/ 2147483647 h 358"/>
                  <a:gd name="T72" fmla="*/ 2147483647 w 477"/>
                  <a:gd name="T73" fmla="*/ 2147483647 h 3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7"/>
                  <a:gd name="T112" fmla="*/ 0 h 358"/>
                  <a:gd name="T113" fmla="*/ 477 w 477"/>
                  <a:gd name="T114" fmla="*/ 358 h 358"/>
                  <a:gd name="connsiteX0" fmla="*/ 3913 w 10000"/>
                  <a:gd name="connsiteY0" fmla="*/ 6626 h 10000"/>
                  <a:gd name="connsiteX1" fmla="*/ 3417 w 10000"/>
                  <a:gd name="connsiteY1" fmla="*/ 6572 h 10000"/>
                  <a:gd name="connsiteX2" fmla="*/ 2445 w 10000"/>
                  <a:gd name="connsiteY2" fmla="*/ 6712 h 10000"/>
                  <a:gd name="connsiteX3" fmla="*/ 2408 w 10000"/>
                  <a:gd name="connsiteY3" fmla="*/ 8442 h 10000"/>
                  <a:gd name="connsiteX4" fmla="*/ 1659 w 10000"/>
                  <a:gd name="connsiteY4" fmla="*/ 10000 h 10000"/>
                  <a:gd name="connsiteX5" fmla="*/ 753 w 10000"/>
                  <a:gd name="connsiteY5" fmla="*/ 8968 h 10000"/>
                  <a:gd name="connsiteX6" fmla="*/ 558 w 10000"/>
                  <a:gd name="connsiteY6" fmla="*/ 7679 h 10000"/>
                  <a:gd name="connsiteX7" fmla="*/ 881 w 10000"/>
                  <a:gd name="connsiteY7" fmla="*/ 5274 h 10000"/>
                  <a:gd name="connsiteX8" fmla="*/ 1141 w 10000"/>
                  <a:gd name="connsiteY8" fmla="*/ 5360 h 10000"/>
                  <a:gd name="connsiteX9" fmla="*/ 1853 w 10000"/>
                  <a:gd name="connsiteY9" fmla="*/ 5274 h 10000"/>
                  <a:gd name="connsiteX10" fmla="*/ 1529 w 10000"/>
                  <a:gd name="connsiteY10" fmla="*/ 5188 h 10000"/>
                  <a:gd name="connsiteX11" fmla="*/ 1141 w 10000"/>
                  <a:gd name="connsiteY11" fmla="*/ 5016 h 10000"/>
                  <a:gd name="connsiteX12" fmla="*/ 105 w 10000"/>
                  <a:gd name="connsiteY12" fmla="*/ 4587 h 10000"/>
                  <a:gd name="connsiteX13" fmla="*/ 363 w 10000"/>
                  <a:gd name="connsiteY13" fmla="*/ 3039 h 10000"/>
                  <a:gd name="connsiteX14" fmla="*/ 2889 w 10000"/>
                  <a:gd name="connsiteY14" fmla="*/ 2868 h 10000"/>
                  <a:gd name="connsiteX15" fmla="*/ 3990 w 10000"/>
                  <a:gd name="connsiteY15" fmla="*/ 1493 h 10000"/>
                  <a:gd name="connsiteX16" fmla="*/ 4444 w 10000"/>
                  <a:gd name="connsiteY16" fmla="*/ 548 h 10000"/>
                  <a:gd name="connsiteX17" fmla="*/ 5155 w 10000"/>
                  <a:gd name="connsiteY17" fmla="*/ 720 h 10000"/>
                  <a:gd name="connsiteX18" fmla="*/ 5738 w 10000"/>
                  <a:gd name="connsiteY18" fmla="*/ 2009 h 10000"/>
                  <a:gd name="connsiteX19" fmla="*/ 6063 w 10000"/>
                  <a:gd name="connsiteY19" fmla="*/ 1493 h 10000"/>
                  <a:gd name="connsiteX20" fmla="*/ 6451 w 10000"/>
                  <a:gd name="connsiteY20" fmla="*/ 1321 h 10000"/>
                  <a:gd name="connsiteX21" fmla="*/ 6645 w 10000"/>
                  <a:gd name="connsiteY21" fmla="*/ 1236 h 10000"/>
                  <a:gd name="connsiteX22" fmla="*/ 6969 w 10000"/>
                  <a:gd name="connsiteY22" fmla="*/ 548 h 10000"/>
                  <a:gd name="connsiteX23" fmla="*/ 7423 w 10000"/>
                  <a:gd name="connsiteY23" fmla="*/ 32 h 10000"/>
                  <a:gd name="connsiteX24" fmla="*/ 9106 w 10000"/>
                  <a:gd name="connsiteY24" fmla="*/ 634 h 10000"/>
                  <a:gd name="connsiteX25" fmla="*/ 8717 w 10000"/>
                  <a:gd name="connsiteY25" fmla="*/ 2953 h 10000"/>
                  <a:gd name="connsiteX26" fmla="*/ 9236 w 10000"/>
                  <a:gd name="connsiteY26" fmla="*/ 3899 h 10000"/>
                  <a:gd name="connsiteX27" fmla="*/ 9819 w 10000"/>
                  <a:gd name="connsiteY27" fmla="*/ 4414 h 10000"/>
                  <a:gd name="connsiteX28" fmla="*/ 9430 w 10000"/>
                  <a:gd name="connsiteY28" fmla="*/ 6477 h 10000"/>
                  <a:gd name="connsiteX29" fmla="*/ 8977 w 10000"/>
                  <a:gd name="connsiteY29" fmla="*/ 7079 h 10000"/>
                  <a:gd name="connsiteX30" fmla="*/ 8459 w 10000"/>
                  <a:gd name="connsiteY30" fmla="*/ 7594 h 10000"/>
                  <a:gd name="connsiteX31" fmla="*/ 7941 w 10000"/>
                  <a:gd name="connsiteY31" fmla="*/ 8195 h 10000"/>
                  <a:gd name="connsiteX32" fmla="*/ 6812 w 10000"/>
                  <a:gd name="connsiteY32" fmla="*/ 8954 h 10000"/>
                  <a:gd name="connsiteX33" fmla="*/ 5945 w 10000"/>
                  <a:gd name="connsiteY33" fmla="*/ 7097 h 10000"/>
                  <a:gd name="connsiteX34" fmla="*/ 5311 w 10000"/>
                  <a:gd name="connsiteY34" fmla="*/ 6688 h 10000"/>
                  <a:gd name="connsiteX35" fmla="*/ 4845 w 10000"/>
                  <a:gd name="connsiteY35" fmla="*/ 6608 h 10000"/>
                  <a:gd name="connsiteX36" fmla="*/ 3913 w 10000"/>
                  <a:gd name="connsiteY36" fmla="*/ 6626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3913" y="6626"/>
                    </a:moveTo>
                    <a:cubicBezTo>
                      <a:pt x="4259" y="7084"/>
                      <a:pt x="3007" y="6228"/>
                      <a:pt x="3417" y="6572"/>
                    </a:cubicBezTo>
                    <a:cubicBezTo>
                      <a:pt x="3741" y="7832"/>
                      <a:pt x="2920" y="6082"/>
                      <a:pt x="2445" y="6712"/>
                    </a:cubicBezTo>
                    <a:cubicBezTo>
                      <a:pt x="2294" y="7313"/>
                      <a:pt x="2883" y="8500"/>
                      <a:pt x="2408" y="8442"/>
                    </a:cubicBezTo>
                    <a:cubicBezTo>
                      <a:pt x="1912" y="8529"/>
                      <a:pt x="2133" y="9828"/>
                      <a:pt x="1659" y="10000"/>
                    </a:cubicBezTo>
                    <a:cubicBezTo>
                      <a:pt x="1141" y="9828"/>
                      <a:pt x="1162" y="9313"/>
                      <a:pt x="753" y="8968"/>
                    </a:cubicBezTo>
                    <a:cubicBezTo>
                      <a:pt x="688" y="8510"/>
                      <a:pt x="601" y="8138"/>
                      <a:pt x="558" y="7679"/>
                    </a:cubicBezTo>
                    <a:cubicBezTo>
                      <a:pt x="580" y="7250"/>
                      <a:pt x="277" y="5531"/>
                      <a:pt x="881" y="5274"/>
                    </a:cubicBezTo>
                    <a:cubicBezTo>
                      <a:pt x="968" y="5303"/>
                      <a:pt x="1054" y="5360"/>
                      <a:pt x="1141" y="5360"/>
                    </a:cubicBezTo>
                    <a:cubicBezTo>
                      <a:pt x="1379" y="5360"/>
                      <a:pt x="1637" y="5360"/>
                      <a:pt x="1853" y="5274"/>
                    </a:cubicBezTo>
                    <a:cubicBezTo>
                      <a:pt x="1961" y="5216"/>
                      <a:pt x="1637" y="5216"/>
                      <a:pt x="1529" y="5188"/>
                    </a:cubicBezTo>
                    <a:lnTo>
                      <a:pt x="1141" y="5016"/>
                    </a:lnTo>
                    <a:cubicBezTo>
                      <a:pt x="774" y="4902"/>
                      <a:pt x="428" y="4873"/>
                      <a:pt x="105" y="4587"/>
                    </a:cubicBezTo>
                    <a:cubicBezTo>
                      <a:pt x="-46" y="3985"/>
                      <a:pt x="-90" y="3440"/>
                      <a:pt x="363" y="3039"/>
                    </a:cubicBezTo>
                    <a:cubicBezTo>
                      <a:pt x="1227" y="3097"/>
                      <a:pt x="2026" y="3039"/>
                      <a:pt x="2889" y="2868"/>
                    </a:cubicBezTo>
                    <a:cubicBezTo>
                      <a:pt x="3214" y="2581"/>
                      <a:pt x="3753" y="1951"/>
                      <a:pt x="3990" y="1493"/>
                    </a:cubicBezTo>
                    <a:cubicBezTo>
                      <a:pt x="4055" y="806"/>
                      <a:pt x="3990" y="749"/>
                      <a:pt x="4444" y="548"/>
                    </a:cubicBezTo>
                    <a:cubicBezTo>
                      <a:pt x="4681" y="576"/>
                      <a:pt x="4984" y="490"/>
                      <a:pt x="5155" y="720"/>
                    </a:cubicBezTo>
                    <a:cubicBezTo>
                      <a:pt x="5437" y="1092"/>
                      <a:pt x="5134" y="1750"/>
                      <a:pt x="5738" y="2009"/>
                    </a:cubicBezTo>
                    <a:cubicBezTo>
                      <a:pt x="5825" y="1837"/>
                      <a:pt x="5933" y="1579"/>
                      <a:pt x="6063" y="1493"/>
                    </a:cubicBezTo>
                    <a:cubicBezTo>
                      <a:pt x="6192" y="1407"/>
                      <a:pt x="6321" y="1378"/>
                      <a:pt x="6451" y="1321"/>
                    </a:cubicBezTo>
                    <a:lnTo>
                      <a:pt x="6645" y="1236"/>
                    </a:lnTo>
                    <a:cubicBezTo>
                      <a:pt x="6797" y="634"/>
                      <a:pt x="6667" y="834"/>
                      <a:pt x="6969" y="548"/>
                    </a:cubicBezTo>
                    <a:cubicBezTo>
                      <a:pt x="7055" y="204"/>
                      <a:pt x="7163" y="147"/>
                      <a:pt x="7423" y="32"/>
                    </a:cubicBezTo>
                    <a:cubicBezTo>
                      <a:pt x="7984" y="61"/>
                      <a:pt x="8977" y="-254"/>
                      <a:pt x="9106" y="634"/>
                    </a:cubicBezTo>
                    <a:cubicBezTo>
                      <a:pt x="8998" y="3498"/>
                      <a:pt x="9279" y="1865"/>
                      <a:pt x="8717" y="2953"/>
                    </a:cubicBezTo>
                    <a:cubicBezTo>
                      <a:pt x="8782" y="3613"/>
                      <a:pt x="8739" y="3756"/>
                      <a:pt x="9236" y="3899"/>
                    </a:cubicBezTo>
                    <a:cubicBezTo>
                      <a:pt x="9430" y="4157"/>
                      <a:pt x="9603" y="4215"/>
                      <a:pt x="9819" y="4414"/>
                    </a:cubicBezTo>
                    <a:cubicBezTo>
                      <a:pt x="10207" y="5188"/>
                      <a:pt x="9926" y="6047"/>
                      <a:pt x="9430" y="6477"/>
                    </a:cubicBezTo>
                    <a:cubicBezTo>
                      <a:pt x="9365" y="6735"/>
                      <a:pt x="8977" y="7079"/>
                      <a:pt x="8977" y="7079"/>
                    </a:cubicBezTo>
                    <a:cubicBezTo>
                      <a:pt x="8825" y="7365"/>
                      <a:pt x="8717" y="7479"/>
                      <a:pt x="8459" y="7594"/>
                    </a:cubicBezTo>
                    <a:cubicBezTo>
                      <a:pt x="8264" y="7852"/>
                      <a:pt x="8199" y="8080"/>
                      <a:pt x="7941" y="8195"/>
                    </a:cubicBezTo>
                    <a:cubicBezTo>
                      <a:pt x="7638" y="8596"/>
                      <a:pt x="7201" y="9125"/>
                      <a:pt x="6812" y="8954"/>
                    </a:cubicBezTo>
                    <a:cubicBezTo>
                      <a:pt x="6661" y="8380"/>
                      <a:pt x="6334" y="7442"/>
                      <a:pt x="5945" y="7097"/>
                    </a:cubicBezTo>
                    <a:cubicBezTo>
                      <a:pt x="5772" y="6754"/>
                      <a:pt x="5591" y="6945"/>
                      <a:pt x="5311" y="6688"/>
                    </a:cubicBezTo>
                    <a:cubicBezTo>
                      <a:pt x="5203" y="6573"/>
                      <a:pt x="4845" y="6608"/>
                      <a:pt x="4845" y="6608"/>
                    </a:cubicBezTo>
                    <a:cubicBezTo>
                      <a:pt x="3139" y="6694"/>
                      <a:pt x="3913" y="5796"/>
                      <a:pt x="3913" y="662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7" name="Freeform 74"/>
              <p:cNvSpPr/>
              <p:nvPr/>
            </p:nvSpPr>
            <p:spPr bwMode="auto">
              <a:xfrm>
                <a:off x="4726042" y="6458269"/>
                <a:ext cx="1059459" cy="816023"/>
              </a:xfrm>
              <a:custGeom>
                <a:gdLst>
                  <a:gd name="T0" fmla="*/ 2147483647 w 587"/>
                  <a:gd name="T1" fmla="*/ 2147483647 h 444"/>
                  <a:gd name="T2" fmla="*/ 2147483647 w 587"/>
                  <a:gd name="T3" fmla="*/ 2147483647 h 444"/>
                  <a:gd name="T4" fmla="*/ 2147483647 w 587"/>
                  <a:gd name="T5" fmla="*/ 2147483647 h 444"/>
                  <a:gd name="T6" fmla="*/ 2147483647 w 587"/>
                  <a:gd name="T7" fmla="*/ 2147483647 h 444"/>
                  <a:gd name="T8" fmla="*/ 2147483647 w 587"/>
                  <a:gd name="T9" fmla="*/ 2147483647 h 444"/>
                  <a:gd name="T10" fmla="*/ 2147483647 w 587"/>
                  <a:gd name="T11" fmla="*/ 2147483647 h 444"/>
                  <a:gd name="T12" fmla="*/ 2147483647 w 587"/>
                  <a:gd name="T13" fmla="*/ 2147483647 h 444"/>
                  <a:gd name="T14" fmla="*/ 2147483647 w 587"/>
                  <a:gd name="T15" fmla="*/ 2147483647 h 444"/>
                  <a:gd name="T16" fmla="*/ 2147483647 w 587"/>
                  <a:gd name="T17" fmla="*/ 2147483647 h 444"/>
                  <a:gd name="T18" fmla="*/ 2147483647 w 587"/>
                  <a:gd name="T19" fmla="*/ 2147483647 h 444"/>
                  <a:gd name="T20" fmla="*/ 2147483647 w 587"/>
                  <a:gd name="T21" fmla="*/ 2147483647 h 444"/>
                  <a:gd name="T22" fmla="*/ 2147483647 w 587"/>
                  <a:gd name="T23" fmla="*/ 2147483647 h 444"/>
                  <a:gd name="T24" fmla="*/ 2147483647 w 587"/>
                  <a:gd name="T25" fmla="*/ 2147483647 h 444"/>
                  <a:gd name="T26" fmla="*/ 2147483647 w 587"/>
                  <a:gd name="T27" fmla="*/ 2147483647 h 444"/>
                  <a:gd name="T28" fmla="*/ 2147483647 w 587"/>
                  <a:gd name="T29" fmla="*/ 2147483647 h 444"/>
                  <a:gd name="T30" fmla="*/ 2147483647 w 587"/>
                  <a:gd name="T31" fmla="*/ 2147483647 h 444"/>
                  <a:gd name="T32" fmla="*/ 2147483647 w 587"/>
                  <a:gd name="T33" fmla="*/ 2147483647 h 444"/>
                  <a:gd name="T34" fmla="*/ 2147483647 w 587"/>
                  <a:gd name="T35" fmla="*/ 2147483647 h 444"/>
                  <a:gd name="T36" fmla="*/ 2147483647 w 587"/>
                  <a:gd name="T37" fmla="*/ 2147483647 h 444"/>
                  <a:gd name="T38" fmla="*/ 2147483647 w 587"/>
                  <a:gd name="T39" fmla="*/ 2147483647 h 444"/>
                  <a:gd name="T40" fmla="*/ 2147483647 w 587"/>
                  <a:gd name="T41" fmla="*/ 2147483647 h 444"/>
                  <a:gd name="T42" fmla="*/ 2147483647 w 587"/>
                  <a:gd name="T43" fmla="*/ 2147483647 h 444"/>
                  <a:gd name="T44" fmla="*/ 2147483647 w 587"/>
                  <a:gd name="T45" fmla="*/ 2147483647 h 444"/>
                  <a:gd name="T46" fmla="*/ 2147483647 w 587"/>
                  <a:gd name="T47" fmla="*/ 2147483647 h 444"/>
                  <a:gd name="T48" fmla="*/ 2147483647 w 587"/>
                  <a:gd name="T49" fmla="*/ 0 h 444"/>
                  <a:gd name="T50" fmla="*/ 2147483647 w 587"/>
                  <a:gd name="T51" fmla="*/ 2147483647 h 444"/>
                  <a:gd name="T52" fmla="*/ 2147483647 w 587"/>
                  <a:gd name="T53" fmla="*/ 2147483647 h 444"/>
                  <a:gd name="T54" fmla="*/ 2147483647 w 587"/>
                  <a:gd name="T55" fmla="*/ 2147483647 h 444"/>
                  <a:gd name="T56" fmla="*/ 2147483647 w 587"/>
                  <a:gd name="T57" fmla="*/ 2147483647 h 444"/>
                  <a:gd name="T58" fmla="*/ 2147483647 w 587"/>
                  <a:gd name="T59" fmla="*/ 2147483647 h 444"/>
                  <a:gd name="T60" fmla="*/ 2147483647 w 587"/>
                  <a:gd name="T61" fmla="*/ 2147483647 h 444"/>
                  <a:gd name="T62" fmla="*/ 2147483647 w 587"/>
                  <a:gd name="T63" fmla="*/ 2147483647 h 444"/>
                  <a:gd name="T64" fmla="*/ 2147483647 w 587"/>
                  <a:gd name="T65" fmla="*/ 2147483647 h 444"/>
                  <a:gd name="T66" fmla="*/ 2147483647 w 587"/>
                  <a:gd name="T67" fmla="*/ 2147483647 h 444"/>
                  <a:gd name="T68" fmla="*/ 2147483647 w 587"/>
                  <a:gd name="T69" fmla="*/ 2147483647 h 444"/>
                  <a:gd name="T70" fmla="*/ 2147483647 w 587"/>
                  <a:gd name="T71" fmla="*/ 2147483647 h 444"/>
                  <a:gd name="T72" fmla="*/ 2147483647 w 587"/>
                  <a:gd name="T73" fmla="*/ 2147483647 h 444"/>
                  <a:gd name="T74" fmla="*/ 2147483647 w 587"/>
                  <a:gd name="T75" fmla="*/ 2147483647 h 444"/>
                  <a:gd name="T76" fmla="*/ 2147483647 w 587"/>
                  <a:gd name="T77" fmla="*/ 2147483647 h 444"/>
                  <a:gd name="T78" fmla="*/ 2147483647 w 587"/>
                  <a:gd name="T79" fmla="*/ 2147483647 h 444"/>
                  <a:gd name="T80" fmla="*/ 2147483647 w 587"/>
                  <a:gd name="T81" fmla="*/ 2147483647 h 444"/>
                  <a:gd name="T82" fmla="*/ 2147483647 w 587"/>
                  <a:gd name="T83" fmla="*/ 2147483647 h 444"/>
                  <a:gd name="T84" fmla="*/ 2147483647 w 587"/>
                  <a:gd name="T85" fmla="*/ 2147483647 h 444"/>
                  <a:gd name="T86" fmla="*/ 2147483647 w 587"/>
                  <a:gd name="T87" fmla="*/ 2147483647 h 444"/>
                  <a:gd name="T88" fmla="*/ 2147483647 w 587"/>
                  <a:gd name="T89" fmla="*/ 2147483647 h 444"/>
                  <a:gd name="T90" fmla="*/ 2147483647 w 587"/>
                  <a:gd name="T91" fmla="*/ 2147483647 h 444"/>
                  <a:gd name="T92" fmla="*/ 2147483647 w 587"/>
                  <a:gd name="T93" fmla="*/ 2147483647 h 444"/>
                  <a:gd name="T94" fmla="*/ 2147483647 w 587"/>
                  <a:gd name="T95" fmla="*/ 2147483647 h 444"/>
                  <a:gd name="T96" fmla="*/ 2147483647 w 587"/>
                  <a:gd name="T97" fmla="*/ 2147483647 h 444"/>
                  <a:gd name="T98" fmla="*/ 2147483647 w 587"/>
                  <a:gd name="T99" fmla="*/ 2147483647 h 4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87"/>
                  <a:gd name="T151" fmla="*/ 0 h 444"/>
                  <a:gd name="T152" fmla="*/ 587 w 587"/>
                  <a:gd name="T153" fmla="*/ 444 h 444"/>
                  <a:gd name="connsiteX0" fmla="*/ 5778 w 10000"/>
                  <a:gd name="connsiteY0" fmla="*/ 7517 h 9880"/>
                  <a:gd name="connsiteX1" fmla="*/ 5117 w 10000"/>
                  <a:gd name="connsiteY1" fmla="*/ 9033 h 9880"/>
                  <a:gd name="connsiteX2" fmla="*/ 4733 w 10000"/>
                  <a:gd name="connsiteY2" fmla="*/ 8434 h 9880"/>
                  <a:gd name="connsiteX3" fmla="*/ 4519 w 10000"/>
                  <a:gd name="connsiteY3" fmla="*/ 8346 h 9880"/>
                  <a:gd name="connsiteX4" fmla="*/ 4275 w 10000"/>
                  <a:gd name="connsiteY4" fmla="*/ 8103 h 9880"/>
                  <a:gd name="connsiteX5" fmla="*/ 3912 w 10000"/>
                  <a:gd name="connsiteY5" fmla="*/ 7925 h 9880"/>
                  <a:gd name="connsiteX6" fmla="*/ 3740 w 10000"/>
                  <a:gd name="connsiteY6" fmla="*/ 8052 h 9880"/>
                  <a:gd name="connsiteX7" fmla="*/ 2832 w 10000"/>
                  <a:gd name="connsiteY7" fmla="*/ 8575 h 9880"/>
                  <a:gd name="connsiteX8" fmla="*/ 2273 w 10000"/>
                  <a:gd name="connsiteY8" fmla="*/ 9407 h 9880"/>
                  <a:gd name="connsiteX9" fmla="*/ 709 w 10000"/>
                  <a:gd name="connsiteY9" fmla="*/ 9858 h 9880"/>
                  <a:gd name="connsiteX10" fmla="*/ 52 w 10000"/>
                  <a:gd name="connsiteY10" fmla="*/ 9413 h 9880"/>
                  <a:gd name="connsiteX11" fmla="*/ 396 w 10000"/>
                  <a:gd name="connsiteY11" fmla="*/ 8482 h 9880"/>
                  <a:gd name="connsiteX12" fmla="*/ 751 w 10000"/>
                  <a:gd name="connsiteY12" fmla="*/ 8345 h 9880"/>
                  <a:gd name="connsiteX13" fmla="*/ 1056 w 10000"/>
                  <a:gd name="connsiteY13" fmla="*/ 8137 h 9880"/>
                  <a:gd name="connsiteX14" fmla="*/ 1818 w 10000"/>
                  <a:gd name="connsiteY14" fmla="*/ 7585 h 9880"/>
                  <a:gd name="connsiteX15" fmla="*/ 2223 w 10000"/>
                  <a:gd name="connsiteY15" fmla="*/ 6551 h 9880"/>
                  <a:gd name="connsiteX16" fmla="*/ 2427 w 10000"/>
                  <a:gd name="connsiteY16" fmla="*/ 5793 h 9880"/>
                  <a:gd name="connsiteX17" fmla="*/ 1462 w 10000"/>
                  <a:gd name="connsiteY17" fmla="*/ 4620 h 9880"/>
                  <a:gd name="connsiteX18" fmla="*/ 1564 w 10000"/>
                  <a:gd name="connsiteY18" fmla="*/ 3930 h 9880"/>
                  <a:gd name="connsiteX19" fmla="*/ 1818 w 10000"/>
                  <a:gd name="connsiteY19" fmla="*/ 2965 h 9880"/>
                  <a:gd name="connsiteX20" fmla="*/ 1869 w 10000"/>
                  <a:gd name="connsiteY20" fmla="*/ 2414 h 9880"/>
                  <a:gd name="connsiteX21" fmla="*/ 2833 w 10000"/>
                  <a:gd name="connsiteY21" fmla="*/ 1931 h 9880"/>
                  <a:gd name="connsiteX22" fmla="*/ 4001 w 10000"/>
                  <a:gd name="connsiteY22" fmla="*/ 1931 h 9880"/>
                  <a:gd name="connsiteX23" fmla="*/ 5372 w 10000"/>
                  <a:gd name="connsiteY23" fmla="*/ 1862 h 9880"/>
                  <a:gd name="connsiteX24" fmla="*/ 5930 w 10000"/>
                  <a:gd name="connsiteY24" fmla="*/ 1310 h 9880"/>
                  <a:gd name="connsiteX25" fmla="*/ 6235 w 10000"/>
                  <a:gd name="connsiteY25" fmla="*/ 0 h 9880"/>
                  <a:gd name="connsiteX26" fmla="*/ 6692 w 10000"/>
                  <a:gd name="connsiteY26" fmla="*/ 552 h 9880"/>
                  <a:gd name="connsiteX27" fmla="*/ 6793 w 10000"/>
                  <a:gd name="connsiteY27" fmla="*/ 758 h 9880"/>
                  <a:gd name="connsiteX28" fmla="*/ 7199 w 10000"/>
                  <a:gd name="connsiteY28" fmla="*/ 1448 h 9880"/>
                  <a:gd name="connsiteX29" fmla="*/ 6742 w 10000"/>
                  <a:gd name="connsiteY29" fmla="*/ 1724 h 9880"/>
                  <a:gd name="connsiteX30" fmla="*/ 6742 w 10000"/>
                  <a:gd name="connsiteY30" fmla="*/ 2827 h 9880"/>
                  <a:gd name="connsiteX31" fmla="*/ 7149 w 10000"/>
                  <a:gd name="connsiteY31" fmla="*/ 3172 h 9880"/>
                  <a:gd name="connsiteX32" fmla="*/ 7351 w 10000"/>
                  <a:gd name="connsiteY32" fmla="*/ 3379 h 9880"/>
                  <a:gd name="connsiteX33" fmla="*/ 7555 w 10000"/>
                  <a:gd name="connsiteY33" fmla="*/ 3448 h 9880"/>
                  <a:gd name="connsiteX34" fmla="*/ 7656 w 10000"/>
                  <a:gd name="connsiteY34" fmla="*/ 3655 h 9880"/>
                  <a:gd name="connsiteX35" fmla="*/ 7960 w 10000"/>
                  <a:gd name="connsiteY35" fmla="*/ 3793 h 9880"/>
                  <a:gd name="connsiteX36" fmla="*/ 8265 w 10000"/>
                  <a:gd name="connsiteY36" fmla="*/ 3724 h 9880"/>
                  <a:gd name="connsiteX37" fmla="*/ 8316 w 10000"/>
                  <a:gd name="connsiteY37" fmla="*/ 3241 h 9880"/>
                  <a:gd name="connsiteX38" fmla="*/ 8773 w 10000"/>
                  <a:gd name="connsiteY38" fmla="*/ 3379 h 9880"/>
                  <a:gd name="connsiteX39" fmla="*/ 9027 w 10000"/>
                  <a:gd name="connsiteY39" fmla="*/ 3724 h 9880"/>
                  <a:gd name="connsiteX40" fmla="*/ 9331 w 10000"/>
                  <a:gd name="connsiteY40" fmla="*/ 3862 h 9880"/>
                  <a:gd name="connsiteX41" fmla="*/ 9788 w 10000"/>
                  <a:gd name="connsiteY41" fmla="*/ 4620 h 9880"/>
                  <a:gd name="connsiteX42" fmla="*/ 9839 w 10000"/>
                  <a:gd name="connsiteY42" fmla="*/ 5172 h 9880"/>
                  <a:gd name="connsiteX43" fmla="*/ 8215 w 10000"/>
                  <a:gd name="connsiteY43" fmla="*/ 5103 h 9880"/>
                  <a:gd name="connsiteX44" fmla="*/ 7910 w 10000"/>
                  <a:gd name="connsiteY44" fmla="*/ 4965 h 9880"/>
                  <a:gd name="connsiteX45" fmla="*/ 8063 w 10000"/>
                  <a:gd name="connsiteY45" fmla="*/ 5655 h 9880"/>
                  <a:gd name="connsiteX46" fmla="*/ 7707 w 10000"/>
                  <a:gd name="connsiteY46" fmla="*/ 8137 h 9880"/>
                  <a:gd name="connsiteX47" fmla="*/ 6488 w 10000"/>
                  <a:gd name="connsiteY47" fmla="*/ 8413 h 9880"/>
                  <a:gd name="connsiteX48" fmla="*/ 6539 w 10000"/>
                  <a:gd name="connsiteY48" fmla="*/ 7655 h 9880"/>
                  <a:gd name="connsiteX49" fmla="*/ 5677 w 10000"/>
                  <a:gd name="connsiteY49" fmla="*/ 7585 h 9880"/>
                  <a:gd name="connsiteX50" fmla="*/ 5778 w 10000"/>
                  <a:gd name="connsiteY50" fmla="*/ 7517 h 98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000" h="9880">
                    <a:moveTo>
                      <a:pt x="5778" y="7517"/>
                    </a:moveTo>
                    <a:cubicBezTo>
                      <a:pt x="4881" y="7631"/>
                      <a:pt x="5253" y="7701"/>
                      <a:pt x="5117" y="9033"/>
                    </a:cubicBezTo>
                    <a:cubicBezTo>
                      <a:pt x="5083" y="9402"/>
                      <a:pt x="4936" y="8251"/>
                      <a:pt x="4733" y="8434"/>
                    </a:cubicBezTo>
                    <a:cubicBezTo>
                      <a:pt x="5021" y="8688"/>
                      <a:pt x="4417" y="7955"/>
                      <a:pt x="4519" y="8346"/>
                    </a:cubicBezTo>
                    <a:cubicBezTo>
                      <a:pt x="4483" y="8417"/>
                      <a:pt x="4385" y="8068"/>
                      <a:pt x="4275" y="8103"/>
                    </a:cubicBezTo>
                    <a:cubicBezTo>
                      <a:pt x="4165" y="8137"/>
                      <a:pt x="3988" y="8275"/>
                      <a:pt x="3912" y="7925"/>
                    </a:cubicBezTo>
                    <a:cubicBezTo>
                      <a:pt x="3743" y="7925"/>
                      <a:pt x="3875" y="8098"/>
                      <a:pt x="3740" y="8052"/>
                    </a:cubicBezTo>
                    <a:cubicBezTo>
                      <a:pt x="3621" y="7822"/>
                      <a:pt x="3001" y="8735"/>
                      <a:pt x="2832" y="8575"/>
                    </a:cubicBezTo>
                    <a:cubicBezTo>
                      <a:pt x="2612" y="8644"/>
                      <a:pt x="2477" y="9499"/>
                      <a:pt x="2273" y="9407"/>
                    </a:cubicBezTo>
                    <a:cubicBezTo>
                      <a:pt x="1935" y="9269"/>
                      <a:pt x="1064" y="10018"/>
                      <a:pt x="709" y="9858"/>
                    </a:cubicBezTo>
                    <a:cubicBezTo>
                      <a:pt x="371" y="9628"/>
                      <a:pt x="204" y="9483"/>
                      <a:pt x="52" y="9413"/>
                    </a:cubicBezTo>
                    <a:cubicBezTo>
                      <a:pt x="-117" y="9344"/>
                      <a:pt x="159" y="8712"/>
                      <a:pt x="396" y="8482"/>
                    </a:cubicBezTo>
                    <a:cubicBezTo>
                      <a:pt x="498" y="8390"/>
                      <a:pt x="633" y="8413"/>
                      <a:pt x="751" y="8345"/>
                    </a:cubicBezTo>
                    <a:cubicBezTo>
                      <a:pt x="1140" y="8068"/>
                      <a:pt x="667" y="8321"/>
                      <a:pt x="1056" y="8137"/>
                    </a:cubicBezTo>
                    <a:cubicBezTo>
                      <a:pt x="1225" y="7770"/>
                      <a:pt x="1564" y="7816"/>
                      <a:pt x="1818" y="7585"/>
                    </a:cubicBezTo>
                    <a:cubicBezTo>
                      <a:pt x="1902" y="7264"/>
                      <a:pt x="2071" y="6850"/>
                      <a:pt x="2223" y="6551"/>
                    </a:cubicBezTo>
                    <a:cubicBezTo>
                      <a:pt x="2274" y="6230"/>
                      <a:pt x="2292" y="6045"/>
                      <a:pt x="2427" y="5793"/>
                    </a:cubicBezTo>
                    <a:cubicBezTo>
                      <a:pt x="2562" y="5034"/>
                      <a:pt x="1902" y="4782"/>
                      <a:pt x="1462" y="4620"/>
                    </a:cubicBezTo>
                    <a:cubicBezTo>
                      <a:pt x="1344" y="4299"/>
                      <a:pt x="1513" y="4207"/>
                      <a:pt x="1564" y="3930"/>
                    </a:cubicBezTo>
                    <a:cubicBezTo>
                      <a:pt x="1614" y="3655"/>
                      <a:pt x="1766" y="3218"/>
                      <a:pt x="1818" y="2965"/>
                    </a:cubicBezTo>
                    <a:cubicBezTo>
                      <a:pt x="1835" y="2781"/>
                      <a:pt x="1749" y="2528"/>
                      <a:pt x="1869" y="2414"/>
                    </a:cubicBezTo>
                    <a:cubicBezTo>
                      <a:pt x="2122" y="2184"/>
                      <a:pt x="2528" y="1977"/>
                      <a:pt x="2833" y="1931"/>
                    </a:cubicBezTo>
                    <a:cubicBezTo>
                      <a:pt x="3188" y="1885"/>
                      <a:pt x="3594" y="1885"/>
                      <a:pt x="4001" y="1931"/>
                    </a:cubicBezTo>
                    <a:cubicBezTo>
                      <a:pt x="4424" y="1931"/>
                      <a:pt x="5050" y="1953"/>
                      <a:pt x="5372" y="1862"/>
                    </a:cubicBezTo>
                    <a:cubicBezTo>
                      <a:pt x="5795" y="1770"/>
                      <a:pt x="5795" y="1839"/>
                      <a:pt x="5930" y="1310"/>
                    </a:cubicBezTo>
                    <a:cubicBezTo>
                      <a:pt x="5981" y="804"/>
                      <a:pt x="6117" y="483"/>
                      <a:pt x="6235" y="0"/>
                    </a:cubicBezTo>
                    <a:cubicBezTo>
                      <a:pt x="6370" y="138"/>
                      <a:pt x="6557" y="483"/>
                      <a:pt x="6692" y="552"/>
                    </a:cubicBezTo>
                    <a:cubicBezTo>
                      <a:pt x="6793" y="598"/>
                      <a:pt x="6793" y="758"/>
                      <a:pt x="6793" y="758"/>
                    </a:cubicBezTo>
                    <a:cubicBezTo>
                      <a:pt x="6945" y="1081"/>
                      <a:pt x="7335" y="920"/>
                      <a:pt x="7199" y="1448"/>
                    </a:cubicBezTo>
                    <a:cubicBezTo>
                      <a:pt x="7149" y="1655"/>
                      <a:pt x="6742" y="1724"/>
                      <a:pt x="6742" y="1724"/>
                    </a:cubicBezTo>
                    <a:cubicBezTo>
                      <a:pt x="6557" y="2092"/>
                      <a:pt x="6624" y="2436"/>
                      <a:pt x="6742" y="2827"/>
                    </a:cubicBezTo>
                    <a:cubicBezTo>
                      <a:pt x="6810" y="3034"/>
                      <a:pt x="7149" y="3172"/>
                      <a:pt x="7149" y="3172"/>
                    </a:cubicBezTo>
                    <a:cubicBezTo>
                      <a:pt x="7216" y="3241"/>
                      <a:pt x="7284" y="3333"/>
                      <a:pt x="7351" y="3379"/>
                    </a:cubicBezTo>
                    <a:cubicBezTo>
                      <a:pt x="7419" y="3425"/>
                      <a:pt x="7504" y="3402"/>
                      <a:pt x="7555" y="3448"/>
                    </a:cubicBezTo>
                    <a:cubicBezTo>
                      <a:pt x="7606" y="3494"/>
                      <a:pt x="7606" y="3609"/>
                      <a:pt x="7656" y="3655"/>
                    </a:cubicBezTo>
                    <a:cubicBezTo>
                      <a:pt x="7741" y="3724"/>
                      <a:pt x="7960" y="3793"/>
                      <a:pt x="7960" y="3793"/>
                    </a:cubicBezTo>
                    <a:cubicBezTo>
                      <a:pt x="8063" y="3770"/>
                      <a:pt x="8198" y="3839"/>
                      <a:pt x="8265" y="3724"/>
                    </a:cubicBezTo>
                    <a:cubicBezTo>
                      <a:pt x="8350" y="3609"/>
                      <a:pt x="8232" y="3356"/>
                      <a:pt x="8316" y="3241"/>
                    </a:cubicBezTo>
                    <a:cubicBezTo>
                      <a:pt x="8367" y="3172"/>
                      <a:pt x="8689" y="3333"/>
                      <a:pt x="8773" y="3379"/>
                    </a:cubicBezTo>
                    <a:cubicBezTo>
                      <a:pt x="8841" y="3655"/>
                      <a:pt x="8790" y="3586"/>
                      <a:pt x="9027" y="3724"/>
                    </a:cubicBezTo>
                    <a:lnTo>
                      <a:pt x="9331" y="3862"/>
                    </a:lnTo>
                    <a:cubicBezTo>
                      <a:pt x="9400" y="4161"/>
                      <a:pt x="9586" y="4437"/>
                      <a:pt x="9788" y="4620"/>
                    </a:cubicBezTo>
                    <a:cubicBezTo>
                      <a:pt x="10026" y="5103"/>
                      <a:pt x="10093" y="4942"/>
                      <a:pt x="9839" y="5172"/>
                    </a:cubicBezTo>
                    <a:cubicBezTo>
                      <a:pt x="9298" y="5149"/>
                      <a:pt x="8756" y="5172"/>
                      <a:pt x="8215" y="5103"/>
                    </a:cubicBezTo>
                    <a:cubicBezTo>
                      <a:pt x="8113" y="5103"/>
                      <a:pt x="7910" y="4965"/>
                      <a:pt x="7910" y="4965"/>
                    </a:cubicBezTo>
                    <a:cubicBezTo>
                      <a:pt x="7825" y="5287"/>
                      <a:pt x="7808" y="5540"/>
                      <a:pt x="8063" y="5655"/>
                    </a:cubicBezTo>
                    <a:cubicBezTo>
                      <a:pt x="8181" y="6160"/>
                      <a:pt x="8299" y="7862"/>
                      <a:pt x="7707" y="8137"/>
                    </a:cubicBezTo>
                    <a:cubicBezTo>
                      <a:pt x="7402" y="8781"/>
                      <a:pt x="7183" y="8459"/>
                      <a:pt x="6488" y="8413"/>
                    </a:cubicBezTo>
                    <a:cubicBezTo>
                      <a:pt x="6167" y="8207"/>
                      <a:pt x="6793" y="7816"/>
                      <a:pt x="6539" y="7655"/>
                    </a:cubicBezTo>
                    <a:cubicBezTo>
                      <a:pt x="6438" y="7585"/>
                      <a:pt x="5574" y="7655"/>
                      <a:pt x="5677" y="7585"/>
                    </a:cubicBezTo>
                    <a:lnTo>
                      <a:pt x="5778" y="7517"/>
                    </a:ln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8" name="Freeform 75"/>
              <p:cNvSpPr/>
              <p:nvPr/>
            </p:nvSpPr>
            <p:spPr bwMode="auto">
              <a:xfrm>
                <a:off x="5555698" y="6577923"/>
                <a:ext cx="752475" cy="1042397"/>
              </a:xfrm>
              <a:custGeom>
                <a:gdLst>
                  <a:gd name="T0" fmla="*/ 2147483647 w 420"/>
                  <a:gd name="T1" fmla="*/ 2147483647 h 551"/>
                  <a:gd name="T2" fmla="*/ 2147483647 w 420"/>
                  <a:gd name="T3" fmla="*/ 2147483647 h 551"/>
                  <a:gd name="T4" fmla="*/ 2147483647 w 420"/>
                  <a:gd name="T5" fmla="*/ 2147483647 h 551"/>
                  <a:gd name="T6" fmla="*/ 2147483647 w 420"/>
                  <a:gd name="T7" fmla="*/ 2147483647 h 551"/>
                  <a:gd name="T8" fmla="*/ 2147483647 w 420"/>
                  <a:gd name="T9" fmla="*/ 2147483647 h 551"/>
                  <a:gd name="T10" fmla="*/ 2147483647 w 420"/>
                  <a:gd name="T11" fmla="*/ 2147483647 h 551"/>
                  <a:gd name="T12" fmla="*/ 2147483647 w 420"/>
                  <a:gd name="T13" fmla="*/ 2147483647 h 551"/>
                  <a:gd name="T14" fmla="*/ 2147483647 w 420"/>
                  <a:gd name="T15" fmla="*/ 2147483647 h 551"/>
                  <a:gd name="T16" fmla="*/ 2147483647 w 420"/>
                  <a:gd name="T17" fmla="*/ 2147483647 h 551"/>
                  <a:gd name="T18" fmla="*/ 2147483647 w 420"/>
                  <a:gd name="T19" fmla="*/ 2147483647 h 551"/>
                  <a:gd name="T20" fmla="*/ 2147483647 w 420"/>
                  <a:gd name="T21" fmla="*/ 2147483647 h 551"/>
                  <a:gd name="T22" fmla="*/ 2147483647 w 420"/>
                  <a:gd name="T23" fmla="*/ 2147483647 h 551"/>
                  <a:gd name="T24" fmla="*/ 2147483647 w 420"/>
                  <a:gd name="T25" fmla="*/ 2147483647 h 551"/>
                  <a:gd name="T26" fmla="*/ 2147483647 w 420"/>
                  <a:gd name="T27" fmla="*/ 2147483647 h 551"/>
                  <a:gd name="T28" fmla="*/ 2147483647 w 420"/>
                  <a:gd name="T29" fmla="*/ 2147483647 h 551"/>
                  <a:gd name="T30" fmla="*/ 2147483647 w 420"/>
                  <a:gd name="T31" fmla="*/ 2147483647 h 551"/>
                  <a:gd name="T32" fmla="*/ 2147483647 w 420"/>
                  <a:gd name="T33" fmla="*/ 2147483647 h 551"/>
                  <a:gd name="T34" fmla="*/ 0 w 420"/>
                  <a:gd name="T35" fmla="*/ 2147483647 h 551"/>
                  <a:gd name="T36" fmla="*/ 2147483647 w 420"/>
                  <a:gd name="T37" fmla="*/ 2147483647 h 551"/>
                  <a:gd name="T38" fmla="*/ 2147483647 w 420"/>
                  <a:gd name="T39" fmla="*/ 2147483647 h 551"/>
                  <a:gd name="T40" fmla="*/ 2147483647 w 420"/>
                  <a:gd name="T41" fmla="*/ 2147483647 h 551"/>
                  <a:gd name="T42" fmla="*/ 2147483647 w 420"/>
                  <a:gd name="T43" fmla="*/ 2147483647 h 551"/>
                  <a:gd name="T44" fmla="*/ 2147483647 w 420"/>
                  <a:gd name="T45" fmla="*/ 2147483647 h 551"/>
                  <a:gd name="T46" fmla="*/ 2147483647 w 420"/>
                  <a:gd name="T47" fmla="*/ 2147483647 h 551"/>
                  <a:gd name="T48" fmla="*/ 2147483647 w 420"/>
                  <a:gd name="T49" fmla="*/ 2147483647 h 551"/>
                  <a:gd name="T50" fmla="*/ 2147483647 w 420"/>
                  <a:gd name="T51" fmla="*/ 2147483647 h 551"/>
                  <a:gd name="T52" fmla="*/ 2147483647 w 420"/>
                  <a:gd name="T53" fmla="*/ 2147483647 h 551"/>
                  <a:gd name="T54" fmla="*/ 2147483647 w 420"/>
                  <a:gd name="T55" fmla="*/ 2147483647 h 551"/>
                  <a:gd name="T56" fmla="*/ 2147483647 w 420"/>
                  <a:gd name="T57" fmla="*/ 2147483647 h 551"/>
                  <a:gd name="T58" fmla="*/ 2147483647 w 420"/>
                  <a:gd name="T59" fmla="*/ 2147483647 h 551"/>
                  <a:gd name="T60" fmla="*/ 2147483647 w 420"/>
                  <a:gd name="T61" fmla="*/ 2147483647 h 551"/>
                  <a:gd name="T62" fmla="*/ 2147483647 w 420"/>
                  <a:gd name="T63" fmla="*/ 2147483647 h 551"/>
                  <a:gd name="T64" fmla="*/ 2147483647 w 420"/>
                  <a:gd name="T65" fmla="*/ 2147483647 h 551"/>
                  <a:gd name="T66" fmla="*/ 2147483647 w 420"/>
                  <a:gd name="T67" fmla="*/ 2147483647 h 551"/>
                  <a:gd name="T68" fmla="*/ 2147483647 w 420"/>
                  <a:gd name="T69" fmla="*/ 2147483647 h 551"/>
                  <a:gd name="T70" fmla="*/ 2147483647 w 420"/>
                  <a:gd name="T71" fmla="*/ 2147483647 h 551"/>
                  <a:gd name="T72" fmla="*/ 2147483647 w 420"/>
                  <a:gd name="T73" fmla="*/ 2147483647 h 55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0"/>
                  <a:gd name="T112" fmla="*/ 0 h 551"/>
                  <a:gd name="T113" fmla="*/ 420 w 420"/>
                  <a:gd name="T114" fmla="*/ 551 h 551"/>
                  <a:gd name="connsiteX0" fmla="*/ 10000 w 10000"/>
                  <a:gd name="connsiteY0" fmla="*/ 8087 h 10000"/>
                  <a:gd name="connsiteX1" fmla="*/ 9429 w 10000"/>
                  <a:gd name="connsiteY1" fmla="*/ 7760 h 10000"/>
                  <a:gd name="connsiteX2" fmla="*/ 8439 w 10000"/>
                  <a:gd name="connsiteY2" fmla="*/ 8443 h 10000"/>
                  <a:gd name="connsiteX3" fmla="*/ 8112 w 10000"/>
                  <a:gd name="connsiteY3" fmla="*/ 8174 h 10000"/>
                  <a:gd name="connsiteX4" fmla="*/ 7143 w 10000"/>
                  <a:gd name="connsiteY4" fmla="*/ 8525 h 10000"/>
                  <a:gd name="connsiteX5" fmla="*/ 6138 w 10000"/>
                  <a:gd name="connsiteY5" fmla="*/ 8278 h 10000"/>
                  <a:gd name="connsiteX6" fmla="*/ 6000 w 10000"/>
                  <a:gd name="connsiteY6" fmla="*/ 9562 h 10000"/>
                  <a:gd name="connsiteX7" fmla="*/ 5643 w 10000"/>
                  <a:gd name="connsiteY7" fmla="*/ 9891 h 10000"/>
                  <a:gd name="connsiteX8" fmla="*/ 5214 w 10000"/>
                  <a:gd name="connsiteY8" fmla="*/ 10000 h 10000"/>
                  <a:gd name="connsiteX9" fmla="*/ 4500 w 10000"/>
                  <a:gd name="connsiteY9" fmla="*/ 9672 h 10000"/>
                  <a:gd name="connsiteX10" fmla="*/ 4143 w 10000"/>
                  <a:gd name="connsiteY10" fmla="*/ 9180 h 10000"/>
                  <a:gd name="connsiteX11" fmla="*/ 3929 w 10000"/>
                  <a:gd name="connsiteY11" fmla="*/ 8252 h 10000"/>
                  <a:gd name="connsiteX12" fmla="*/ 4286 w 10000"/>
                  <a:gd name="connsiteY12" fmla="*/ 7486 h 10000"/>
                  <a:gd name="connsiteX13" fmla="*/ 3857 w 10000"/>
                  <a:gd name="connsiteY13" fmla="*/ 5628 h 10000"/>
                  <a:gd name="connsiteX14" fmla="*/ 4071 w 10000"/>
                  <a:gd name="connsiteY14" fmla="*/ 5192 h 10000"/>
                  <a:gd name="connsiteX15" fmla="*/ 1786 w 10000"/>
                  <a:gd name="connsiteY15" fmla="*/ 5082 h 10000"/>
                  <a:gd name="connsiteX16" fmla="*/ 500 w 10000"/>
                  <a:gd name="connsiteY16" fmla="*/ 4864 h 10000"/>
                  <a:gd name="connsiteX17" fmla="*/ 0 w 10000"/>
                  <a:gd name="connsiteY17" fmla="*/ 2896 h 10000"/>
                  <a:gd name="connsiteX18" fmla="*/ 1143 w 10000"/>
                  <a:gd name="connsiteY18" fmla="*/ 2951 h 10000"/>
                  <a:gd name="connsiteX19" fmla="*/ 3143 w 10000"/>
                  <a:gd name="connsiteY19" fmla="*/ 2896 h 10000"/>
                  <a:gd name="connsiteX20" fmla="*/ 3143 w 10000"/>
                  <a:gd name="connsiteY20" fmla="*/ 2568 h 10000"/>
                  <a:gd name="connsiteX21" fmla="*/ 2571 w 10000"/>
                  <a:gd name="connsiteY21" fmla="*/ 2022 h 10000"/>
                  <a:gd name="connsiteX22" fmla="*/ 2786 w 10000"/>
                  <a:gd name="connsiteY22" fmla="*/ 1093 h 10000"/>
                  <a:gd name="connsiteX23" fmla="*/ 3000 w 10000"/>
                  <a:gd name="connsiteY23" fmla="*/ 711 h 10000"/>
                  <a:gd name="connsiteX24" fmla="*/ 3429 w 10000"/>
                  <a:gd name="connsiteY24" fmla="*/ 0 h 10000"/>
                  <a:gd name="connsiteX25" fmla="*/ 4929 w 10000"/>
                  <a:gd name="connsiteY25" fmla="*/ 219 h 10000"/>
                  <a:gd name="connsiteX26" fmla="*/ 5643 w 10000"/>
                  <a:gd name="connsiteY26" fmla="*/ 601 h 10000"/>
                  <a:gd name="connsiteX27" fmla="*/ 5714 w 10000"/>
                  <a:gd name="connsiteY27" fmla="*/ 1312 h 10000"/>
                  <a:gd name="connsiteX28" fmla="*/ 5857 w 10000"/>
                  <a:gd name="connsiteY28" fmla="*/ 1640 h 10000"/>
                  <a:gd name="connsiteX29" fmla="*/ 6143 w 10000"/>
                  <a:gd name="connsiteY29" fmla="*/ 1967 h 10000"/>
                  <a:gd name="connsiteX30" fmla="*/ 7214 w 10000"/>
                  <a:gd name="connsiteY30" fmla="*/ 3388 h 10000"/>
                  <a:gd name="connsiteX31" fmla="*/ 8214 w 10000"/>
                  <a:gd name="connsiteY31" fmla="*/ 3442 h 10000"/>
                  <a:gd name="connsiteX32" fmla="*/ 8643 w 10000"/>
                  <a:gd name="connsiteY32" fmla="*/ 4318 h 10000"/>
                  <a:gd name="connsiteX33" fmla="*/ 8571 w 10000"/>
                  <a:gd name="connsiteY33" fmla="*/ 5465 h 10000"/>
                  <a:gd name="connsiteX34" fmla="*/ 10000 w 10000"/>
                  <a:gd name="connsiteY34" fmla="*/ 5519 h 10000"/>
                  <a:gd name="connsiteX35" fmla="*/ 9929 w 10000"/>
                  <a:gd name="connsiteY35" fmla="*/ 7213 h 10000"/>
                  <a:gd name="connsiteX36" fmla="*/ 10000 w 10000"/>
                  <a:gd name="connsiteY36" fmla="*/ 808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10000" y="8087"/>
                    </a:moveTo>
                    <a:cubicBezTo>
                      <a:pt x="9762" y="7960"/>
                      <a:pt x="9690" y="7832"/>
                      <a:pt x="9429" y="7760"/>
                    </a:cubicBezTo>
                    <a:cubicBezTo>
                      <a:pt x="9048" y="7778"/>
                      <a:pt x="8820" y="8371"/>
                      <a:pt x="8439" y="8443"/>
                    </a:cubicBezTo>
                    <a:cubicBezTo>
                      <a:pt x="8367" y="8461"/>
                      <a:pt x="8328" y="8160"/>
                      <a:pt x="8112" y="8174"/>
                    </a:cubicBezTo>
                    <a:cubicBezTo>
                      <a:pt x="7896" y="8188"/>
                      <a:pt x="7429" y="8379"/>
                      <a:pt x="7143" y="8525"/>
                    </a:cubicBezTo>
                    <a:cubicBezTo>
                      <a:pt x="6976" y="8780"/>
                      <a:pt x="6329" y="8114"/>
                      <a:pt x="6138" y="8278"/>
                    </a:cubicBezTo>
                    <a:cubicBezTo>
                      <a:pt x="5948" y="8442"/>
                      <a:pt x="6095" y="9399"/>
                      <a:pt x="6000" y="9562"/>
                    </a:cubicBezTo>
                    <a:cubicBezTo>
                      <a:pt x="5857" y="9672"/>
                      <a:pt x="5810" y="9818"/>
                      <a:pt x="5643" y="9891"/>
                    </a:cubicBezTo>
                    <a:cubicBezTo>
                      <a:pt x="5524" y="9946"/>
                      <a:pt x="5214" y="10000"/>
                      <a:pt x="5214" y="10000"/>
                    </a:cubicBezTo>
                    <a:cubicBezTo>
                      <a:pt x="4786" y="9927"/>
                      <a:pt x="4833" y="9836"/>
                      <a:pt x="4500" y="9672"/>
                    </a:cubicBezTo>
                    <a:cubicBezTo>
                      <a:pt x="4167" y="9289"/>
                      <a:pt x="4262" y="9472"/>
                      <a:pt x="4143" y="9180"/>
                    </a:cubicBezTo>
                    <a:cubicBezTo>
                      <a:pt x="4095" y="8798"/>
                      <a:pt x="4048" y="8598"/>
                      <a:pt x="3929" y="8252"/>
                    </a:cubicBezTo>
                    <a:cubicBezTo>
                      <a:pt x="3976" y="7924"/>
                      <a:pt x="3929" y="7669"/>
                      <a:pt x="4286" y="7486"/>
                    </a:cubicBezTo>
                    <a:cubicBezTo>
                      <a:pt x="4214" y="6229"/>
                      <a:pt x="4214" y="6448"/>
                      <a:pt x="3857" y="5628"/>
                    </a:cubicBezTo>
                    <a:cubicBezTo>
                      <a:pt x="4000" y="5556"/>
                      <a:pt x="4333" y="5355"/>
                      <a:pt x="4071" y="5192"/>
                    </a:cubicBezTo>
                    <a:cubicBezTo>
                      <a:pt x="3476" y="4827"/>
                      <a:pt x="2548" y="5100"/>
                      <a:pt x="1786" y="5082"/>
                    </a:cubicBezTo>
                    <a:cubicBezTo>
                      <a:pt x="1262" y="4955"/>
                      <a:pt x="1071" y="4918"/>
                      <a:pt x="500" y="4864"/>
                    </a:cubicBezTo>
                    <a:cubicBezTo>
                      <a:pt x="381" y="2076"/>
                      <a:pt x="548" y="4135"/>
                      <a:pt x="0" y="2896"/>
                    </a:cubicBezTo>
                    <a:cubicBezTo>
                      <a:pt x="381" y="2714"/>
                      <a:pt x="738" y="2878"/>
                      <a:pt x="1143" y="2951"/>
                    </a:cubicBezTo>
                    <a:cubicBezTo>
                      <a:pt x="1810" y="2933"/>
                      <a:pt x="2571" y="3151"/>
                      <a:pt x="3143" y="2896"/>
                    </a:cubicBezTo>
                    <a:cubicBezTo>
                      <a:pt x="3571" y="2787"/>
                      <a:pt x="3238" y="2714"/>
                      <a:pt x="3143" y="2568"/>
                    </a:cubicBezTo>
                    <a:cubicBezTo>
                      <a:pt x="3048" y="2423"/>
                      <a:pt x="2619" y="2259"/>
                      <a:pt x="2571" y="2022"/>
                    </a:cubicBezTo>
                    <a:cubicBezTo>
                      <a:pt x="2714" y="1712"/>
                      <a:pt x="2690" y="1403"/>
                      <a:pt x="2786" y="1093"/>
                    </a:cubicBezTo>
                    <a:cubicBezTo>
                      <a:pt x="2833" y="965"/>
                      <a:pt x="2952" y="838"/>
                      <a:pt x="3000" y="711"/>
                    </a:cubicBezTo>
                    <a:cubicBezTo>
                      <a:pt x="3095" y="438"/>
                      <a:pt x="3071" y="91"/>
                      <a:pt x="3429" y="0"/>
                    </a:cubicBezTo>
                    <a:cubicBezTo>
                      <a:pt x="4167" y="37"/>
                      <a:pt x="4429" y="-36"/>
                      <a:pt x="4929" y="219"/>
                    </a:cubicBezTo>
                    <a:cubicBezTo>
                      <a:pt x="5048" y="474"/>
                      <a:pt x="5357" y="456"/>
                      <a:pt x="5643" y="601"/>
                    </a:cubicBezTo>
                    <a:cubicBezTo>
                      <a:pt x="5738" y="856"/>
                      <a:pt x="5810" y="1039"/>
                      <a:pt x="5714" y="1312"/>
                    </a:cubicBezTo>
                    <a:cubicBezTo>
                      <a:pt x="5762" y="1421"/>
                      <a:pt x="5762" y="1549"/>
                      <a:pt x="5857" y="1640"/>
                    </a:cubicBezTo>
                    <a:lnTo>
                      <a:pt x="6143" y="1967"/>
                    </a:lnTo>
                    <a:cubicBezTo>
                      <a:pt x="6286" y="2405"/>
                      <a:pt x="6500" y="3315"/>
                      <a:pt x="7214" y="3388"/>
                    </a:cubicBezTo>
                    <a:cubicBezTo>
                      <a:pt x="7548" y="3424"/>
                      <a:pt x="7881" y="3424"/>
                      <a:pt x="8214" y="3442"/>
                    </a:cubicBezTo>
                    <a:cubicBezTo>
                      <a:pt x="8619" y="3661"/>
                      <a:pt x="8500" y="3971"/>
                      <a:pt x="8643" y="4318"/>
                    </a:cubicBezTo>
                    <a:cubicBezTo>
                      <a:pt x="8643" y="4336"/>
                      <a:pt x="8381" y="5409"/>
                      <a:pt x="8571" y="5465"/>
                    </a:cubicBezTo>
                    <a:cubicBezTo>
                      <a:pt x="9000" y="5610"/>
                      <a:pt x="9524" y="5501"/>
                      <a:pt x="10000" y="5519"/>
                    </a:cubicBezTo>
                    <a:cubicBezTo>
                      <a:pt x="9976" y="6084"/>
                      <a:pt x="9976" y="6649"/>
                      <a:pt x="9929" y="7213"/>
                    </a:cubicBezTo>
                    <a:cubicBezTo>
                      <a:pt x="9905" y="7486"/>
                      <a:pt x="9357" y="8252"/>
                      <a:pt x="10000" y="808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49" name="Freeform 297"/>
              <p:cNvSpPr/>
              <p:nvPr/>
            </p:nvSpPr>
            <p:spPr bwMode="auto">
              <a:xfrm>
                <a:off x="5756387" y="4341769"/>
                <a:ext cx="798762" cy="1117249"/>
              </a:xfrm>
              <a:custGeom>
                <a:gdLst>
                  <a:gd name="T0" fmla="*/ 2147483647 w 432"/>
                  <a:gd name="T1" fmla="*/ 2147483647 h 627"/>
                  <a:gd name="T2" fmla="*/ 2147483647 w 432"/>
                  <a:gd name="T3" fmla="*/ 2147483647 h 627"/>
                  <a:gd name="T4" fmla="*/ 2147483647 w 432"/>
                  <a:gd name="T5" fmla="*/ 2147483647 h 627"/>
                  <a:gd name="T6" fmla="*/ 2147483647 w 432"/>
                  <a:gd name="T7" fmla="*/ 2147483647 h 627"/>
                  <a:gd name="T8" fmla="*/ 2147483647 w 432"/>
                  <a:gd name="T9" fmla="*/ 2147483647 h 627"/>
                  <a:gd name="T10" fmla="*/ 2147483647 w 432"/>
                  <a:gd name="T11" fmla="*/ 2147483647 h 627"/>
                  <a:gd name="T12" fmla="*/ 2147483647 w 432"/>
                  <a:gd name="T13" fmla="*/ 2147483647 h 627"/>
                  <a:gd name="T14" fmla="*/ 2147483647 w 432"/>
                  <a:gd name="T15" fmla="*/ 2147483647 h 627"/>
                  <a:gd name="T16" fmla="*/ 2147483647 w 432"/>
                  <a:gd name="T17" fmla="*/ 2147483647 h 627"/>
                  <a:gd name="T18" fmla="*/ 0 w 432"/>
                  <a:gd name="T19" fmla="*/ 2147483647 h 627"/>
                  <a:gd name="T20" fmla="*/ 2147483647 w 432"/>
                  <a:gd name="T21" fmla="*/ 2147483647 h 627"/>
                  <a:gd name="T22" fmla="*/ 2147483647 w 432"/>
                  <a:gd name="T23" fmla="*/ 2147483647 h 627"/>
                  <a:gd name="T24" fmla="*/ 2147483647 w 432"/>
                  <a:gd name="T25" fmla="*/ 2147483647 h 627"/>
                  <a:gd name="T26" fmla="*/ 2147483647 w 432"/>
                  <a:gd name="T27" fmla="*/ 2147483647 h 627"/>
                  <a:gd name="T28" fmla="*/ 2147483647 w 432"/>
                  <a:gd name="T29" fmla="*/ 2147483647 h 627"/>
                  <a:gd name="T30" fmla="*/ 2147483647 w 432"/>
                  <a:gd name="T31" fmla="*/ 2147483647 h 627"/>
                  <a:gd name="T32" fmla="*/ 2147483647 w 432"/>
                  <a:gd name="T33" fmla="*/ 2147483647 h 627"/>
                  <a:gd name="T34" fmla="*/ 2147483647 w 432"/>
                  <a:gd name="T35" fmla="*/ 2147483647 h 627"/>
                  <a:gd name="T36" fmla="*/ 2147483647 w 432"/>
                  <a:gd name="T37" fmla="*/ 2147483647 h 627"/>
                  <a:gd name="T38" fmla="*/ 2147483647 w 432"/>
                  <a:gd name="T39" fmla="*/ 2147483647 h 627"/>
                  <a:gd name="T40" fmla="*/ 2147483647 w 432"/>
                  <a:gd name="T41" fmla="*/ 2147483647 h 627"/>
                  <a:gd name="T42" fmla="*/ 2147483647 w 432"/>
                  <a:gd name="T43" fmla="*/ 2147483647 h 627"/>
                  <a:gd name="T44" fmla="*/ 2147483647 w 432"/>
                  <a:gd name="T45" fmla="*/ 2147483647 h 627"/>
                  <a:gd name="T46" fmla="*/ 2147483647 w 432"/>
                  <a:gd name="T47" fmla="*/ 2147483647 h 627"/>
                  <a:gd name="T48" fmla="*/ 2147483647 w 432"/>
                  <a:gd name="T49" fmla="*/ 2147483647 h 627"/>
                  <a:gd name="T50" fmla="*/ 2147483647 w 432"/>
                  <a:gd name="T51" fmla="*/ 2147483647 h 627"/>
                  <a:gd name="T52" fmla="*/ 2147483647 w 432"/>
                  <a:gd name="T53" fmla="*/ 2147483647 h 627"/>
                  <a:gd name="T54" fmla="*/ 2147483647 w 432"/>
                  <a:gd name="T55" fmla="*/ 2147483647 h 627"/>
                  <a:gd name="T56" fmla="*/ 2147483647 w 432"/>
                  <a:gd name="T57" fmla="*/ 2147483647 h 627"/>
                  <a:gd name="T58" fmla="*/ 2147483647 w 432"/>
                  <a:gd name="T59" fmla="*/ 2147483647 h 627"/>
                  <a:gd name="T60" fmla="*/ 2147483647 w 432"/>
                  <a:gd name="T61" fmla="*/ 2147483647 h 627"/>
                  <a:gd name="T62" fmla="*/ 2147483647 w 432"/>
                  <a:gd name="T63" fmla="*/ 2147483647 h 627"/>
                  <a:gd name="T64" fmla="*/ 2147483647 w 432"/>
                  <a:gd name="T65" fmla="*/ 2147483647 h 627"/>
                  <a:gd name="T66" fmla="*/ 2147483647 w 432"/>
                  <a:gd name="T67" fmla="*/ 2147483647 h 627"/>
                  <a:gd name="T68" fmla="*/ 2147483647 w 432"/>
                  <a:gd name="T69" fmla="*/ 2147483647 h 627"/>
                  <a:gd name="T70" fmla="*/ 2147483647 w 432"/>
                  <a:gd name="T71" fmla="*/ 2147483647 h 627"/>
                  <a:gd name="T72" fmla="*/ 2147483647 w 432"/>
                  <a:gd name="T73" fmla="*/ 2147483647 h 627"/>
                  <a:gd name="T74" fmla="*/ 2147483647 w 432"/>
                  <a:gd name="T75" fmla="*/ 2147483647 h 627"/>
                  <a:gd name="T76" fmla="*/ 2147483647 w 432"/>
                  <a:gd name="T77" fmla="*/ 2147483647 h 627"/>
                  <a:gd name="T78" fmla="*/ 2147483647 w 432"/>
                  <a:gd name="T79" fmla="*/ 2147483647 h 627"/>
                  <a:gd name="T80" fmla="*/ 2147483647 w 432"/>
                  <a:gd name="T81" fmla="*/ 2147483647 h 627"/>
                  <a:gd name="T82" fmla="*/ 2147483647 w 432"/>
                  <a:gd name="T83" fmla="*/ 2147483647 h 627"/>
                  <a:gd name="T84" fmla="*/ 2147483647 w 432"/>
                  <a:gd name="T85" fmla="*/ 2147483647 h 627"/>
                  <a:gd name="T86" fmla="*/ 2147483647 w 432"/>
                  <a:gd name="T87" fmla="*/ 2147483647 h 627"/>
                  <a:gd name="T88" fmla="*/ 2147483647 w 432"/>
                  <a:gd name="T89" fmla="*/ 2147483647 h 627"/>
                  <a:gd name="T90" fmla="*/ 2147483647 w 432"/>
                  <a:gd name="T91" fmla="*/ 2147483647 h 627"/>
                  <a:gd name="T92" fmla="*/ 2147483647 w 432"/>
                  <a:gd name="T93" fmla="*/ 2147483647 h 627"/>
                  <a:gd name="T94" fmla="*/ 2147483647 w 432"/>
                  <a:gd name="T95" fmla="*/ 2147483647 h 627"/>
                  <a:gd name="T96" fmla="*/ 2147483647 w 432"/>
                  <a:gd name="T97" fmla="*/ 2147483647 h 6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9282 w 10602"/>
                  <a:gd name="connsiteY0" fmla="*/ 1233 h 10562"/>
                  <a:gd name="connsiteX1" fmla="*/ 8523 w 10602"/>
                  <a:gd name="connsiteY1" fmla="*/ 1086 h 10562"/>
                  <a:gd name="connsiteX2" fmla="*/ 5797 w 10602"/>
                  <a:gd name="connsiteY2" fmla="*/ 1135 h 10562"/>
                  <a:gd name="connsiteX3" fmla="*/ 5417 w 10602"/>
                  <a:gd name="connsiteY3" fmla="*/ 1867 h 10562"/>
                  <a:gd name="connsiteX4" fmla="*/ 4213 w 10602"/>
                  <a:gd name="connsiteY4" fmla="*/ 1526 h 10562"/>
                  <a:gd name="connsiteX5" fmla="*/ 3509 w 10602"/>
                  <a:gd name="connsiteY5" fmla="*/ 201 h 10562"/>
                  <a:gd name="connsiteX6" fmla="*/ 3035 w 10602"/>
                  <a:gd name="connsiteY6" fmla="*/ 55 h 10562"/>
                  <a:gd name="connsiteX7" fmla="*/ 2036 w 10602"/>
                  <a:gd name="connsiteY7" fmla="*/ 530 h 10562"/>
                  <a:gd name="connsiteX8" fmla="*/ 1553 w 10602"/>
                  <a:gd name="connsiteY8" fmla="*/ 1427 h 10562"/>
                  <a:gd name="connsiteX9" fmla="*/ 1045 w 10602"/>
                  <a:gd name="connsiteY9" fmla="*/ 1964 h 10562"/>
                  <a:gd name="connsiteX10" fmla="*/ 0 w 10602"/>
                  <a:gd name="connsiteY10" fmla="*/ 2570 h 10562"/>
                  <a:gd name="connsiteX11" fmla="*/ 642 w 10602"/>
                  <a:gd name="connsiteY11" fmla="*/ 3557 h 10562"/>
                  <a:gd name="connsiteX12" fmla="*/ 1337 w 10602"/>
                  <a:gd name="connsiteY12" fmla="*/ 3879 h 10562"/>
                  <a:gd name="connsiteX13" fmla="*/ 1660 w 10602"/>
                  <a:gd name="connsiteY13" fmla="*/ 3995 h 10562"/>
                  <a:gd name="connsiteX14" fmla="*/ 1742 w 10602"/>
                  <a:gd name="connsiteY14" fmla="*/ 4503 h 10562"/>
                  <a:gd name="connsiteX15" fmla="*/ 824 w 10602"/>
                  <a:gd name="connsiteY15" fmla="*/ 4684 h 10562"/>
                  <a:gd name="connsiteX16" fmla="*/ 927 w 10602"/>
                  <a:gd name="connsiteY16" fmla="*/ 5150 h 10562"/>
                  <a:gd name="connsiteX17" fmla="*/ 32 w 10602"/>
                  <a:gd name="connsiteY17" fmla="*/ 5786 h 10562"/>
                  <a:gd name="connsiteX18" fmla="*/ 128 w 10602"/>
                  <a:gd name="connsiteY18" fmla="*/ 6342 h 10562"/>
                  <a:gd name="connsiteX19" fmla="*/ 1168 w 10602"/>
                  <a:gd name="connsiteY19" fmla="*/ 7404 h 10562"/>
                  <a:gd name="connsiteX20" fmla="*/ 1381 w 10602"/>
                  <a:gd name="connsiteY20" fmla="*/ 7513 h 10562"/>
                  <a:gd name="connsiteX21" fmla="*/ 1427 w 10602"/>
                  <a:gd name="connsiteY21" fmla="*/ 7648 h 10562"/>
                  <a:gd name="connsiteX22" fmla="*/ 1738 w 10602"/>
                  <a:gd name="connsiteY22" fmla="*/ 7941 h 10562"/>
                  <a:gd name="connsiteX23" fmla="*/ 2899 w 10602"/>
                  <a:gd name="connsiteY23" fmla="*/ 9086 h 10562"/>
                  <a:gd name="connsiteX24" fmla="*/ 4149 w 10602"/>
                  <a:gd name="connsiteY24" fmla="*/ 9241 h 10562"/>
                  <a:gd name="connsiteX25" fmla="*/ 5294 w 10602"/>
                  <a:gd name="connsiteY25" fmla="*/ 10337 h 10562"/>
                  <a:gd name="connsiteX26" fmla="*/ 6001 w 10602"/>
                  <a:gd name="connsiteY26" fmla="*/ 10519 h 10562"/>
                  <a:gd name="connsiteX27" fmla="*/ 6818 w 10602"/>
                  <a:gd name="connsiteY27" fmla="*/ 10500 h 10562"/>
                  <a:gd name="connsiteX28" fmla="*/ 6396 w 10602"/>
                  <a:gd name="connsiteY28" fmla="*/ 9820 h 10562"/>
                  <a:gd name="connsiteX29" fmla="*/ 6939 w 10602"/>
                  <a:gd name="connsiteY29" fmla="*/ 8950 h 10562"/>
                  <a:gd name="connsiteX30" fmla="*/ 7508 w 10602"/>
                  <a:gd name="connsiteY30" fmla="*/ 8508 h 10562"/>
                  <a:gd name="connsiteX31" fmla="*/ 8015 w 10602"/>
                  <a:gd name="connsiteY31" fmla="*/ 8264 h 10562"/>
                  <a:gd name="connsiteX32" fmla="*/ 8015 w 10602"/>
                  <a:gd name="connsiteY32" fmla="*/ 7482 h 10562"/>
                  <a:gd name="connsiteX33" fmla="*/ 7723 w 10602"/>
                  <a:gd name="connsiteY33" fmla="*/ 7421 h 10562"/>
                  <a:gd name="connsiteX34" fmla="*/ 7323 w 10602"/>
                  <a:gd name="connsiteY34" fmla="*/ 7371 h 10562"/>
                  <a:gd name="connsiteX35" fmla="*/ 7087 w 10602"/>
                  <a:gd name="connsiteY35" fmla="*/ 7228 h 10562"/>
                  <a:gd name="connsiteX36" fmla="*/ 6784 w 10602"/>
                  <a:gd name="connsiteY36" fmla="*/ 6963 h 10562"/>
                  <a:gd name="connsiteX37" fmla="*/ 7379 w 10602"/>
                  <a:gd name="connsiteY37" fmla="*/ 6034 h 10562"/>
                  <a:gd name="connsiteX38" fmla="*/ 6375 w 10602"/>
                  <a:gd name="connsiteY38" fmla="*/ 4810 h 10562"/>
                  <a:gd name="connsiteX39" fmla="*/ 8766 w 10602"/>
                  <a:gd name="connsiteY39" fmla="*/ 4882 h 10562"/>
                  <a:gd name="connsiteX40" fmla="*/ 8890 w 10602"/>
                  <a:gd name="connsiteY40" fmla="*/ 4762 h 10562"/>
                  <a:gd name="connsiteX41" fmla="*/ 8895 w 10602"/>
                  <a:gd name="connsiteY41" fmla="*/ 4654 h 10562"/>
                  <a:gd name="connsiteX42" fmla="*/ 9083 w 10602"/>
                  <a:gd name="connsiteY42" fmla="*/ 4412 h 10562"/>
                  <a:gd name="connsiteX43" fmla="*/ 8771 w 10602"/>
                  <a:gd name="connsiteY43" fmla="*/ 3991 h 10562"/>
                  <a:gd name="connsiteX44" fmla="*/ 8142 w 10602"/>
                  <a:gd name="connsiteY44" fmla="*/ 3527 h 10562"/>
                  <a:gd name="connsiteX45" fmla="*/ 8732 w 10602"/>
                  <a:gd name="connsiteY45" fmla="*/ 2936 h 10562"/>
                  <a:gd name="connsiteX46" fmla="*/ 9367 w 10602"/>
                  <a:gd name="connsiteY46" fmla="*/ 2219 h 10562"/>
                  <a:gd name="connsiteX47" fmla="*/ 10232 w 10602"/>
                  <a:gd name="connsiteY47" fmla="*/ 1633 h 10562"/>
                  <a:gd name="connsiteX48" fmla="*/ 10584 w 10602"/>
                  <a:gd name="connsiteY48" fmla="*/ 1012 h 10562"/>
                  <a:gd name="connsiteX49" fmla="*/ 9346 w 10602"/>
                  <a:gd name="connsiteY49" fmla="*/ 1135 h 10562"/>
                  <a:gd name="connsiteX50" fmla="*/ 9092 w 10602"/>
                  <a:gd name="connsiteY50" fmla="*/ 1184 h 10562"/>
                  <a:gd name="connsiteX51" fmla="*/ 9282 w 10602"/>
                  <a:gd name="connsiteY51" fmla="*/ 1233 h 105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0602" h="10562">
                    <a:moveTo>
                      <a:pt x="9282" y="1233"/>
                    </a:moveTo>
                    <a:cubicBezTo>
                      <a:pt x="9029" y="1168"/>
                      <a:pt x="8775" y="1119"/>
                      <a:pt x="8523" y="1086"/>
                    </a:cubicBezTo>
                    <a:lnTo>
                      <a:pt x="5797" y="1135"/>
                    </a:lnTo>
                    <a:cubicBezTo>
                      <a:pt x="5459" y="1152"/>
                      <a:pt x="5841" y="1753"/>
                      <a:pt x="5417" y="1867"/>
                    </a:cubicBezTo>
                    <a:cubicBezTo>
                      <a:pt x="4931" y="1818"/>
                      <a:pt x="4656" y="1639"/>
                      <a:pt x="4213" y="1526"/>
                    </a:cubicBezTo>
                    <a:cubicBezTo>
                      <a:pt x="3852" y="1255"/>
                      <a:pt x="3705" y="446"/>
                      <a:pt x="3509" y="201"/>
                    </a:cubicBezTo>
                    <a:cubicBezTo>
                      <a:pt x="3313" y="-44"/>
                      <a:pt x="3223" y="-29"/>
                      <a:pt x="3035" y="55"/>
                    </a:cubicBezTo>
                    <a:cubicBezTo>
                      <a:pt x="2527" y="87"/>
                      <a:pt x="2374" y="271"/>
                      <a:pt x="2036" y="530"/>
                    </a:cubicBezTo>
                    <a:cubicBezTo>
                      <a:pt x="1931" y="792"/>
                      <a:pt x="1848" y="1281"/>
                      <a:pt x="1553" y="1427"/>
                    </a:cubicBezTo>
                    <a:cubicBezTo>
                      <a:pt x="1362" y="1639"/>
                      <a:pt x="1341" y="1818"/>
                      <a:pt x="1045" y="1964"/>
                    </a:cubicBezTo>
                    <a:cubicBezTo>
                      <a:pt x="877" y="2161"/>
                      <a:pt x="106" y="2342"/>
                      <a:pt x="0" y="2570"/>
                    </a:cubicBezTo>
                    <a:cubicBezTo>
                      <a:pt x="84" y="3172"/>
                      <a:pt x="-119" y="3362"/>
                      <a:pt x="642" y="3557"/>
                    </a:cubicBezTo>
                    <a:cubicBezTo>
                      <a:pt x="768" y="3654"/>
                      <a:pt x="1168" y="3830"/>
                      <a:pt x="1337" y="3879"/>
                    </a:cubicBezTo>
                    <a:cubicBezTo>
                      <a:pt x="1463" y="3927"/>
                      <a:pt x="1593" y="3891"/>
                      <a:pt x="1660" y="3995"/>
                    </a:cubicBezTo>
                    <a:cubicBezTo>
                      <a:pt x="1727" y="4099"/>
                      <a:pt x="2122" y="4439"/>
                      <a:pt x="1742" y="4503"/>
                    </a:cubicBezTo>
                    <a:cubicBezTo>
                      <a:pt x="1404" y="4667"/>
                      <a:pt x="907" y="4375"/>
                      <a:pt x="824" y="4684"/>
                    </a:cubicBezTo>
                    <a:cubicBezTo>
                      <a:pt x="802" y="4780"/>
                      <a:pt x="1059" y="4966"/>
                      <a:pt x="927" y="5150"/>
                    </a:cubicBezTo>
                    <a:cubicBezTo>
                      <a:pt x="795" y="5334"/>
                      <a:pt x="75" y="5542"/>
                      <a:pt x="32" y="5786"/>
                    </a:cubicBezTo>
                    <a:cubicBezTo>
                      <a:pt x="11" y="5932"/>
                      <a:pt x="-61" y="6072"/>
                      <a:pt x="128" y="6342"/>
                    </a:cubicBezTo>
                    <a:cubicBezTo>
                      <a:pt x="317" y="6612"/>
                      <a:pt x="787" y="7208"/>
                      <a:pt x="1168" y="7404"/>
                    </a:cubicBezTo>
                    <a:cubicBezTo>
                      <a:pt x="1210" y="7453"/>
                      <a:pt x="1338" y="7472"/>
                      <a:pt x="1381" y="7513"/>
                    </a:cubicBezTo>
                    <a:cubicBezTo>
                      <a:pt x="1424" y="7554"/>
                      <a:pt x="1385" y="7600"/>
                      <a:pt x="1427" y="7648"/>
                    </a:cubicBezTo>
                    <a:cubicBezTo>
                      <a:pt x="1533" y="7729"/>
                      <a:pt x="1493" y="7701"/>
                      <a:pt x="1738" y="7941"/>
                    </a:cubicBezTo>
                    <a:cubicBezTo>
                      <a:pt x="1983" y="8181"/>
                      <a:pt x="2329" y="8759"/>
                      <a:pt x="2899" y="9086"/>
                    </a:cubicBezTo>
                    <a:cubicBezTo>
                      <a:pt x="3596" y="9005"/>
                      <a:pt x="3326" y="9192"/>
                      <a:pt x="4149" y="9241"/>
                    </a:cubicBezTo>
                    <a:cubicBezTo>
                      <a:pt x="4467" y="9322"/>
                      <a:pt x="5020" y="10190"/>
                      <a:pt x="5294" y="10337"/>
                    </a:cubicBezTo>
                    <a:cubicBezTo>
                      <a:pt x="5717" y="10544"/>
                      <a:pt x="5747" y="10492"/>
                      <a:pt x="6001" y="10519"/>
                    </a:cubicBezTo>
                    <a:cubicBezTo>
                      <a:pt x="6255" y="10546"/>
                      <a:pt x="6867" y="10610"/>
                      <a:pt x="6818" y="10500"/>
                    </a:cubicBezTo>
                    <a:cubicBezTo>
                      <a:pt x="7747" y="10484"/>
                      <a:pt x="5593" y="10245"/>
                      <a:pt x="6396" y="9820"/>
                    </a:cubicBezTo>
                    <a:cubicBezTo>
                      <a:pt x="6608" y="9349"/>
                      <a:pt x="7572" y="9277"/>
                      <a:pt x="6939" y="8950"/>
                    </a:cubicBezTo>
                    <a:cubicBezTo>
                      <a:pt x="6728" y="8706"/>
                      <a:pt x="7635" y="8784"/>
                      <a:pt x="7508" y="8508"/>
                    </a:cubicBezTo>
                    <a:cubicBezTo>
                      <a:pt x="7593" y="8297"/>
                      <a:pt x="7762" y="8328"/>
                      <a:pt x="8015" y="8264"/>
                    </a:cubicBezTo>
                    <a:cubicBezTo>
                      <a:pt x="8332" y="8019"/>
                      <a:pt x="8248" y="7759"/>
                      <a:pt x="8015" y="7482"/>
                    </a:cubicBezTo>
                    <a:cubicBezTo>
                      <a:pt x="8142" y="7189"/>
                      <a:pt x="7364" y="7519"/>
                      <a:pt x="7723" y="7421"/>
                    </a:cubicBezTo>
                    <a:cubicBezTo>
                      <a:pt x="7808" y="7324"/>
                      <a:pt x="7303" y="7485"/>
                      <a:pt x="7323" y="7371"/>
                    </a:cubicBezTo>
                    <a:cubicBezTo>
                      <a:pt x="7408" y="7077"/>
                      <a:pt x="7176" y="7295"/>
                      <a:pt x="7087" y="7228"/>
                    </a:cubicBezTo>
                    <a:cubicBezTo>
                      <a:pt x="6997" y="7161"/>
                      <a:pt x="7039" y="7093"/>
                      <a:pt x="6784" y="6963"/>
                    </a:cubicBezTo>
                    <a:cubicBezTo>
                      <a:pt x="6679" y="6898"/>
                      <a:pt x="7447" y="6392"/>
                      <a:pt x="7379" y="6034"/>
                    </a:cubicBezTo>
                    <a:cubicBezTo>
                      <a:pt x="7311" y="5676"/>
                      <a:pt x="5973" y="5021"/>
                      <a:pt x="6375" y="4810"/>
                    </a:cubicBezTo>
                    <a:cubicBezTo>
                      <a:pt x="6311" y="4532"/>
                      <a:pt x="9063" y="5028"/>
                      <a:pt x="8766" y="4882"/>
                    </a:cubicBezTo>
                    <a:cubicBezTo>
                      <a:pt x="8640" y="4737"/>
                      <a:pt x="9080" y="4876"/>
                      <a:pt x="8890" y="4762"/>
                    </a:cubicBezTo>
                    <a:cubicBezTo>
                      <a:pt x="8820" y="4701"/>
                      <a:pt x="8644" y="4612"/>
                      <a:pt x="8895" y="4654"/>
                    </a:cubicBezTo>
                    <a:cubicBezTo>
                      <a:pt x="9146" y="4696"/>
                      <a:pt x="9103" y="4522"/>
                      <a:pt x="9083" y="4412"/>
                    </a:cubicBezTo>
                    <a:cubicBezTo>
                      <a:pt x="9062" y="4301"/>
                      <a:pt x="8983" y="4154"/>
                      <a:pt x="8771" y="3991"/>
                    </a:cubicBezTo>
                    <a:cubicBezTo>
                      <a:pt x="9172" y="3829"/>
                      <a:pt x="7719" y="3446"/>
                      <a:pt x="8142" y="3527"/>
                    </a:cubicBezTo>
                    <a:cubicBezTo>
                      <a:pt x="9324" y="3478"/>
                      <a:pt x="7999" y="3432"/>
                      <a:pt x="8732" y="2936"/>
                    </a:cubicBezTo>
                    <a:cubicBezTo>
                      <a:pt x="8647" y="2577"/>
                      <a:pt x="9852" y="2349"/>
                      <a:pt x="9367" y="2219"/>
                    </a:cubicBezTo>
                    <a:cubicBezTo>
                      <a:pt x="9218" y="2007"/>
                      <a:pt x="10021" y="1829"/>
                      <a:pt x="10232" y="1633"/>
                    </a:cubicBezTo>
                    <a:cubicBezTo>
                      <a:pt x="9958" y="1548"/>
                      <a:pt x="10732" y="1094"/>
                      <a:pt x="10584" y="1012"/>
                    </a:cubicBezTo>
                    <a:cubicBezTo>
                      <a:pt x="10437" y="928"/>
                      <a:pt x="9430" y="1184"/>
                      <a:pt x="9346" y="1135"/>
                    </a:cubicBezTo>
                    <a:cubicBezTo>
                      <a:pt x="9282" y="1086"/>
                      <a:pt x="9135" y="1119"/>
                      <a:pt x="9092" y="1184"/>
                    </a:cubicBezTo>
                    <a:cubicBezTo>
                      <a:pt x="9071" y="1233"/>
                      <a:pt x="9218" y="1216"/>
                      <a:pt x="9282" y="123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xtLst/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50" name="Freeform 45"/>
              <p:cNvSpPr/>
              <p:nvPr/>
            </p:nvSpPr>
            <p:spPr bwMode="auto">
              <a:xfrm>
                <a:off x="5130807" y="795940"/>
                <a:ext cx="1667610" cy="2866337"/>
              </a:xfrm>
              <a:custGeom>
                <a:gdLst>
                  <a:gd name="T0" fmla="*/ 2147483647 w 934"/>
                  <a:gd name="T1" fmla="*/ 2147483647 h 1514"/>
                  <a:gd name="T2" fmla="*/ 2147483647 w 934"/>
                  <a:gd name="T3" fmla="*/ 2147483647 h 1514"/>
                  <a:gd name="T4" fmla="*/ 2147483647 w 934"/>
                  <a:gd name="T5" fmla="*/ 2147483647 h 1514"/>
                  <a:gd name="T6" fmla="*/ 2147483647 w 934"/>
                  <a:gd name="T7" fmla="*/ 2147483647 h 1514"/>
                  <a:gd name="T8" fmla="*/ 2147483647 w 934"/>
                  <a:gd name="T9" fmla="*/ 2147483647 h 1514"/>
                  <a:gd name="T10" fmla="*/ 2147483647 w 934"/>
                  <a:gd name="T11" fmla="*/ 2147483647 h 1514"/>
                  <a:gd name="T12" fmla="*/ 2147483647 w 934"/>
                  <a:gd name="T13" fmla="*/ 2147483647 h 1514"/>
                  <a:gd name="T14" fmla="*/ 2147483647 w 934"/>
                  <a:gd name="T15" fmla="*/ 2147483647 h 1514"/>
                  <a:gd name="T16" fmla="*/ 2147483647 w 934"/>
                  <a:gd name="T17" fmla="*/ 2147483647 h 1514"/>
                  <a:gd name="T18" fmla="*/ 2147483647 w 934"/>
                  <a:gd name="T19" fmla="*/ 2147483647 h 1514"/>
                  <a:gd name="T20" fmla="*/ 2147483647 w 934"/>
                  <a:gd name="T21" fmla="*/ 2147483647 h 1514"/>
                  <a:gd name="T22" fmla="*/ 2147483647 w 934"/>
                  <a:gd name="T23" fmla="*/ 2147483647 h 1514"/>
                  <a:gd name="T24" fmla="*/ 2147483647 w 934"/>
                  <a:gd name="T25" fmla="*/ 2147483647 h 1514"/>
                  <a:gd name="T26" fmla="*/ 2147483647 w 934"/>
                  <a:gd name="T27" fmla="*/ 2147483647 h 1514"/>
                  <a:gd name="T28" fmla="*/ 2147483647 w 934"/>
                  <a:gd name="T29" fmla="*/ 2147483647 h 1514"/>
                  <a:gd name="T30" fmla="*/ 2147483647 w 934"/>
                  <a:gd name="T31" fmla="*/ 2147483647 h 1514"/>
                  <a:gd name="T32" fmla="*/ 2147483647 w 934"/>
                  <a:gd name="T33" fmla="*/ 2147483647 h 1514"/>
                  <a:gd name="T34" fmla="*/ 2147483647 w 934"/>
                  <a:gd name="T35" fmla="*/ 2147483647 h 1514"/>
                  <a:gd name="T36" fmla="*/ 2147483647 w 934"/>
                  <a:gd name="T37" fmla="*/ 2147483647 h 1514"/>
                  <a:gd name="T38" fmla="*/ 2147483647 w 934"/>
                  <a:gd name="T39" fmla="*/ 2147483647 h 1514"/>
                  <a:gd name="T40" fmla="*/ 2147483647 w 934"/>
                  <a:gd name="T41" fmla="*/ 2147483647 h 1514"/>
                  <a:gd name="T42" fmla="*/ 2147483647 w 934"/>
                  <a:gd name="T43" fmla="*/ 2147483647 h 1514"/>
                  <a:gd name="T44" fmla="*/ 2147483647 w 934"/>
                  <a:gd name="T45" fmla="*/ 2147483647 h 1514"/>
                  <a:gd name="T46" fmla="*/ 2147483647 w 934"/>
                  <a:gd name="T47" fmla="*/ 2147483647 h 1514"/>
                  <a:gd name="T48" fmla="*/ 2147483647 w 934"/>
                  <a:gd name="T49" fmla="*/ 2147483647 h 1514"/>
                  <a:gd name="T50" fmla="*/ 2147483647 w 934"/>
                  <a:gd name="T51" fmla="*/ 2147483647 h 1514"/>
                  <a:gd name="T52" fmla="*/ 2147483647 w 934"/>
                  <a:gd name="T53" fmla="*/ 2147483647 h 1514"/>
                  <a:gd name="T54" fmla="*/ 2147483647 w 934"/>
                  <a:gd name="T55" fmla="*/ 2147483647 h 1514"/>
                  <a:gd name="T56" fmla="*/ 2147483647 w 934"/>
                  <a:gd name="T57" fmla="*/ 2147483647 h 1514"/>
                  <a:gd name="T58" fmla="*/ 2147483647 w 934"/>
                  <a:gd name="T59" fmla="*/ 2147483647 h 1514"/>
                  <a:gd name="T60" fmla="*/ 2147483647 w 934"/>
                  <a:gd name="T61" fmla="*/ 2147483647 h 1514"/>
                  <a:gd name="T62" fmla="*/ 2147483647 w 934"/>
                  <a:gd name="T63" fmla="*/ 2147483647 h 1514"/>
                  <a:gd name="T64" fmla="*/ 2147483647 w 934"/>
                  <a:gd name="T65" fmla="*/ 2147483647 h 1514"/>
                  <a:gd name="T66" fmla="*/ 2147483647 w 934"/>
                  <a:gd name="T67" fmla="*/ 2147483647 h 1514"/>
                  <a:gd name="T68" fmla="*/ 2147483647 w 934"/>
                  <a:gd name="T69" fmla="*/ 2147483647 h 1514"/>
                  <a:gd name="T70" fmla="*/ 2147483647 w 934"/>
                  <a:gd name="T71" fmla="*/ 2147483647 h 1514"/>
                  <a:gd name="T72" fmla="*/ 2147483647 w 934"/>
                  <a:gd name="T73" fmla="*/ 2147483647 h 1514"/>
                  <a:gd name="T74" fmla="*/ 2147483647 w 934"/>
                  <a:gd name="T75" fmla="*/ 2147483647 h 1514"/>
                  <a:gd name="T76" fmla="*/ 2147483647 w 934"/>
                  <a:gd name="T77" fmla="*/ 2147483647 h 1514"/>
                  <a:gd name="T78" fmla="*/ 2147483647 w 934"/>
                  <a:gd name="T79" fmla="*/ 2147483647 h 1514"/>
                  <a:gd name="T80" fmla="*/ 2147483647 w 934"/>
                  <a:gd name="T81" fmla="*/ 2147483647 h 1514"/>
                  <a:gd name="T82" fmla="*/ 2147483647 w 934"/>
                  <a:gd name="T83" fmla="*/ 2147483647 h 1514"/>
                  <a:gd name="T84" fmla="*/ 2147483647 w 934"/>
                  <a:gd name="T85" fmla="*/ 2147483647 h 1514"/>
                  <a:gd name="T86" fmla="*/ 2147483647 w 934"/>
                  <a:gd name="T87" fmla="*/ 2147483647 h 1514"/>
                  <a:gd name="T88" fmla="*/ 2147483647 w 934"/>
                  <a:gd name="T89" fmla="*/ 2147483647 h 1514"/>
                  <a:gd name="T90" fmla="*/ 2147483647 w 934"/>
                  <a:gd name="T91" fmla="*/ 2147483647 h 1514"/>
                  <a:gd name="T92" fmla="*/ 2147483647 w 934"/>
                  <a:gd name="T93" fmla="*/ 2147483647 h 1514"/>
                  <a:gd name="T94" fmla="*/ 2147483647 w 934"/>
                  <a:gd name="T95" fmla="*/ 2147483647 h 1514"/>
                  <a:gd name="T96" fmla="*/ 2147483647 w 934"/>
                  <a:gd name="T97" fmla="*/ 2147483647 h 15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34"/>
                  <a:gd name="T148" fmla="*/ 0 h 1514"/>
                  <a:gd name="T149" fmla="*/ 934 w 934"/>
                  <a:gd name="T150" fmla="*/ 1514 h 1514"/>
                  <a:gd name="connsiteX0" fmla="*/ 10000 w 10000"/>
                  <a:gd name="connsiteY0" fmla="*/ 5628 h 10000"/>
                  <a:gd name="connsiteX1" fmla="*/ 9871 w 10000"/>
                  <a:gd name="connsiteY1" fmla="*/ 5707 h 10000"/>
                  <a:gd name="connsiteX2" fmla="*/ 9678 w 10000"/>
                  <a:gd name="connsiteY2" fmla="*/ 5866 h 10000"/>
                  <a:gd name="connsiteX3" fmla="*/ 7387 w 10000"/>
                  <a:gd name="connsiteY3" fmla="*/ 5847 h 10000"/>
                  <a:gd name="connsiteX4" fmla="*/ 7000 w 10000"/>
                  <a:gd name="connsiteY4" fmla="*/ 5906 h 10000"/>
                  <a:gd name="connsiteX5" fmla="*/ 6806 w 10000"/>
                  <a:gd name="connsiteY5" fmla="*/ 6005 h 10000"/>
                  <a:gd name="connsiteX6" fmla="*/ 6484 w 10000"/>
                  <a:gd name="connsiteY6" fmla="*/ 6045 h 10000"/>
                  <a:gd name="connsiteX7" fmla="*/ 6226 w 10000"/>
                  <a:gd name="connsiteY7" fmla="*/ 6204 h 10000"/>
                  <a:gd name="connsiteX8" fmla="*/ 6420 w 10000"/>
                  <a:gd name="connsiteY8" fmla="*/ 6442 h 10000"/>
                  <a:gd name="connsiteX9" fmla="*/ 6226 w 10000"/>
                  <a:gd name="connsiteY9" fmla="*/ 6760 h 10000"/>
                  <a:gd name="connsiteX10" fmla="*/ 6097 w 10000"/>
                  <a:gd name="connsiteY10" fmla="*/ 6880 h 10000"/>
                  <a:gd name="connsiteX11" fmla="*/ 6000 w 10000"/>
                  <a:gd name="connsiteY11" fmla="*/ 6959 h 10000"/>
                  <a:gd name="connsiteX12" fmla="*/ 5710 w 10000"/>
                  <a:gd name="connsiteY12" fmla="*/ 7157 h 10000"/>
                  <a:gd name="connsiteX13" fmla="*/ 5419 w 10000"/>
                  <a:gd name="connsiteY13" fmla="*/ 7396 h 10000"/>
                  <a:gd name="connsiteX14" fmla="*/ 5581 w 10000"/>
                  <a:gd name="connsiteY14" fmla="*/ 7655 h 10000"/>
                  <a:gd name="connsiteX15" fmla="*/ 5968 w 10000"/>
                  <a:gd name="connsiteY15" fmla="*/ 7576 h 10000"/>
                  <a:gd name="connsiteX16" fmla="*/ 6032 w 10000"/>
                  <a:gd name="connsiteY16" fmla="*/ 7694 h 10000"/>
                  <a:gd name="connsiteX17" fmla="*/ 5903 w 10000"/>
                  <a:gd name="connsiteY17" fmla="*/ 7813 h 10000"/>
                  <a:gd name="connsiteX18" fmla="*/ 6000 w 10000"/>
                  <a:gd name="connsiteY18" fmla="*/ 7993 h 10000"/>
                  <a:gd name="connsiteX19" fmla="*/ 5968 w 10000"/>
                  <a:gd name="connsiteY19" fmla="*/ 8350 h 10000"/>
                  <a:gd name="connsiteX20" fmla="*/ 6323 w 10000"/>
                  <a:gd name="connsiteY20" fmla="*/ 8649 h 10000"/>
                  <a:gd name="connsiteX21" fmla="*/ 6452 w 10000"/>
                  <a:gd name="connsiteY21" fmla="*/ 8848 h 10000"/>
                  <a:gd name="connsiteX22" fmla="*/ 6290 w 10000"/>
                  <a:gd name="connsiteY22" fmla="*/ 9066 h 10000"/>
                  <a:gd name="connsiteX23" fmla="*/ 6032 w 10000"/>
                  <a:gd name="connsiteY23" fmla="*/ 9265 h 10000"/>
                  <a:gd name="connsiteX24" fmla="*/ 5291 w 10000"/>
                  <a:gd name="connsiteY24" fmla="*/ 9245 h 10000"/>
                  <a:gd name="connsiteX25" fmla="*/ 5065 w 10000"/>
                  <a:gd name="connsiteY25" fmla="*/ 9404 h 10000"/>
                  <a:gd name="connsiteX26" fmla="*/ 4807 w 10000"/>
                  <a:gd name="connsiteY26" fmla="*/ 9483 h 10000"/>
                  <a:gd name="connsiteX27" fmla="*/ 4775 w 10000"/>
                  <a:gd name="connsiteY27" fmla="*/ 9324 h 10000"/>
                  <a:gd name="connsiteX28" fmla="*/ 4581 w 10000"/>
                  <a:gd name="connsiteY28" fmla="*/ 9245 h 10000"/>
                  <a:gd name="connsiteX29" fmla="*/ 4194 w 10000"/>
                  <a:gd name="connsiteY29" fmla="*/ 9344 h 10000"/>
                  <a:gd name="connsiteX30" fmla="*/ 3806 w 10000"/>
                  <a:gd name="connsiteY30" fmla="*/ 9443 h 10000"/>
                  <a:gd name="connsiteX31" fmla="*/ 3388 w 10000"/>
                  <a:gd name="connsiteY31" fmla="*/ 9504 h 10000"/>
                  <a:gd name="connsiteX32" fmla="*/ 3290 w 10000"/>
                  <a:gd name="connsiteY32" fmla="*/ 9543 h 10000"/>
                  <a:gd name="connsiteX33" fmla="*/ 3129 w 10000"/>
                  <a:gd name="connsiteY33" fmla="*/ 9563 h 10000"/>
                  <a:gd name="connsiteX34" fmla="*/ 2806 w 10000"/>
                  <a:gd name="connsiteY34" fmla="*/ 9781 h 10000"/>
                  <a:gd name="connsiteX35" fmla="*/ 2548 w 10000"/>
                  <a:gd name="connsiteY35" fmla="*/ 10000 h 10000"/>
                  <a:gd name="connsiteX36" fmla="*/ 2258 w 10000"/>
                  <a:gd name="connsiteY36" fmla="*/ 9563 h 10000"/>
                  <a:gd name="connsiteX37" fmla="*/ 1645 w 10000"/>
                  <a:gd name="connsiteY37" fmla="*/ 9364 h 10000"/>
                  <a:gd name="connsiteX38" fmla="*/ 2000 w 10000"/>
                  <a:gd name="connsiteY38" fmla="*/ 9285 h 10000"/>
                  <a:gd name="connsiteX39" fmla="*/ 1839 w 10000"/>
                  <a:gd name="connsiteY39" fmla="*/ 9086 h 10000"/>
                  <a:gd name="connsiteX40" fmla="*/ 1613 w 10000"/>
                  <a:gd name="connsiteY40" fmla="*/ 9186 h 10000"/>
                  <a:gd name="connsiteX41" fmla="*/ 1387 w 10000"/>
                  <a:gd name="connsiteY41" fmla="*/ 9105 h 10000"/>
                  <a:gd name="connsiteX42" fmla="*/ 968 w 10000"/>
                  <a:gd name="connsiteY42" fmla="*/ 9026 h 10000"/>
                  <a:gd name="connsiteX43" fmla="*/ 484 w 10000"/>
                  <a:gd name="connsiteY43" fmla="*/ 8848 h 10000"/>
                  <a:gd name="connsiteX44" fmla="*/ 194 w 10000"/>
                  <a:gd name="connsiteY44" fmla="*/ 8807 h 10000"/>
                  <a:gd name="connsiteX45" fmla="*/ 64 w 10000"/>
                  <a:gd name="connsiteY45" fmla="*/ 8688 h 10000"/>
                  <a:gd name="connsiteX46" fmla="*/ 0 w 10000"/>
                  <a:gd name="connsiteY46" fmla="*/ 8629 h 10000"/>
                  <a:gd name="connsiteX47" fmla="*/ 226 w 10000"/>
                  <a:gd name="connsiteY47" fmla="*/ 8449 h 10000"/>
                  <a:gd name="connsiteX48" fmla="*/ 129 w 10000"/>
                  <a:gd name="connsiteY48" fmla="*/ 8291 h 10000"/>
                  <a:gd name="connsiteX49" fmla="*/ 322 w 10000"/>
                  <a:gd name="connsiteY49" fmla="*/ 8072 h 10000"/>
                  <a:gd name="connsiteX50" fmla="*/ 548 w 10000"/>
                  <a:gd name="connsiteY50" fmla="*/ 7933 h 10000"/>
                  <a:gd name="connsiteX51" fmla="*/ 742 w 10000"/>
                  <a:gd name="connsiteY51" fmla="*/ 7635 h 10000"/>
                  <a:gd name="connsiteX52" fmla="*/ 1032 w 10000"/>
                  <a:gd name="connsiteY52" fmla="*/ 7556 h 10000"/>
                  <a:gd name="connsiteX53" fmla="*/ 1129 w 10000"/>
                  <a:gd name="connsiteY53" fmla="*/ 7536 h 10000"/>
                  <a:gd name="connsiteX54" fmla="*/ 1419 w 10000"/>
                  <a:gd name="connsiteY54" fmla="*/ 7297 h 10000"/>
                  <a:gd name="connsiteX55" fmla="*/ 1613 w 10000"/>
                  <a:gd name="connsiteY55" fmla="*/ 7456 h 10000"/>
                  <a:gd name="connsiteX56" fmla="*/ 1741 w 10000"/>
                  <a:gd name="connsiteY56" fmla="*/ 7516 h 10000"/>
                  <a:gd name="connsiteX57" fmla="*/ 1903 w 10000"/>
                  <a:gd name="connsiteY57" fmla="*/ 8092 h 10000"/>
                  <a:gd name="connsiteX58" fmla="*/ 2452 w 10000"/>
                  <a:gd name="connsiteY58" fmla="*/ 7913 h 10000"/>
                  <a:gd name="connsiteX59" fmla="*/ 2968 w 10000"/>
                  <a:gd name="connsiteY59" fmla="*/ 7675 h 10000"/>
                  <a:gd name="connsiteX60" fmla="*/ 2548 w 10000"/>
                  <a:gd name="connsiteY60" fmla="*/ 7436 h 10000"/>
                  <a:gd name="connsiteX61" fmla="*/ 2581 w 10000"/>
                  <a:gd name="connsiteY61" fmla="*/ 7198 h 10000"/>
                  <a:gd name="connsiteX62" fmla="*/ 2710 w 10000"/>
                  <a:gd name="connsiteY62" fmla="*/ 7078 h 10000"/>
                  <a:gd name="connsiteX63" fmla="*/ 2419 w 10000"/>
                  <a:gd name="connsiteY63" fmla="*/ 6999 h 10000"/>
                  <a:gd name="connsiteX64" fmla="*/ 2355 w 10000"/>
                  <a:gd name="connsiteY64" fmla="*/ 6939 h 10000"/>
                  <a:gd name="connsiteX65" fmla="*/ 2419 w 10000"/>
                  <a:gd name="connsiteY65" fmla="*/ 6880 h 10000"/>
                  <a:gd name="connsiteX66" fmla="*/ 2516 w 10000"/>
                  <a:gd name="connsiteY66" fmla="*/ 6641 h 10000"/>
                  <a:gd name="connsiteX67" fmla="*/ 2516 w 10000"/>
                  <a:gd name="connsiteY67" fmla="*/ 6383 h 10000"/>
                  <a:gd name="connsiteX68" fmla="*/ 2484 w 10000"/>
                  <a:gd name="connsiteY68" fmla="*/ 6264 h 10000"/>
                  <a:gd name="connsiteX69" fmla="*/ 1741 w 10000"/>
                  <a:gd name="connsiteY69" fmla="*/ 6224 h 10000"/>
                  <a:gd name="connsiteX70" fmla="*/ 1355 w 10000"/>
                  <a:gd name="connsiteY70" fmla="*/ 5766 h 10000"/>
                  <a:gd name="connsiteX71" fmla="*/ 1581 w 10000"/>
                  <a:gd name="connsiteY71" fmla="*/ 5727 h 10000"/>
                  <a:gd name="connsiteX72" fmla="*/ 1775 w 10000"/>
                  <a:gd name="connsiteY72" fmla="*/ 5310 h 10000"/>
                  <a:gd name="connsiteX73" fmla="*/ 1677 w 10000"/>
                  <a:gd name="connsiteY73" fmla="*/ 5211 h 10000"/>
                  <a:gd name="connsiteX74" fmla="*/ 1741 w 10000"/>
                  <a:gd name="connsiteY74" fmla="*/ 5191 h 10000"/>
                  <a:gd name="connsiteX75" fmla="*/ 1613 w 10000"/>
                  <a:gd name="connsiteY75" fmla="*/ 5031 h 10000"/>
                  <a:gd name="connsiteX76" fmla="*/ 1613 w 10000"/>
                  <a:gd name="connsiteY76" fmla="*/ 4893 h 10000"/>
                  <a:gd name="connsiteX77" fmla="*/ 1549 w 10000"/>
                  <a:gd name="connsiteY77" fmla="*/ 4893 h 10000"/>
                  <a:gd name="connsiteX78" fmla="*/ 1517 w 10000"/>
                  <a:gd name="connsiteY78" fmla="*/ 4812 h 10000"/>
                  <a:gd name="connsiteX79" fmla="*/ 1419 w 10000"/>
                  <a:gd name="connsiteY79" fmla="*/ 4753 h 10000"/>
                  <a:gd name="connsiteX80" fmla="*/ 1549 w 10000"/>
                  <a:gd name="connsiteY80" fmla="*/ 4336 h 10000"/>
                  <a:gd name="connsiteX81" fmla="*/ 1355 w 10000"/>
                  <a:gd name="connsiteY81" fmla="*/ 4156 h 10000"/>
                  <a:gd name="connsiteX82" fmla="*/ 1032 w 10000"/>
                  <a:gd name="connsiteY82" fmla="*/ 4117 h 10000"/>
                  <a:gd name="connsiteX83" fmla="*/ 968 w 10000"/>
                  <a:gd name="connsiteY83" fmla="*/ 4057 h 10000"/>
                  <a:gd name="connsiteX84" fmla="*/ 1000 w 10000"/>
                  <a:gd name="connsiteY84" fmla="*/ 3978 h 10000"/>
                  <a:gd name="connsiteX85" fmla="*/ 935 w 10000"/>
                  <a:gd name="connsiteY85" fmla="*/ 3879 h 10000"/>
                  <a:gd name="connsiteX86" fmla="*/ 871 w 10000"/>
                  <a:gd name="connsiteY86" fmla="*/ 3739 h 10000"/>
                  <a:gd name="connsiteX87" fmla="*/ 871 w 10000"/>
                  <a:gd name="connsiteY87" fmla="*/ 3481 h 10000"/>
                  <a:gd name="connsiteX88" fmla="*/ 968 w 10000"/>
                  <a:gd name="connsiteY88" fmla="*/ 3243 h 10000"/>
                  <a:gd name="connsiteX89" fmla="*/ 1355 w 10000"/>
                  <a:gd name="connsiteY89" fmla="*/ 3183 h 10000"/>
                  <a:gd name="connsiteX90" fmla="*/ 1355 w 10000"/>
                  <a:gd name="connsiteY90" fmla="*/ 3044 h 10000"/>
                  <a:gd name="connsiteX91" fmla="*/ 1387 w 10000"/>
                  <a:gd name="connsiteY91" fmla="*/ 2846 h 10000"/>
                  <a:gd name="connsiteX92" fmla="*/ 1709 w 10000"/>
                  <a:gd name="connsiteY92" fmla="*/ 2846 h 10000"/>
                  <a:gd name="connsiteX93" fmla="*/ 2226 w 10000"/>
                  <a:gd name="connsiteY93" fmla="*/ 2905 h 10000"/>
                  <a:gd name="connsiteX94" fmla="*/ 2258 w 10000"/>
                  <a:gd name="connsiteY94" fmla="*/ 2846 h 10000"/>
                  <a:gd name="connsiteX95" fmla="*/ 2161 w 10000"/>
                  <a:gd name="connsiteY95" fmla="*/ 2825 h 10000"/>
                  <a:gd name="connsiteX96" fmla="*/ 2452 w 10000"/>
                  <a:gd name="connsiteY96" fmla="*/ 2408 h 10000"/>
                  <a:gd name="connsiteX97" fmla="*/ 2774 w 10000"/>
                  <a:gd name="connsiteY97" fmla="*/ 2289 h 10000"/>
                  <a:gd name="connsiteX98" fmla="*/ 2968 w 10000"/>
                  <a:gd name="connsiteY98" fmla="*/ 1971 h 10000"/>
                  <a:gd name="connsiteX99" fmla="*/ 3097 w 10000"/>
                  <a:gd name="connsiteY99" fmla="*/ 2030 h 10000"/>
                  <a:gd name="connsiteX100" fmla="*/ 3322 w 10000"/>
                  <a:gd name="connsiteY100" fmla="*/ 1772 h 10000"/>
                  <a:gd name="connsiteX101" fmla="*/ 3580 w 10000"/>
                  <a:gd name="connsiteY101" fmla="*/ 1712 h 10000"/>
                  <a:gd name="connsiteX102" fmla="*/ 3806 w 10000"/>
                  <a:gd name="connsiteY102" fmla="*/ 1573 h 10000"/>
                  <a:gd name="connsiteX103" fmla="*/ 3710 w 10000"/>
                  <a:gd name="connsiteY103" fmla="*/ 1554 h 10000"/>
                  <a:gd name="connsiteX104" fmla="*/ 4161 w 10000"/>
                  <a:gd name="connsiteY104" fmla="*/ 1434 h 10000"/>
                  <a:gd name="connsiteX105" fmla="*/ 4250 w 10000"/>
                  <a:gd name="connsiteY105" fmla="*/ 1252 h 10000"/>
                  <a:gd name="connsiteX106" fmla="*/ 4613 w 10000"/>
                  <a:gd name="connsiteY106" fmla="*/ 997 h 10000"/>
                  <a:gd name="connsiteX107" fmla="*/ 4645 w 10000"/>
                  <a:gd name="connsiteY107" fmla="*/ 898 h 10000"/>
                  <a:gd name="connsiteX108" fmla="*/ 5097 w 10000"/>
                  <a:gd name="connsiteY108" fmla="*/ 798 h 10000"/>
                  <a:gd name="connsiteX109" fmla="*/ 5334 w 10000"/>
                  <a:gd name="connsiteY109" fmla="*/ 499 h 10000"/>
                  <a:gd name="connsiteX110" fmla="*/ 5928 w 10000"/>
                  <a:gd name="connsiteY110" fmla="*/ 162 h 10000"/>
                  <a:gd name="connsiteX111" fmla="*/ 6097 w 10000"/>
                  <a:gd name="connsiteY111" fmla="*/ 43 h 10000"/>
                  <a:gd name="connsiteX112" fmla="*/ 6387 w 10000"/>
                  <a:gd name="connsiteY112" fmla="*/ 3 h 10000"/>
                  <a:gd name="connsiteX113" fmla="*/ 6710 w 10000"/>
                  <a:gd name="connsiteY113" fmla="*/ 23 h 10000"/>
                  <a:gd name="connsiteX114" fmla="*/ 6806 w 10000"/>
                  <a:gd name="connsiteY114" fmla="*/ 162 h 10000"/>
                  <a:gd name="connsiteX115" fmla="*/ 7226 w 10000"/>
                  <a:gd name="connsiteY115" fmla="*/ 301 h 10000"/>
                  <a:gd name="connsiteX116" fmla="*/ 7548 w 10000"/>
                  <a:gd name="connsiteY116" fmla="*/ 480 h 10000"/>
                  <a:gd name="connsiteX117" fmla="*/ 7484 w 10000"/>
                  <a:gd name="connsiteY117" fmla="*/ 361 h 10000"/>
                  <a:gd name="connsiteX118" fmla="*/ 7290 w 10000"/>
                  <a:gd name="connsiteY118" fmla="*/ 659 h 10000"/>
                  <a:gd name="connsiteX119" fmla="*/ 7064 w 10000"/>
                  <a:gd name="connsiteY119" fmla="*/ 699 h 10000"/>
                  <a:gd name="connsiteX120" fmla="*/ 6774 w 10000"/>
                  <a:gd name="connsiteY120" fmla="*/ 798 h 10000"/>
                  <a:gd name="connsiteX121" fmla="*/ 6968 w 10000"/>
                  <a:gd name="connsiteY121" fmla="*/ 817 h 10000"/>
                  <a:gd name="connsiteX122" fmla="*/ 6580 w 10000"/>
                  <a:gd name="connsiteY122" fmla="*/ 918 h 10000"/>
                  <a:gd name="connsiteX123" fmla="*/ 6420 w 10000"/>
                  <a:gd name="connsiteY123" fmla="*/ 1056 h 10000"/>
                  <a:gd name="connsiteX124" fmla="*/ 6774 w 10000"/>
                  <a:gd name="connsiteY124" fmla="*/ 1434 h 10000"/>
                  <a:gd name="connsiteX125" fmla="*/ 7032 w 10000"/>
                  <a:gd name="connsiteY125" fmla="*/ 1672 h 10000"/>
                  <a:gd name="connsiteX126" fmla="*/ 6872 w 10000"/>
                  <a:gd name="connsiteY126" fmla="*/ 1931 h 10000"/>
                  <a:gd name="connsiteX127" fmla="*/ 6516 w 10000"/>
                  <a:gd name="connsiteY127" fmla="*/ 2170 h 10000"/>
                  <a:gd name="connsiteX128" fmla="*/ 7194 w 10000"/>
                  <a:gd name="connsiteY128" fmla="*/ 2447 h 10000"/>
                  <a:gd name="connsiteX129" fmla="*/ 7290 w 10000"/>
                  <a:gd name="connsiteY129" fmla="*/ 2567 h 10000"/>
                  <a:gd name="connsiteX130" fmla="*/ 7548 w 10000"/>
                  <a:gd name="connsiteY130" fmla="*/ 2607 h 10000"/>
                  <a:gd name="connsiteX131" fmla="*/ 7645 w 10000"/>
                  <a:gd name="connsiteY131" fmla="*/ 2627 h 10000"/>
                  <a:gd name="connsiteX132" fmla="*/ 7807 w 10000"/>
                  <a:gd name="connsiteY132" fmla="*/ 2765 h 10000"/>
                  <a:gd name="connsiteX133" fmla="*/ 8065 w 10000"/>
                  <a:gd name="connsiteY133" fmla="*/ 2846 h 10000"/>
                  <a:gd name="connsiteX134" fmla="*/ 8193 w 10000"/>
                  <a:gd name="connsiteY134" fmla="*/ 2885 h 10000"/>
                  <a:gd name="connsiteX135" fmla="*/ 8581 w 10000"/>
                  <a:gd name="connsiteY135" fmla="*/ 3024 h 10000"/>
                  <a:gd name="connsiteX136" fmla="*/ 8613 w 10000"/>
                  <a:gd name="connsiteY136" fmla="*/ 3143 h 10000"/>
                  <a:gd name="connsiteX137" fmla="*/ 8645 w 10000"/>
                  <a:gd name="connsiteY137" fmla="*/ 3700 h 10000"/>
                  <a:gd name="connsiteX138" fmla="*/ 8677 w 10000"/>
                  <a:gd name="connsiteY138" fmla="*/ 4077 h 10000"/>
                  <a:gd name="connsiteX139" fmla="*/ 8613 w 10000"/>
                  <a:gd name="connsiteY139" fmla="*/ 4435 h 10000"/>
                  <a:gd name="connsiteX140" fmla="*/ 9323 w 10000"/>
                  <a:gd name="connsiteY140" fmla="*/ 4474 h 10000"/>
                  <a:gd name="connsiteX141" fmla="*/ 9258 w 10000"/>
                  <a:gd name="connsiteY141" fmla="*/ 4753 h 10000"/>
                  <a:gd name="connsiteX142" fmla="*/ 9420 w 10000"/>
                  <a:gd name="connsiteY142" fmla="*/ 4893 h 10000"/>
                  <a:gd name="connsiteX143" fmla="*/ 9484 w 10000"/>
                  <a:gd name="connsiteY143" fmla="*/ 5051 h 10000"/>
                  <a:gd name="connsiteX144" fmla="*/ 9806 w 10000"/>
                  <a:gd name="connsiteY144" fmla="*/ 5250 h 10000"/>
                  <a:gd name="connsiteX145" fmla="*/ 10000 w 10000"/>
                  <a:gd name="connsiteY145" fmla="*/ 5509 h 10000"/>
                  <a:gd name="connsiteX146" fmla="*/ 10000 w 10000"/>
                  <a:gd name="connsiteY146" fmla="*/ 5628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0000" h="10000">
                    <a:moveTo>
                      <a:pt x="10000" y="5628"/>
                    </a:moveTo>
                    <a:cubicBezTo>
                      <a:pt x="9915" y="5786"/>
                      <a:pt x="10043" y="5601"/>
                      <a:pt x="9871" y="5707"/>
                    </a:cubicBezTo>
                    <a:cubicBezTo>
                      <a:pt x="9785" y="5760"/>
                      <a:pt x="9796" y="5819"/>
                      <a:pt x="9678" y="5866"/>
                    </a:cubicBezTo>
                    <a:cubicBezTo>
                      <a:pt x="8742" y="5847"/>
                      <a:pt x="8323" y="5826"/>
                      <a:pt x="7387" y="5847"/>
                    </a:cubicBezTo>
                    <a:cubicBezTo>
                      <a:pt x="7119" y="5952"/>
                      <a:pt x="7548" y="5793"/>
                      <a:pt x="7000" y="5906"/>
                    </a:cubicBezTo>
                    <a:cubicBezTo>
                      <a:pt x="6925" y="5919"/>
                      <a:pt x="6882" y="5985"/>
                      <a:pt x="6806" y="6005"/>
                    </a:cubicBezTo>
                    <a:cubicBezTo>
                      <a:pt x="6721" y="6032"/>
                      <a:pt x="6570" y="6038"/>
                      <a:pt x="6484" y="6045"/>
                    </a:cubicBezTo>
                    <a:cubicBezTo>
                      <a:pt x="6387" y="6104"/>
                      <a:pt x="6301" y="6137"/>
                      <a:pt x="6226" y="6204"/>
                    </a:cubicBezTo>
                    <a:cubicBezTo>
                      <a:pt x="6161" y="6389"/>
                      <a:pt x="6054" y="6409"/>
                      <a:pt x="6420" y="6442"/>
                    </a:cubicBezTo>
                    <a:cubicBezTo>
                      <a:pt x="6387" y="6668"/>
                      <a:pt x="6409" y="6621"/>
                      <a:pt x="6226" y="6760"/>
                    </a:cubicBezTo>
                    <a:cubicBezTo>
                      <a:pt x="6183" y="6800"/>
                      <a:pt x="6161" y="6854"/>
                      <a:pt x="6097" y="6880"/>
                    </a:cubicBezTo>
                    <a:cubicBezTo>
                      <a:pt x="6032" y="6906"/>
                      <a:pt x="6000" y="6959"/>
                      <a:pt x="6000" y="6959"/>
                    </a:cubicBezTo>
                    <a:cubicBezTo>
                      <a:pt x="5936" y="7019"/>
                      <a:pt x="5774" y="7105"/>
                      <a:pt x="5710" y="7157"/>
                    </a:cubicBezTo>
                    <a:cubicBezTo>
                      <a:pt x="5602" y="7244"/>
                      <a:pt x="5484" y="7284"/>
                      <a:pt x="5419" y="7396"/>
                    </a:cubicBezTo>
                    <a:cubicBezTo>
                      <a:pt x="5602" y="7436"/>
                      <a:pt x="5559" y="7536"/>
                      <a:pt x="5581" y="7655"/>
                    </a:cubicBezTo>
                    <a:cubicBezTo>
                      <a:pt x="5700" y="7543"/>
                      <a:pt x="5732" y="7556"/>
                      <a:pt x="5968" y="7576"/>
                    </a:cubicBezTo>
                    <a:cubicBezTo>
                      <a:pt x="5990" y="7615"/>
                      <a:pt x="6011" y="7655"/>
                      <a:pt x="6032" y="7694"/>
                    </a:cubicBezTo>
                    <a:cubicBezTo>
                      <a:pt x="6054" y="7741"/>
                      <a:pt x="5903" y="7813"/>
                      <a:pt x="5903" y="7813"/>
                    </a:cubicBezTo>
                    <a:cubicBezTo>
                      <a:pt x="6075" y="7847"/>
                      <a:pt x="5947" y="7900"/>
                      <a:pt x="6000" y="7993"/>
                    </a:cubicBezTo>
                    <a:cubicBezTo>
                      <a:pt x="5892" y="8118"/>
                      <a:pt x="5892" y="8205"/>
                      <a:pt x="5968" y="8350"/>
                    </a:cubicBezTo>
                    <a:cubicBezTo>
                      <a:pt x="6032" y="8682"/>
                      <a:pt x="6258" y="8449"/>
                      <a:pt x="6323" y="8649"/>
                    </a:cubicBezTo>
                    <a:cubicBezTo>
                      <a:pt x="6420" y="8807"/>
                      <a:pt x="6248" y="8807"/>
                      <a:pt x="6452" y="8848"/>
                    </a:cubicBezTo>
                    <a:cubicBezTo>
                      <a:pt x="6376" y="9066"/>
                      <a:pt x="6495" y="9026"/>
                      <a:pt x="6290" y="9066"/>
                    </a:cubicBezTo>
                    <a:cubicBezTo>
                      <a:pt x="6226" y="9152"/>
                      <a:pt x="6161" y="9212"/>
                      <a:pt x="6032" y="9265"/>
                    </a:cubicBezTo>
                    <a:cubicBezTo>
                      <a:pt x="5742" y="9219"/>
                      <a:pt x="5624" y="9232"/>
                      <a:pt x="5291" y="9245"/>
                    </a:cubicBezTo>
                    <a:cubicBezTo>
                      <a:pt x="5323" y="9324"/>
                      <a:pt x="5183" y="9357"/>
                      <a:pt x="5065" y="9404"/>
                    </a:cubicBezTo>
                    <a:cubicBezTo>
                      <a:pt x="4946" y="9397"/>
                      <a:pt x="4914" y="9510"/>
                      <a:pt x="4807" y="9483"/>
                    </a:cubicBezTo>
                    <a:cubicBezTo>
                      <a:pt x="4775" y="9476"/>
                      <a:pt x="4763" y="9351"/>
                      <a:pt x="4775" y="9324"/>
                    </a:cubicBezTo>
                    <a:cubicBezTo>
                      <a:pt x="4796" y="9252"/>
                      <a:pt x="4667" y="9265"/>
                      <a:pt x="4581" y="9245"/>
                    </a:cubicBezTo>
                    <a:cubicBezTo>
                      <a:pt x="4430" y="9337"/>
                      <a:pt x="4409" y="9311"/>
                      <a:pt x="4194" y="9344"/>
                    </a:cubicBezTo>
                    <a:cubicBezTo>
                      <a:pt x="3946" y="9443"/>
                      <a:pt x="4076" y="9417"/>
                      <a:pt x="3806" y="9443"/>
                    </a:cubicBezTo>
                    <a:cubicBezTo>
                      <a:pt x="3580" y="9537"/>
                      <a:pt x="3861" y="9437"/>
                      <a:pt x="3388" y="9504"/>
                    </a:cubicBezTo>
                    <a:cubicBezTo>
                      <a:pt x="3344" y="9510"/>
                      <a:pt x="3322" y="9537"/>
                      <a:pt x="3290" y="9543"/>
                    </a:cubicBezTo>
                    <a:cubicBezTo>
                      <a:pt x="3237" y="9556"/>
                      <a:pt x="3183" y="9556"/>
                      <a:pt x="3129" y="9563"/>
                    </a:cubicBezTo>
                    <a:cubicBezTo>
                      <a:pt x="2989" y="9623"/>
                      <a:pt x="2925" y="9708"/>
                      <a:pt x="2806" y="9781"/>
                    </a:cubicBezTo>
                    <a:cubicBezTo>
                      <a:pt x="2753" y="9881"/>
                      <a:pt x="2678" y="9947"/>
                      <a:pt x="2548" y="10000"/>
                    </a:cubicBezTo>
                    <a:cubicBezTo>
                      <a:pt x="2408" y="9875"/>
                      <a:pt x="2527" y="9616"/>
                      <a:pt x="2258" y="9563"/>
                    </a:cubicBezTo>
                    <a:cubicBezTo>
                      <a:pt x="2150" y="9357"/>
                      <a:pt x="2022" y="9377"/>
                      <a:pt x="1645" y="9364"/>
                    </a:cubicBezTo>
                    <a:cubicBezTo>
                      <a:pt x="1871" y="9318"/>
                      <a:pt x="2193" y="9423"/>
                      <a:pt x="2000" y="9285"/>
                    </a:cubicBezTo>
                    <a:cubicBezTo>
                      <a:pt x="1967" y="9271"/>
                      <a:pt x="1882" y="9086"/>
                      <a:pt x="1839" y="9086"/>
                    </a:cubicBezTo>
                    <a:cubicBezTo>
                      <a:pt x="1775" y="9086"/>
                      <a:pt x="1613" y="9186"/>
                      <a:pt x="1613" y="9186"/>
                    </a:cubicBezTo>
                    <a:cubicBezTo>
                      <a:pt x="1258" y="9132"/>
                      <a:pt x="1699" y="9212"/>
                      <a:pt x="1387" y="9105"/>
                    </a:cubicBezTo>
                    <a:cubicBezTo>
                      <a:pt x="1268" y="9066"/>
                      <a:pt x="1097" y="9046"/>
                      <a:pt x="968" y="9026"/>
                    </a:cubicBezTo>
                    <a:cubicBezTo>
                      <a:pt x="645" y="9059"/>
                      <a:pt x="580" y="9033"/>
                      <a:pt x="484" y="8848"/>
                    </a:cubicBezTo>
                    <a:cubicBezTo>
                      <a:pt x="452" y="8787"/>
                      <a:pt x="290" y="8820"/>
                      <a:pt x="194" y="8807"/>
                    </a:cubicBezTo>
                    <a:cubicBezTo>
                      <a:pt x="151" y="8767"/>
                      <a:pt x="107" y="8728"/>
                      <a:pt x="64" y="8688"/>
                    </a:cubicBezTo>
                    <a:cubicBezTo>
                      <a:pt x="43" y="8668"/>
                      <a:pt x="0" y="8629"/>
                      <a:pt x="0" y="8629"/>
                    </a:cubicBezTo>
                    <a:cubicBezTo>
                      <a:pt x="151" y="8482"/>
                      <a:pt x="75" y="8543"/>
                      <a:pt x="226" y="8449"/>
                    </a:cubicBezTo>
                    <a:cubicBezTo>
                      <a:pt x="279" y="8357"/>
                      <a:pt x="172" y="8377"/>
                      <a:pt x="129" y="8291"/>
                    </a:cubicBezTo>
                    <a:cubicBezTo>
                      <a:pt x="194" y="8164"/>
                      <a:pt x="151" y="8138"/>
                      <a:pt x="322" y="8072"/>
                    </a:cubicBezTo>
                    <a:cubicBezTo>
                      <a:pt x="377" y="8012"/>
                      <a:pt x="473" y="8006"/>
                      <a:pt x="548" y="7933"/>
                    </a:cubicBezTo>
                    <a:cubicBezTo>
                      <a:pt x="624" y="7861"/>
                      <a:pt x="667" y="7701"/>
                      <a:pt x="742" y="7635"/>
                    </a:cubicBezTo>
                    <a:cubicBezTo>
                      <a:pt x="818" y="7589"/>
                      <a:pt x="935" y="7576"/>
                      <a:pt x="1032" y="7556"/>
                    </a:cubicBezTo>
                    <a:cubicBezTo>
                      <a:pt x="1064" y="7549"/>
                      <a:pt x="1097" y="7543"/>
                      <a:pt x="1129" y="7536"/>
                    </a:cubicBezTo>
                    <a:cubicBezTo>
                      <a:pt x="1226" y="7442"/>
                      <a:pt x="1302" y="7370"/>
                      <a:pt x="1419" y="7297"/>
                    </a:cubicBezTo>
                    <a:cubicBezTo>
                      <a:pt x="1484" y="7291"/>
                      <a:pt x="1559" y="7423"/>
                      <a:pt x="1613" y="7456"/>
                    </a:cubicBezTo>
                    <a:cubicBezTo>
                      <a:pt x="1667" y="7489"/>
                      <a:pt x="1699" y="7409"/>
                      <a:pt x="1741" y="7516"/>
                    </a:cubicBezTo>
                    <a:cubicBezTo>
                      <a:pt x="1817" y="7595"/>
                      <a:pt x="1785" y="8026"/>
                      <a:pt x="1903" y="8092"/>
                    </a:cubicBezTo>
                    <a:cubicBezTo>
                      <a:pt x="2022" y="8158"/>
                      <a:pt x="2280" y="7979"/>
                      <a:pt x="2452" y="7913"/>
                    </a:cubicBezTo>
                    <a:cubicBezTo>
                      <a:pt x="2645" y="7834"/>
                      <a:pt x="2774" y="7754"/>
                      <a:pt x="2968" y="7675"/>
                    </a:cubicBezTo>
                    <a:cubicBezTo>
                      <a:pt x="3075" y="7475"/>
                      <a:pt x="2742" y="7436"/>
                      <a:pt x="2548" y="7436"/>
                    </a:cubicBezTo>
                    <a:cubicBezTo>
                      <a:pt x="2570" y="7370"/>
                      <a:pt x="2559" y="7264"/>
                      <a:pt x="2581" y="7198"/>
                    </a:cubicBezTo>
                    <a:cubicBezTo>
                      <a:pt x="2591" y="7151"/>
                      <a:pt x="2710" y="7078"/>
                      <a:pt x="2710" y="7078"/>
                    </a:cubicBezTo>
                    <a:cubicBezTo>
                      <a:pt x="2484" y="7032"/>
                      <a:pt x="2570" y="7065"/>
                      <a:pt x="2419" y="6999"/>
                    </a:cubicBezTo>
                    <a:cubicBezTo>
                      <a:pt x="2398" y="6979"/>
                      <a:pt x="2355" y="6966"/>
                      <a:pt x="2355" y="6939"/>
                    </a:cubicBezTo>
                    <a:cubicBezTo>
                      <a:pt x="2355" y="6913"/>
                      <a:pt x="2398" y="6900"/>
                      <a:pt x="2419" y="6880"/>
                    </a:cubicBezTo>
                    <a:cubicBezTo>
                      <a:pt x="2484" y="6806"/>
                      <a:pt x="2474" y="6721"/>
                      <a:pt x="2516" y="6641"/>
                    </a:cubicBezTo>
                    <a:cubicBezTo>
                      <a:pt x="2474" y="6376"/>
                      <a:pt x="2742" y="6522"/>
                      <a:pt x="2516" y="6383"/>
                    </a:cubicBezTo>
                    <a:cubicBezTo>
                      <a:pt x="2474" y="6462"/>
                      <a:pt x="2613" y="6237"/>
                      <a:pt x="2484" y="6264"/>
                    </a:cubicBezTo>
                    <a:cubicBezTo>
                      <a:pt x="2204" y="6231"/>
                      <a:pt x="1935" y="6343"/>
                      <a:pt x="1741" y="6224"/>
                    </a:cubicBezTo>
                    <a:cubicBezTo>
                      <a:pt x="1667" y="6078"/>
                      <a:pt x="1592" y="5813"/>
                      <a:pt x="1355" y="5766"/>
                    </a:cubicBezTo>
                    <a:cubicBezTo>
                      <a:pt x="1398" y="5681"/>
                      <a:pt x="1451" y="5766"/>
                      <a:pt x="1581" y="5727"/>
                    </a:cubicBezTo>
                    <a:cubicBezTo>
                      <a:pt x="1731" y="5588"/>
                      <a:pt x="1581" y="5429"/>
                      <a:pt x="1775" y="5310"/>
                    </a:cubicBezTo>
                    <a:cubicBezTo>
                      <a:pt x="1785" y="5290"/>
                      <a:pt x="1688" y="5230"/>
                      <a:pt x="1677" y="5211"/>
                    </a:cubicBezTo>
                    <a:cubicBezTo>
                      <a:pt x="1667" y="5184"/>
                      <a:pt x="1731" y="5217"/>
                      <a:pt x="1741" y="5191"/>
                    </a:cubicBezTo>
                    <a:cubicBezTo>
                      <a:pt x="1764" y="5104"/>
                      <a:pt x="1527" y="5097"/>
                      <a:pt x="1613" y="5031"/>
                    </a:cubicBezTo>
                    <a:cubicBezTo>
                      <a:pt x="1581" y="5018"/>
                      <a:pt x="1656" y="4899"/>
                      <a:pt x="1613" y="4893"/>
                    </a:cubicBezTo>
                    <a:cubicBezTo>
                      <a:pt x="1505" y="4879"/>
                      <a:pt x="1645" y="4919"/>
                      <a:pt x="1549" y="4893"/>
                    </a:cubicBezTo>
                    <a:cubicBezTo>
                      <a:pt x="1505" y="4879"/>
                      <a:pt x="1538" y="4840"/>
                      <a:pt x="1517" y="4812"/>
                    </a:cubicBezTo>
                    <a:cubicBezTo>
                      <a:pt x="1494" y="4786"/>
                      <a:pt x="1451" y="4773"/>
                      <a:pt x="1419" y="4753"/>
                    </a:cubicBezTo>
                    <a:cubicBezTo>
                      <a:pt x="1559" y="4627"/>
                      <a:pt x="1473" y="4474"/>
                      <a:pt x="1549" y="4336"/>
                    </a:cubicBezTo>
                    <a:cubicBezTo>
                      <a:pt x="1494" y="4230"/>
                      <a:pt x="1527" y="4190"/>
                      <a:pt x="1355" y="4156"/>
                    </a:cubicBezTo>
                    <a:cubicBezTo>
                      <a:pt x="1280" y="4143"/>
                      <a:pt x="1032" y="4117"/>
                      <a:pt x="1032" y="4117"/>
                    </a:cubicBezTo>
                    <a:cubicBezTo>
                      <a:pt x="1010" y="4097"/>
                      <a:pt x="978" y="4084"/>
                      <a:pt x="968" y="4057"/>
                    </a:cubicBezTo>
                    <a:cubicBezTo>
                      <a:pt x="957" y="4031"/>
                      <a:pt x="978" y="4004"/>
                      <a:pt x="1000" y="3978"/>
                    </a:cubicBezTo>
                    <a:cubicBezTo>
                      <a:pt x="1118" y="3832"/>
                      <a:pt x="1247" y="3846"/>
                      <a:pt x="935" y="3879"/>
                    </a:cubicBezTo>
                    <a:cubicBezTo>
                      <a:pt x="935" y="3839"/>
                      <a:pt x="882" y="3805"/>
                      <a:pt x="871" y="3739"/>
                    </a:cubicBezTo>
                    <a:cubicBezTo>
                      <a:pt x="861" y="3673"/>
                      <a:pt x="861" y="3561"/>
                      <a:pt x="871" y="3481"/>
                    </a:cubicBezTo>
                    <a:cubicBezTo>
                      <a:pt x="882" y="3415"/>
                      <a:pt x="893" y="3289"/>
                      <a:pt x="968" y="3243"/>
                    </a:cubicBezTo>
                    <a:cubicBezTo>
                      <a:pt x="1043" y="3197"/>
                      <a:pt x="1291" y="3216"/>
                      <a:pt x="1355" y="3183"/>
                    </a:cubicBezTo>
                    <a:cubicBezTo>
                      <a:pt x="1484" y="2938"/>
                      <a:pt x="1280" y="3349"/>
                      <a:pt x="1355" y="3044"/>
                    </a:cubicBezTo>
                    <a:cubicBezTo>
                      <a:pt x="1366" y="3004"/>
                      <a:pt x="1247" y="2865"/>
                      <a:pt x="1387" y="2846"/>
                    </a:cubicBezTo>
                    <a:cubicBezTo>
                      <a:pt x="1441" y="2812"/>
                      <a:pt x="1570" y="2839"/>
                      <a:pt x="1709" y="2846"/>
                    </a:cubicBezTo>
                    <a:cubicBezTo>
                      <a:pt x="1850" y="2852"/>
                      <a:pt x="2140" y="2905"/>
                      <a:pt x="2226" y="2905"/>
                    </a:cubicBezTo>
                    <a:cubicBezTo>
                      <a:pt x="2237" y="2885"/>
                      <a:pt x="2269" y="2865"/>
                      <a:pt x="2258" y="2846"/>
                    </a:cubicBezTo>
                    <a:cubicBezTo>
                      <a:pt x="2248" y="2825"/>
                      <a:pt x="2161" y="2846"/>
                      <a:pt x="2161" y="2825"/>
                    </a:cubicBezTo>
                    <a:cubicBezTo>
                      <a:pt x="2161" y="2686"/>
                      <a:pt x="2269" y="2480"/>
                      <a:pt x="2452" y="2408"/>
                    </a:cubicBezTo>
                    <a:cubicBezTo>
                      <a:pt x="2602" y="2269"/>
                      <a:pt x="2602" y="2322"/>
                      <a:pt x="2774" y="2289"/>
                    </a:cubicBezTo>
                    <a:cubicBezTo>
                      <a:pt x="2828" y="2236"/>
                      <a:pt x="2881" y="2004"/>
                      <a:pt x="2968" y="1971"/>
                    </a:cubicBezTo>
                    <a:cubicBezTo>
                      <a:pt x="3032" y="1944"/>
                      <a:pt x="3097" y="2030"/>
                      <a:pt x="3097" y="2030"/>
                    </a:cubicBezTo>
                    <a:cubicBezTo>
                      <a:pt x="3215" y="1918"/>
                      <a:pt x="3205" y="1885"/>
                      <a:pt x="3322" y="1772"/>
                    </a:cubicBezTo>
                    <a:cubicBezTo>
                      <a:pt x="3333" y="1739"/>
                      <a:pt x="3537" y="1739"/>
                      <a:pt x="3580" y="1712"/>
                    </a:cubicBezTo>
                    <a:cubicBezTo>
                      <a:pt x="3624" y="1686"/>
                      <a:pt x="3839" y="1593"/>
                      <a:pt x="3806" y="1573"/>
                    </a:cubicBezTo>
                    <a:cubicBezTo>
                      <a:pt x="3936" y="1460"/>
                      <a:pt x="3646" y="1440"/>
                      <a:pt x="3710" y="1554"/>
                    </a:cubicBezTo>
                    <a:cubicBezTo>
                      <a:pt x="3882" y="1521"/>
                      <a:pt x="3968" y="1460"/>
                      <a:pt x="4161" y="1434"/>
                    </a:cubicBezTo>
                    <a:cubicBezTo>
                      <a:pt x="4258" y="1374"/>
                      <a:pt x="4175" y="1318"/>
                      <a:pt x="4250" y="1252"/>
                    </a:cubicBezTo>
                    <a:cubicBezTo>
                      <a:pt x="4358" y="1165"/>
                      <a:pt x="4526" y="1083"/>
                      <a:pt x="4613" y="997"/>
                    </a:cubicBezTo>
                    <a:cubicBezTo>
                      <a:pt x="4624" y="964"/>
                      <a:pt x="4602" y="924"/>
                      <a:pt x="4645" y="898"/>
                    </a:cubicBezTo>
                    <a:cubicBezTo>
                      <a:pt x="4720" y="851"/>
                      <a:pt x="4982" y="864"/>
                      <a:pt x="5097" y="798"/>
                    </a:cubicBezTo>
                    <a:cubicBezTo>
                      <a:pt x="5212" y="732"/>
                      <a:pt x="5108" y="545"/>
                      <a:pt x="5334" y="499"/>
                    </a:cubicBezTo>
                    <a:cubicBezTo>
                      <a:pt x="5410" y="360"/>
                      <a:pt x="5724" y="247"/>
                      <a:pt x="5928" y="162"/>
                    </a:cubicBezTo>
                    <a:cubicBezTo>
                      <a:pt x="6025" y="69"/>
                      <a:pt x="5968" y="109"/>
                      <a:pt x="6097" y="43"/>
                    </a:cubicBezTo>
                    <a:cubicBezTo>
                      <a:pt x="6205" y="-10"/>
                      <a:pt x="6248" y="29"/>
                      <a:pt x="6387" y="3"/>
                    </a:cubicBezTo>
                    <a:cubicBezTo>
                      <a:pt x="6527" y="29"/>
                      <a:pt x="6602" y="-30"/>
                      <a:pt x="6710" y="23"/>
                    </a:cubicBezTo>
                    <a:cubicBezTo>
                      <a:pt x="6731" y="36"/>
                      <a:pt x="6796" y="162"/>
                      <a:pt x="6806" y="162"/>
                    </a:cubicBezTo>
                    <a:cubicBezTo>
                      <a:pt x="6872" y="222"/>
                      <a:pt x="7140" y="255"/>
                      <a:pt x="7226" y="301"/>
                    </a:cubicBezTo>
                    <a:cubicBezTo>
                      <a:pt x="7258" y="341"/>
                      <a:pt x="7484" y="453"/>
                      <a:pt x="7548" y="480"/>
                    </a:cubicBezTo>
                    <a:cubicBezTo>
                      <a:pt x="7581" y="493"/>
                      <a:pt x="7484" y="361"/>
                      <a:pt x="7484" y="361"/>
                    </a:cubicBezTo>
                    <a:cubicBezTo>
                      <a:pt x="7452" y="420"/>
                      <a:pt x="7366" y="626"/>
                      <a:pt x="7290" y="659"/>
                    </a:cubicBezTo>
                    <a:cubicBezTo>
                      <a:pt x="7237" y="679"/>
                      <a:pt x="7064" y="699"/>
                      <a:pt x="7064" y="699"/>
                    </a:cubicBezTo>
                    <a:cubicBezTo>
                      <a:pt x="7054" y="718"/>
                      <a:pt x="6785" y="778"/>
                      <a:pt x="6774" y="798"/>
                    </a:cubicBezTo>
                    <a:cubicBezTo>
                      <a:pt x="6753" y="817"/>
                      <a:pt x="6979" y="798"/>
                      <a:pt x="6968" y="817"/>
                    </a:cubicBezTo>
                    <a:cubicBezTo>
                      <a:pt x="6968" y="851"/>
                      <a:pt x="6667" y="878"/>
                      <a:pt x="6580" y="918"/>
                    </a:cubicBezTo>
                    <a:cubicBezTo>
                      <a:pt x="6495" y="957"/>
                      <a:pt x="6387" y="970"/>
                      <a:pt x="6420" y="1056"/>
                    </a:cubicBezTo>
                    <a:cubicBezTo>
                      <a:pt x="6463" y="1135"/>
                      <a:pt x="6656" y="1341"/>
                      <a:pt x="6774" y="1434"/>
                    </a:cubicBezTo>
                    <a:cubicBezTo>
                      <a:pt x="6872" y="1534"/>
                      <a:pt x="7021" y="1593"/>
                      <a:pt x="7032" y="1672"/>
                    </a:cubicBezTo>
                    <a:cubicBezTo>
                      <a:pt x="7054" y="1758"/>
                      <a:pt x="6957" y="1852"/>
                      <a:pt x="6872" y="1931"/>
                    </a:cubicBezTo>
                    <a:cubicBezTo>
                      <a:pt x="6785" y="2010"/>
                      <a:pt x="6463" y="2083"/>
                      <a:pt x="6516" y="2170"/>
                    </a:cubicBezTo>
                    <a:cubicBezTo>
                      <a:pt x="6613" y="2408"/>
                      <a:pt x="6828" y="2427"/>
                      <a:pt x="7194" y="2447"/>
                    </a:cubicBezTo>
                    <a:cubicBezTo>
                      <a:pt x="7430" y="2494"/>
                      <a:pt x="7097" y="2534"/>
                      <a:pt x="7290" y="2567"/>
                    </a:cubicBezTo>
                    <a:cubicBezTo>
                      <a:pt x="7301" y="2620"/>
                      <a:pt x="7516" y="2561"/>
                      <a:pt x="7548" y="2607"/>
                    </a:cubicBezTo>
                    <a:cubicBezTo>
                      <a:pt x="7560" y="2627"/>
                      <a:pt x="7624" y="2613"/>
                      <a:pt x="7645" y="2627"/>
                    </a:cubicBezTo>
                    <a:cubicBezTo>
                      <a:pt x="7925" y="2765"/>
                      <a:pt x="7430" y="2594"/>
                      <a:pt x="7807" y="2765"/>
                    </a:cubicBezTo>
                    <a:cubicBezTo>
                      <a:pt x="7882" y="2798"/>
                      <a:pt x="7978" y="2818"/>
                      <a:pt x="8065" y="2846"/>
                    </a:cubicBezTo>
                    <a:lnTo>
                      <a:pt x="8193" y="2885"/>
                    </a:lnTo>
                    <a:cubicBezTo>
                      <a:pt x="8312" y="2991"/>
                      <a:pt x="8419" y="2971"/>
                      <a:pt x="8581" y="3024"/>
                    </a:cubicBezTo>
                    <a:cubicBezTo>
                      <a:pt x="8645" y="3050"/>
                      <a:pt x="8613" y="3143"/>
                      <a:pt x="8613" y="3143"/>
                    </a:cubicBezTo>
                    <a:cubicBezTo>
                      <a:pt x="8699" y="3309"/>
                      <a:pt x="8688" y="3521"/>
                      <a:pt x="8645" y="3700"/>
                    </a:cubicBezTo>
                    <a:cubicBezTo>
                      <a:pt x="8677" y="3866"/>
                      <a:pt x="8645" y="3919"/>
                      <a:pt x="8677" y="4077"/>
                    </a:cubicBezTo>
                    <a:cubicBezTo>
                      <a:pt x="8688" y="4197"/>
                      <a:pt x="8506" y="4369"/>
                      <a:pt x="8613" y="4435"/>
                    </a:cubicBezTo>
                    <a:cubicBezTo>
                      <a:pt x="8720" y="4502"/>
                      <a:pt x="9216" y="4422"/>
                      <a:pt x="9323" y="4474"/>
                    </a:cubicBezTo>
                    <a:cubicBezTo>
                      <a:pt x="9365" y="4515"/>
                      <a:pt x="9226" y="4707"/>
                      <a:pt x="9258" y="4753"/>
                    </a:cubicBezTo>
                    <a:cubicBezTo>
                      <a:pt x="9269" y="4825"/>
                      <a:pt x="9387" y="4840"/>
                      <a:pt x="9420" y="4893"/>
                    </a:cubicBezTo>
                    <a:cubicBezTo>
                      <a:pt x="9452" y="4939"/>
                      <a:pt x="9420" y="4992"/>
                      <a:pt x="9484" y="5051"/>
                    </a:cubicBezTo>
                    <a:cubicBezTo>
                      <a:pt x="9516" y="5150"/>
                      <a:pt x="9753" y="5150"/>
                      <a:pt x="9806" y="5250"/>
                    </a:cubicBezTo>
                    <a:cubicBezTo>
                      <a:pt x="9839" y="5382"/>
                      <a:pt x="9785" y="5475"/>
                      <a:pt x="10000" y="5509"/>
                    </a:cubicBezTo>
                    <a:cubicBezTo>
                      <a:pt x="9968" y="5733"/>
                      <a:pt x="9947" y="5773"/>
                      <a:pt x="10000" y="56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</p:grpSp>
      </p:grpSp>
      <p:graphicFrame>
        <p:nvGraphicFramePr>
          <p:cNvPr id="4100" name="Объект 14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77459"/>
              </p:ext>
            </p:extLst>
          </p:nvPr>
        </p:nvGraphicFramePr>
        <p:xfrm>
          <a:off x="88991" y="873510"/>
          <a:ext cx="4100682" cy="906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Лист" r:id="rId3" imgW="7657999" imgH="2333610" progId="Excel.Sheet.8">
                  <p:embed/>
                </p:oleObj>
              </mc:Choice>
              <mc:Fallback>
                <p:oleObj name="Лист" r:id="rId3" imgW="7657999" imgH="233361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rcRect b="15897"/>
                      <a:stretch>
                        <a:fillRect/>
                      </a:stretch>
                    </p:blipFill>
                    <p:spPr>
                      <a:xfrm>
                        <a:off x="88991" y="873510"/>
                        <a:ext cx="4100682" cy="9061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810"/>
          <p:cNvGraphicFramePr>
            <a:graphicFrameLocks noChangeAspect="1"/>
          </p:cNvGraphicFramePr>
          <p:nvPr/>
        </p:nvGraphicFramePr>
        <p:xfrm>
          <a:off x="6053149" y="4308879"/>
          <a:ext cx="3087687" cy="832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Лист" r:id="rId5" imgW="9744075" imgH="3505200" progId="Excel.Sheet.8">
                  <p:embed/>
                </p:oleObj>
              </mc:Choice>
              <mc:Fallback>
                <p:oleObj name="Лист" r:id="rId5" imgW="9744075" imgH="350520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619" b="4512"/>
                      <a:stretch>
                        <a:fillRect/>
                      </a:stretch>
                    </p:blipFill>
                    <p:spPr>
                      <a:xfrm>
                        <a:off x="6053149" y="4308879"/>
                        <a:ext cx="3087687" cy="832246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ctangle 410"/>
          <p:cNvSpPr>
            <a:spLocks noChangeArrowheads="1"/>
          </p:cNvSpPr>
          <p:nvPr/>
        </p:nvSpPr>
        <p:spPr bwMode="auto">
          <a:xfrm>
            <a:off x="34959" y="3868359"/>
            <a:ext cx="3744913" cy="1275159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28" tIns="40613" rIns="81228" bIns="40613" anchor="ctr"/>
          <a:lstStyle/>
          <a:p>
            <a:endParaRPr lang="ru-RU"/>
          </a:p>
        </p:txBody>
      </p:sp>
      <p:grpSp>
        <p:nvGrpSpPr>
          <p:cNvPr id="4104" name="Group 412"/>
          <p:cNvGrpSpPr/>
          <p:nvPr/>
        </p:nvGrpSpPr>
        <p:grpSpPr>
          <a:xfrm>
            <a:off x="107951" y="4004124"/>
            <a:ext cx="190500" cy="158353"/>
            <a:chOff x="3600" y="5904"/>
            <a:chExt cx="210" cy="118"/>
          </a:xfrm>
        </p:grpSpPr>
        <p:grpSp>
          <p:nvGrpSpPr>
            <p:cNvPr id="4196" name="Group 413"/>
            <p:cNvGrpSpPr/>
            <p:nvPr/>
          </p:nvGrpSpPr>
          <p:grpSpPr>
            <a:xfrm>
              <a:off x="3600" y="5904"/>
              <a:ext cx="210" cy="118"/>
              <a:chOff x="1968" y="1872"/>
              <a:chExt cx="384" cy="336"/>
            </a:xfrm>
          </p:grpSpPr>
          <p:sp>
            <p:nvSpPr>
              <p:cNvPr id="4200" name="Rectangle 414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384" cy="14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01" name="AutoShape 415"/>
              <p:cNvSpPr>
                <a:spLocks noChangeArrowheads="1"/>
              </p:cNvSpPr>
              <p:nvPr/>
            </p:nvSpPr>
            <p:spPr bwMode="auto">
              <a:xfrm>
                <a:off x="1968" y="1872"/>
                <a:ext cx="384" cy="19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97" name="Group 416"/>
            <p:cNvGrpSpPr/>
            <p:nvPr/>
          </p:nvGrpSpPr>
          <p:grpSpPr>
            <a:xfrm>
              <a:off x="3670" y="5920"/>
              <a:ext cx="79" cy="46"/>
              <a:chOff x="5808" y="1520"/>
              <a:chExt cx="240" cy="240"/>
            </a:xfrm>
          </p:grpSpPr>
          <p:sp>
            <p:nvSpPr>
              <p:cNvPr id="4198" name="Line 417"/>
              <p:cNvSpPr>
                <a:spLocks noChangeShapeType="1"/>
              </p:cNvSpPr>
              <p:nvPr/>
            </p:nvSpPr>
            <p:spPr bwMode="auto">
              <a:xfrm>
                <a:off x="5808" y="163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99" name="Line 418"/>
              <p:cNvSpPr>
                <a:spLocks noChangeShapeType="1"/>
              </p:cNvSpPr>
              <p:nvPr/>
            </p:nvSpPr>
            <p:spPr bwMode="auto">
              <a:xfrm flipH="1">
                <a:off x="5920" y="1520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105" name="Text Box 419"/>
          <p:cNvSpPr txBox="1">
            <a:spLocks noChangeArrowheads="1"/>
          </p:cNvSpPr>
          <p:nvPr/>
        </p:nvSpPr>
        <p:spPr bwMode="auto">
          <a:xfrm>
            <a:off x="488957" y="4038648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Лечебное учреждение</a:t>
            </a:r>
          </a:p>
        </p:txBody>
      </p:sp>
      <p:sp>
        <p:nvSpPr>
          <p:cNvPr id="4106" name="Oval 420"/>
          <p:cNvSpPr>
            <a:spLocks noChangeArrowheads="1"/>
          </p:cNvSpPr>
          <p:nvPr/>
        </p:nvSpPr>
        <p:spPr bwMode="auto">
          <a:xfrm>
            <a:off x="131763" y="4224143"/>
            <a:ext cx="190500" cy="173117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0000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 algn="ctr" defTabSz="699456" eaLnBrk="0" hangingPunct="0"/>
            <a:r>
              <a:rPr lang="ru-RU" sz="80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4107" name="Text Box 421"/>
          <p:cNvSpPr txBox="1">
            <a:spLocks noChangeArrowheads="1"/>
          </p:cNvSpPr>
          <p:nvPr/>
        </p:nvSpPr>
        <p:spPr bwMode="auto">
          <a:xfrm>
            <a:off x="514372" y="4238675"/>
            <a:ext cx="1465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Вертолетная площадка</a:t>
            </a:r>
          </a:p>
        </p:txBody>
      </p:sp>
      <p:sp>
        <p:nvSpPr>
          <p:cNvPr id="4108" name="Text Box 422"/>
          <p:cNvSpPr txBox="1">
            <a:spLocks noChangeArrowheads="1"/>
          </p:cNvSpPr>
          <p:nvPr/>
        </p:nvSpPr>
        <p:spPr bwMode="auto">
          <a:xfrm>
            <a:off x="442930" y="4394621"/>
            <a:ext cx="1465262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Зона ответственности подразделений МЧС России</a:t>
            </a:r>
          </a:p>
        </p:txBody>
      </p:sp>
      <p:sp>
        <p:nvSpPr>
          <p:cNvPr id="4109" name="Freeform 423"/>
          <p:cNvSpPr/>
          <p:nvPr/>
        </p:nvSpPr>
        <p:spPr bwMode="auto">
          <a:xfrm>
            <a:off x="69853" y="4487482"/>
            <a:ext cx="279400" cy="96440"/>
          </a:xfrm>
          <a:custGeom>
            <a:gdLst>
              <a:gd name="T0" fmla="*/ 0 w 198"/>
              <a:gd name="T1" fmla="*/ 0 h 83"/>
              <a:gd name="T2" fmla="*/ 147351044 w 198"/>
              <a:gd name="T3" fmla="*/ 148809242 h 83"/>
              <a:gd name="T4" fmla="*/ 394264444 w 198"/>
              <a:gd name="T5" fmla="*/ 189611602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10" name="Freeform 424"/>
          <p:cNvSpPr/>
          <p:nvPr/>
        </p:nvSpPr>
        <p:spPr bwMode="auto">
          <a:xfrm>
            <a:off x="65089" y="4610130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008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11" name="Text Box 425"/>
          <p:cNvSpPr txBox="1">
            <a:spLocks noChangeArrowheads="1"/>
          </p:cNvSpPr>
          <p:nvPr/>
        </p:nvSpPr>
        <p:spPr bwMode="auto">
          <a:xfrm>
            <a:off x="539763" y="4610120"/>
            <a:ext cx="1392238" cy="25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sz="600"/>
              <a:t>Зона ответственности медицинских формирований</a:t>
            </a:r>
          </a:p>
        </p:txBody>
      </p:sp>
      <p:sp>
        <p:nvSpPr>
          <p:cNvPr id="4112" name="Freeform 426"/>
          <p:cNvSpPr/>
          <p:nvPr/>
        </p:nvSpPr>
        <p:spPr bwMode="auto">
          <a:xfrm>
            <a:off x="96840" y="4772054"/>
            <a:ext cx="279400" cy="96441"/>
          </a:xfrm>
          <a:custGeom>
            <a:gdLst>
              <a:gd name="T0" fmla="*/ 0 w 198"/>
              <a:gd name="T1" fmla="*/ 0 h 83"/>
              <a:gd name="T2" fmla="*/ 147351044 w 198"/>
              <a:gd name="T3" fmla="*/ 148811949 h 83"/>
              <a:gd name="T4" fmla="*/ 394264444 w 198"/>
              <a:gd name="T5" fmla="*/ 189614625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13" name="Text Box 427"/>
          <p:cNvSpPr txBox="1">
            <a:spLocks noChangeArrowheads="1"/>
          </p:cNvSpPr>
          <p:nvPr/>
        </p:nvSpPr>
        <p:spPr bwMode="auto">
          <a:xfrm>
            <a:off x="385764" y="4798271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 дороги</a:t>
            </a:r>
          </a:p>
        </p:txBody>
      </p:sp>
      <p:pic>
        <p:nvPicPr>
          <p:cNvPr id="4114" name="Picture 428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53" y="3975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5" name="Text Box 429"/>
          <p:cNvSpPr txBox="1">
            <a:spLocks noChangeArrowheads="1"/>
          </p:cNvSpPr>
          <p:nvPr/>
        </p:nvSpPr>
        <p:spPr bwMode="auto">
          <a:xfrm>
            <a:off x="2303463" y="4026742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Пункт общественного питания</a:t>
            </a:r>
          </a:p>
        </p:txBody>
      </p:sp>
      <p:sp>
        <p:nvSpPr>
          <p:cNvPr id="4116" name="Rectangle 430"/>
          <p:cNvSpPr>
            <a:spLocks noChangeArrowheads="1"/>
          </p:cNvSpPr>
          <p:nvPr/>
        </p:nvSpPr>
        <p:spPr bwMode="auto">
          <a:xfrm>
            <a:off x="2076455" y="4286292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27" tIns="35013" rIns="70027" bIns="35013" anchor="ctr"/>
          <a:lstStyle/>
          <a:p>
            <a:pPr algn="ctr" defTabSz="699456"/>
            <a:r>
              <a:rPr lang="ru-RU" sz="500"/>
              <a:t>ДПС</a:t>
            </a:r>
          </a:p>
        </p:txBody>
      </p:sp>
      <p:sp>
        <p:nvSpPr>
          <p:cNvPr id="4117" name="Text Box 431"/>
          <p:cNvSpPr txBox="1">
            <a:spLocks noChangeArrowheads="1"/>
          </p:cNvSpPr>
          <p:nvPr/>
        </p:nvSpPr>
        <p:spPr bwMode="auto">
          <a:xfrm>
            <a:off x="2330450" y="4232723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Стационарный пост</a:t>
            </a:r>
          </a:p>
        </p:txBody>
      </p:sp>
      <p:grpSp>
        <p:nvGrpSpPr>
          <p:cNvPr id="4118" name="Group 432"/>
          <p:cNvGrpSpPr/>
          <p:nvPr/>
        </p:nvGrpSpPr>
        <p:grpSpPr>
          <a:xfrm>
            <a:off x="2078040" y="4404141"/>
            <a:ext cx="309562" cy="259557"/>
            <a:chOff x="68" y="3974"/>
            <a:chExt cx="221" cy="227"/>
          </a:xfrm>
        </p:grpSpPr>
        <p:sp>
          <p:nvSpPr>
            <p:cNvPr id="4194" name="AutoShape 433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195" name="Picture 434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19" name="Text Box 435"/>
          <p:cNvSpPr txBox="1">
            <a:spLocks noChangeArrowheads="1"/>
          </p:cNvSpPr>
          <p:nvPr/>
        </p:nvSpPr>
        <p:spPr bwMode="auto">
          <a:xfrm>
            <a:off x="2330450" y="4457747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Места ночных стоянок</a:t>
            </a:r>
          </a:p>
        </p:txBody>
      </p:sp>
      <p:sp>
        <p:nvSpPr>
          <p:cNvPr id="4120" name="Oval 436"/>
          <p:cNvSpPr>
            <a:spLocks noChangeArrowheads="1"/>
          </p:cNvSpPr>
          <p:nvPr/>
        </p:nvSpPr>
        <p:spPr bwMode="auto">
          <a:xfrm>
            <a:off x="2051053" y="4725606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4121" name="Text Box 437"/>
          <p:cNvSpPr txBox="1">
            <a:spLocks noChangeArrowheads="1"/>
          </p:cNvSpPr>
          <p:nvPr/>
        </p:nvSpPr>
        <p:spPr bwMode="auto">
          <a:xfrm>
            <a:off x="2305051" y="4725645"/>
            <a:ext cx="1593850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</a:t>
            </a:r>
          </a:p>
        </p:txBody>
      </p:sp>
      <p:sp>
        <p:nvSpPr>
          <p:cNvPr id="4122" name="Rectangle 462"/>
          <p:cNvSpPr>
            <a:spLocks noChangeArrowheads="1"/>
          </p:cNvSpPr>
          <p:nvPr/>
        </p:nvSpPr>
        <p:spPr bwMode="auto">
          <a:xfrm>
            <a:off x="106411" y="4948277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4123" name="Rectangle 463"/>
          <p:cNvSpPr>
            <a:spLocks noChangeArrowheads="1"/>
          </p:cNvSpPr>
          <p:nvPr/>
        </p:nvSpPr>
        <p:spPr bwMode="auto">
          <a:xfrm>
            <a:off x="2051052" y="4948277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4124" name="Text Box 427"/>
          <p:cNvSpPr txBox="1">
            <a:spLocks noChangeArrowheads="1"/>
          </p:cNvSpPr>
          <p:nvPr/>
        </p:nvSpPr>
        <p:spPr bwMode="auto">
          <a:xfrm>
            <a:off x="466781" y="4948283"/>
            <a:ext cx="576263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Тягач</a:t>
            </a:r>
          </a:p>
        </p:txBody>
      </p:sp>
      <p:sp>
        <p:nvSpPr>
          <p:cNvPr id="4125" name="Text Box 427"/>
          <p:cNvSpPr txBox="1">
            <a:spLocks noChangeArrowheads="1"/>
          </p:cNvSpPr>
          <p:nvPr/>
        </p:nvSpPr>
        <p:spPr bwMode="auto">
          <a:xfrm>
            <a:off x="2338392" y="4948283"/>
            <a:ext cx="576262" cy="16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27" tIns="35013" rIns="70027" bIns="35013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КДМ</a:t>
            </a:r>
          </a:p>
        </p:txBody>
      </p:sp>
      <p:sp>
        <p:nvSpPr>
          <p:cNvPr id="4126" name="Oval 759"/>
          <p:cNvSpPr>
            <a:spLocks noChangeArrowheads="1"/>
          </p:cNvSpPr>
          <p:nvPr/>
        </p:nvSpPr>
        <p:spPr bwMode="auto">
          <a:xfrm>
            <a:off x="4181482" y="3475449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2</a:t>
            </a:r>
          </a:p>
        </p:txBody>
      </p:sp>
      <p:sp>
        <p:nvSpPr>
          <p:cNvPr id="4127" name="Line 794"/>
          <p:cNvSpPr>
            <a:spLocks noChangeShapeType="1"/>
          </p:cNvSpPr>
          <p:nvPr/>
        </p:nvSpPr>
        <p:spPr bwMode="auto">
          <a:xfrm flipV="1">
            <a:off x="4140285" y="3683862"/>
            <a:ext cx="111125" cy="1607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28" name="Line 794"/>
          <p:cNvSpPr>
            <a:spLocks noChangeShapeType="1"/>
          </p:cNvSpPr>
          <p:nvPr/>
        </p:nvSpPr>
        <p:spPr bwMode="auto">
          <a:xfrm flipH="1" flipV="1">
            <a:off x="4251395" y="3683809"/>
            <a:ext cx="104775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grpSp>
        <p:nvGrpSpPr>
          <p:cNvPr id="4129" name="Group 230"/>
          <p:cNvGrpSpPr/>
          <p:nvPr/>
        </p:nvGrpSpPr>
        <p:grpSpPr>
          <a:xfrm>
            <a:off x="4529171" y="3653981"/>
            <a:ext cx="312737" cy="202065"/>
            <a:chOff x="3221" y="3958"/>
            <a:chExt cx="376" cy="346"/>
          </a:xfrm>
        </p:grpSpPr>
        <p:grpSp>
          <p:nvGrpSpPr>
            <p:cNvPr id="4186" name="Group 231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4188" name="Group 232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4192" name="Rectangle 233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93" name="AutoShape 234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603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4189" name="Group 235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4190" name="Line 236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  <p:sp>
              <p:nvSpPr>
                <p:cNvPr id="4191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</p:grpSp>
        </p:grpSp>
        <p:sp>
          <p:nvSpPr>
            <p:cNvPr id="4187" name="Text Box 238"/>
            <p:cNvSpPr txBox="1">
              <a:spLocks noChangeArrowheads="1"/>
            </p:cNvSpPr>
            <p:nvPr/>
          </p:nvSpPr>
          <p:spPr bwMode="auto">
            <a:xfrm>
              <a:off x="3228" y="4057"/>
              <a:ext cx="369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5" tIns="41026" rIns="82055" bIns="41026" anchor="ctr" anchorCtr="1">
              <a:spAutoFit/>
            </a:bodyPr>
            <a:lstStyle>
              <a:lvl1pPr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/>
              <a:r>
                <a:rPr lang="ru-RU" sz="400">
                  <a:solidFill>
                    <a:srgbClr val="000000"/>
                  </a:solidFill>
                </a:rPr>
                <a:t>ГБ</a:t>
              </a:r>
            </a:p>
          </p:txBody>
        </p:sp>
      </p:grpSp>
      <p:sp>
        <p:nvSpPr>
          <p:cNvPr id="4130" name="Oval 255"/>
          <p:cNvSpPr>
            <a:spLocks noChangeArrowheads="1"/>
          </p:cNvSpPr>
          <p:nvPr/>
        </p:nvSpPr>
        <p:spPr bwMode="auto">
          <a:xfrm>
            <a:off x="4070362" y="3868374"/>
            <a:ext cx="215900" cy="10834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822</a:t>
            </a:r>
          </a:p>
        </p:txBody>
      </p:sp>
      <p:sp>
        <p:nvSpPr>
          <p:cNvPr id="4131" name="Oval 255"/>
          <p:cNvSpPr>
            <a:spLocks noChangeArrowheads="1"/>
          </p:cNvSpPr>
          <p:nvPr/>
        </p:nvSpPr>
        <p:spPr bwMode="auto">
          <a:xfrm>
            <a:off x="4271977" y="3926722"/>
            <a:ext cx="215900" cy="10834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822,2</a:t>
            </a:r>
          </a:p>
        </p:txBody>
      </p:sp>
      <p:pic>
        <p:nvPicPr>
          <p:cNvPr id="4132" name="Picture 785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7558" y="3594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33" name="Group 724"/>
          <p:cNvGrpSpPr/>
          <p:nvPr/>
        </p:nvGrpSpPr>
        <p:grpSpPr>
          <a:xfrm>
            <a:off x="4372042" y="3975516"/>
            <a:ext cx="309563" cy="259557"/>
            <a:chOff x="68" y="3974"/>
            <a:chExt cx="221" cy="227"/>
          </a:xfrm>
        </p:grpSpPr>
        <p:sp>
          <p:nvSpPr>
            <p:cNvPr id="4184" name="AutoShape 725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185" name="Picture 726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34" name="Freeform 722"/>
          <p:cNvSpPr/>
          <p:nvPr/>
        </p:nvSpPr>
        <p:spPr bwMode="auto">
          <a:xfrm rot="805431">
            <a:off x="4151323" y="3849293"/>
            <a:ext cx="277812" cy="57150"/>
          </a:xfrm>
          <a:custGeom>
            <a:gdLst>
              <a:gd name="T0" fmla="*/ 0 w 227"/>
              <a:gd name="T1" fmla="*/ 65086 h 54"/>
              <a:gd name="T2" fmla="*/ 111113 w 227"/>
              <a:gd name="T3" fmla="*/ 0 h 54"/>
              <a:gd name="T4" fmla="*/ 221006 w 227"/>
              <a:gd name="T5" fmla="*/ 65086 h 54"/>
              <a:gd name="T6" fmla="*/ 277173 w 227"/>
              <a:gd name="T7" fmla="*/ 65086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35" name="Oval 759"/>
          <p:cNvSpPr>
            <a:spLocks noChangeArrowheads="1"/>
          </p:cNvSpPr>
          <p:nvPr/>
        </p:nvSpPr>
        <p:spPr bwMode="auto">
          <a:xfrm>
            <a:off x="3941770" y="3500442"/>
            <a:ext cx="254000" cy="20836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0" tIns="35016" rIns="70040" bIns="35016" anchor="ctr"/>
          <a:lstStyle/>
          <a:p>
            <a:pPr algn="ctr" defTabSz="699456"/>
            <a:r>
              <a:rPr lang="ru-RU" sz="1500"/>
              <a:t>1</a:t>
            </a:r>
          </a:p>
        </p:txBody>
      </p:sp>
      <p:sp>
        <p:nvSpPr>
          <p:cNvPr id="4136" name="Line 794"/>
          <p:cNvSpPr>
            <a:spLocks noChangeShapeType="1"/>
          </p:cNvSpPr>
          <p:nvPr/>
        </p:nvSpPr>
        <p:spPr bwMode="auto">
          <a:xfrm flipV="1">
            <a:off x="3851287" y="3683862"/>
            <a:ext cx="215900" cy="15478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37" name="Line 794"/>
          <p:cNvSpPr>
            <a:spLocks noChangeShapeType="1"/>
          </p:cNvSpPr>
          <p:nvPr/>
        </p:nvSpPr>
        <p:spPr bwMode="auto">
          <a:xfrm flipV="1">
            <a:off x="4062425" y="3708801"/>
            <a:ext cx="4762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38" name="Freeform 722"/>
          <p:cNvSpPr/>
          <p:nvPr/>
        </p:nvSpPr>
        <p:spPr bwMode="auto">
          <a:xfrm rot="433739">
            <a:off x="3835456" y="3832626"/>
            <a:ext cx="333375" cy="34528"/>
          </a:xfrm>
          <a:custGeom>
            <a:gdLst>
              <a:gd name="T0" fmla="*/ 0 w 227"/>
              <a:gd name="T1" fmla="*/ 38946 h 54"/>
              <a:gd name="T2" fmla="*/ 133564 w 227"/>
              <a:gd name="T3" fmla="*/ 0 h 54"/>
              <a:gd name="T4" fmla="*/ 265659 w 227"/>
              <a:gd name="T5" fmla="*/ 38946 h 54"/>
              <a:gd name="T6" fmla="*/ 333175 w 227"/>
              <a:gd name="T7" fmla="*/ 38946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4139" name="Oval 255"/>
          <p:cNvSpPr>
            <a:spLocks noChangeArrowheads="1"/>
          </p:cNvSpPr>
          <p:nvPr/>
        </p:nvSpPr>
        <p:spPr bwMode="auto">
          <a:xfrm>
            <a:off x="3671899" y="3727882"/>
            <a:ext cx="215900" cy="10834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818</a:t>
            </a:r>
          </a:p>
        </p:txBody>
      </p:sp>
      <p:sp>
        <p:nvSpPr>
          <p:cNvPr id="4140" name="Oval 255"/>
          <p:cNvSpPr>
            <a:spLocks noChangeArrowheads="1"/>
          </p:cNvSpPr>
          <p:nvPr/>
        </p:nvSpPr>
        <p:spPr bwMode="auto">
          <a:xfrm>
            <a:off x="3854464" y="3851707"/>
            <a:ext cx="215900" cy="10834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lIns="81228" tIns="40613" rIns="81228" bIns="40613" anchor="ctr"/>
          <a:lstStyle/>
          <a:p>
            <a:pPr algn="ctr"/>
            <a:r>
              <a:rPr lang="ru-RU" sz="500"/>
              <a:t>812,2</a:t>
            </a:r>
          </a:p>
        </p:txBody>
      </p:sp>
      <p:grpSp>
        <p:nvGrpSpPr>
          <p:cNvPr id="4141" name="Group 3"/>
          <p:cNvGrpSpPr/>
          <p:nvPr/>
        </p:nvGrpSpPr>
        <p:grpSpPr>
          <a:xfrm>
            <a:off x="4487877" y="3430206"/>
            <a:ext cx="646112" cy="388144"/>
            <a:chOff x="4383" y="395"/>
            <a:chExt cx="232" cy="151"/>
          </a:xfrm>
        </p:grpSpPr>
        <p:sp>
          <p:nvSpPr>
            <p:cNvPr id="202" name="Freeform 4"/>
            <p:cNvSpPr/>
            <p:nvPr/>
          </p:nvSpPr>
          <p:spPr bwMode="auto">
            <a:xfrm>
              <a:off x="4386" y="401"/>
              <a:ext cx="225" cy="95"/>
            </a:xfrm>
            <a:custGeom>
              <a:gdLst>
                <a:gd name="T0" fmla="*/ 3 w 225"/>
                <a:gd name="T1" fmla="*/ 0 h 95"/>
                <a:gd name="T2" fmla="*/ 183 w 225"/>
                <a:gd name="T3" fmla="*/ 0 h 95"/>
                <a:gd name="T4" fmla="*/ 225 w 225"/>
                <a:gd name="T5" fmla="*/ 95 h 95"/>
                <a:gd name="T6" fmla="*/ 0 w 225"/>
                <a:gd name="T7" fmla="*/ 93 h 95"/>
                <a:gd name="T8" fmla="*/ 3 w 225"/>
                <a:gd name="T9" fmla="*/ 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95"/>
                <a:gd name="T17" fmla="*/ 225 w 225"/>
                <a:gd name="T18" fmla="*/ 95 h 95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95">
                  <a:moveTo>
                    <a:pt x="3" y="0"/>
                  </a:moveTo>
                  <a:lnTo>
                    <a:pt x="183" y="0"/>
                  </a:lnTo>
                  <a:lnTo>
                    <a:pt x="225" y="95"/>
                  </a:lnTo>
                  <a:lnTo>
                    <a:pt x="0" y="93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lIns="90576" tIns="45289" rIns="90576" bIns="45289"/>
            <a:lstStyle/>
            <a:p>
              <a:pPr algn="r" defTabSz="650737">
                <a:defRPr/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grpSp>
          <p:nvGrpSpPr>
            <p:cNvPr id="4176" name="Group 5"/>
            <p:cNvGrpSpPr/>
            <p:nvPr/>
          </p:nvGrpSpPr>
          <p:grpSpPr>
            <a:xfrm>
              <a:off x="4383" y="395"/>
              <a:ext cx="232" cy="151"/>
              <a:chOff x="4911" y="171"/>
              <a:chExt cx="232" cy="151"/>
            </a:xfrm>
          </p:grpSpPr>
          <p:sp>
            <p:nvSpPr>
              <p:cNvPr id="4178" name="Line 6"/>
              <p:cNvSpPr>
                <a:spLocks noChangeShapeType="1"/>
              </p:cNvSpPr>
              <p:nvPr/>
            </p:nvSpPr>
            <p:spPr bwMode="auto">
              <a:xfrm flipH="1">
                <a:off x="4913" y="171"/>
                <a:ext cx="0" cy="151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79" name="Line 7"/>
              <p:cNvSpPr>
                <a:spLocks noChangeShapeType="1"/>
              </p:cNvSpPr>
              <p:nvPr/>
            </p:nvSpPr>
            <p:spPr bwMode="auto">
              <a:xfrm flipV="1">
                <a:off x="4913" y="270"/>
                <a:ext cx="230" cy="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80" name="Line 8"/>
              <p:cNvSpPr>
                <a:spLocks noChangeShapeType="1"/>
              </p:cNvSpPr>
              <p:nvPr/>
            </p:nvSpPr>
            <p:spPr bwMode="auto">
              <a:xfrm flipV="1">
                <a:off x="4913" y="251"/>
                <a:ext cx="217" cy="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81" name="Line 9"/>
              <p:cNvSpPr>
                <a:spLocks noChangeShapeType="1"/>
              </p:cNvSpPr>
              <p:nvPr/>
            </p:nvSpPr>
            <p:spPr bwMode="auto">
              <a:xfrm flipV="1">
                <a:off x="4911" y="176"/>
                <a:ext cx="186" cy="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82" name="Line 10"/>
              <p:cNvSpPr>
                <a:spLocks noChangeShapeType="1"/>
              </p:cNvSpPr>
              <p:nvPr/>
            </p:nvSpPr>
            <p:spPr bwMode="auto">
              <a:xfrm flipV="1">
                <a:off x="4913" y="197"/>
                <a:ext cx="195" cy="0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83" name="Line 11"/>
              <p:cNvSpPr>
                <a:spLocks noChangeShapeType="1"/>
              </p:cNvSpPr>
              <p:nvPr/>
            </p:nvSpPr>
            <p:spPr bwMode="auto">
              <a:xfrm>
                <a:off x="5095" y="172"/>
                <a:ext cx="47" cy="101"/>
              </a:xfrm>
              <a:prstGeom prst="line">
                <a:avLst/>
              </a:prstGeom>
              <a:noFill/>
              <a:ln w="127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77" name="Text Box 12"/>
            <p:cNvSpPr txBox="1">
              <a:spLocks noChangeArrowheads="1"/>
            </p:cNvSpPr>
            <p:nvPr/>
          </p:nvSpPr>
          <p:spPr bwMode="auto">
            <a:xfrm>
              <a:off x="4383" y="435"/>
              <a:ext cx="190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46" tIns="4346" rIns="4346" bIns="4346" anchor="ctr" anchorCtr="1">
              <a:spAutoFit/>
            </a:bodyPr>
            <a:lstStyle>
              <a:lvl1pPr defTabSz="44608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44608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44608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44608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44608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4460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4460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4460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4460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just"/>
              <a:r>
                <a:rPr lang="ru-RU" altLang="ru-RU" sz="500">
                  <a:solidFill>
                    <a:srgbClr val="000000"/>
                  </a:solidFill>
                </a:rPr>
                <a:t> ГУ МЧС</a:t>
              </a:r>
            </a:p>
          </p:txBody>
        </p:sp>
      </p:grpSp>
      <p:grpSp>
        <p:nvGrpSpPr>
          <p:cNvPr id="4142" name="Group 56"/>
          <p:cNvGrpSpPr/>
          <p:nvPr/>
        </p:nvGrpSpPr>
        <p:grpSpPr>
          <a:xfrm>
            <a:off x="4473616" y="3198074"/>
            <a:ext cx="415925" cy="566737"/>
            <a:chOff x="640" y="3395"/>
            <a:chExt cx="294" cy="424"/>
          </a:xfrm>
        </p:grpSpPr>
        <p:sp>
          <p:nvSpPr>
            <p:cNvPr id="4173" name="Freeform 57"/>
            <p:cNvSpPr/>
            <p:nvPr/>
          </p:nvSpPr>
          <p:spPr bwMode="auto">
            <a:xfrm>
              <a:off x="640" y="3395"/>
              <a:ext cx="294" cy="169"/>
            </a:xfrm>
            <a:custGeom>
              <a:gdLst>
                <a:gd name="T0" fmla="*/ 0 w 432"/>
                <a:gd name="T1" fmla="*/ 0 h 288"/>
                <a:gd name="T2" fmla="*/ 1 w 432"/>
                <a:gd name="T3" fmla="*/ 1 h 288"/>
                <a:gd name="T4" fmla="*/ 1 w 432"/>
                <a:gd name="T5" fmla="*/ 1 h 288"/>
                <a:gd name="T6" fmla="*/ 0 w 432"/>
                <a:gd name="T7" fmla="*/ 1 h 288"/>
                <a:gd name="T8" fmla="*/ 0 w 432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2"/>
                <a:gd name="T16" fmla="*/ 0 h 288"/>
                <a:gd name="T17" fmla="*/ 432 w 432"/>
                <a:gd name="T18" fmla="*/ 288 h 288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2" h="288">
                  <a:moveTo>
                    <a:pt x="0" y="0"/>
                  </a:moveTo>
                  <a:lnTo>
                    <a:pt x="429" y="66"/>
                  </a:lnTo>
                  <a:lnTo>
                    <a:pt x="432" y="213"/>
                  </a:lnTo>
                  <a:lnTo>
                    <a:pt x="0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3300"/>
              </a:solidFill>
              <a:round/>
            </a:ln>
          </p:spPr>
          <p:txBody>
            <a:bodyPr lIns="90481" tIns="45240" rIns="90481" bIns="45240"/>
            <a:lstStyle/>
            <a:p>
              <a:endParaRPr lang="ru-RU"/>
            </a:p>
          </p:txBody>
        </p:sp>
        <p:sp>
          <p:nvSpPr>
            <p:cNvPr id="4174" name="Line 58"/>
            <p:cNvSpPr>
              <a:spLocks noChangeShapeType="1"/>
            </p:cNvSpPr>
            <p:nvPr/>
          </p:nvSpPr>
          <p:spPr bwMode="auto">
            <a:xfrm flipH="1">
              <a:off x="640" y="3564"/>
              <a:ext cx="0" cy="255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43" name="Text Box 59"/>
          <p:cNvSpPr txBox="1">
            <a:spLocks noChangeArrowheads="1"/>
          </p:cNvSpPr>
          <p:nvPr/>
        </p:nvSpPr>
        <p:spPr bwMode="auto">
          <a:xfrm>
            <a:off x="4389442" y="3236128"/>
            <a:ext cx="514350" cy="20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086" tIns="32060" rIns="64086" bIns="32060">
            <a:spAutoFit/>
          </a:bodyPr>
          <a:lstStyle>
            <a:lvl1pPr defTabSz="731838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31838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31838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31838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31838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31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31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31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31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r>
              <a:rPr lang="ru-RU" altLang="ru-RU" sz="900">
                <a:solidFill>
                  <a:srgbClr val="000000"/>
                </a:solidFill>
              </a:rPr>
              <a:t>АСС</a:t>
            </a:r>
            <a:endParaRPr lang="ru-RU" altLang="ru-RU" sz="1200">
              <a:solidFill>
                <a:srgbClr val="000000"/>
              </a:solidFill>
            </a:endParaRPr>
          </a:p>
        </p:txBody>
      </p:sp>
      <p:pic>
        <p:nvPicPr>
          <p:cNvPr id="4144" name="Picture 785" descr="пит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0902" y="3804051"/>
            <a:ext cx="2238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5" name="Group 724"/>
          <p:cNvGrpSpPr/>
          <p:nvPr/>
        </p:nvGrpSpPr>
        <p:grpSpPr>
          <a:xfrm>
            <a:off x="3409999" y="3589755"/>
            <a:ext cx="309563" cy="259557"/>
            <a:chOff x="68" y="3974"/>
            <a:chExt cx="221" cy="227"/>
          </a:xfrm>
        </p:grpSpPr>
        <p:sp>
          <p:nvSpPr>
            <p:cNvPr id="4171" name="AutoShape 725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172" name="Picture 726" descr="стоянка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46" name="Group 435"/>
          <p:cNvGrpSpPr/>
          <p:nvPr/>
        </p:nvGrpSpPr>
        <p:grpSpPr>
          <a:xfrm>
            <a:off x="4279971" y="3629133"/>
            <a:ext cx="428625" cy="440062"/>
            <a:chOff x="4969" y="3569"/>
            <a:chExt cx="305" cy="442"/>
          </a:xfrm>
        </p:grpSpPr>
        <p:grpSp>
          <p:nvGrpSpPr>
            <p:cNvPr id="4165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4167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68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69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70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66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ПСЧ-65</a:t>
              </a:r>
            </a:p>
          </p:txBody>
        </p:sp>
      </p:grpSp>
      <p:grpSp>
        <p:nvGrpSpPr>
          <p:cNvPr id="4147" name="Group 435"/>
          <p:cNvGrpSpPr/>
          <p:nvPr/>
        </p:nvGrpSpPr>
        <p:grpSpPr>
          <a:xfrm>
            <a:off x="3405235" y="3596985"/>
            <a:ext cx="428625" cy="440062"/>
            <a:chOff x="4969" y="3569"/>
            <a:chExt cx="305" cy="442"/>
          </a:xfrm>
        </p:grpSpPr>
        <p:grpSp>
          <p:nvGrpSpPr>
            <p:cNvPr id="4159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4161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62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63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64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60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ПСЧ-68</a:t>
              </a:r>
            </a:p>
          </p:txBody>
        </p:sp>
      </p:grpSp>
      <p:grpSp>
        <p:nvGrpSpPr>
          <p:cNvPr id="4148" name="Group 435"/>
          <p:cNvGrpSpPr/>
          <p:nvPr/>
        </p:nvGrpSpPr>
        <p:grpSpPr>
          <a:xfrm>
            <a:off x="3833860" y="3673185"/>
            <a:ext cx="428625" cy="440062"/>
            <a:chOff x="4969" y="3569"/>
            <a:chExt cx="305" cy="442"/>
          </a:xfrm>
        </p:grpSpPr>
        <p:grpSp>
          <p:nvGrpSpPr>
            <p:cNvPr id="4153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4155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56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57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58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54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ПСЧ-64</a:t>
              </a:r>
            </a:p>
          </p:txBody>
        </p:sp>
      </p:grpSp>
      <p:sp>
        <p:nvSpPr>
          <p:cNvPr id="4149" name="Rectangle 463"/>
          <p:cNvSpPr>
            <a:spLocks noChangeArrowheads="1"/>
          </p:cNvSpPr>
          <p:nvPr/>
        </p:nvSpPr>
        <p:spPr bwMode="auto">
          <a:xfrm>
            <a:off x="3644905" y="3357607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4150" name="Rectangle 463"/>
          <p:cNvSpPr>
            <a:spLocks noChangeArrowheads="1"/>
          </p:cNvSpPr>
          <p:nvPr/>
        </p:nvSpPr>
        <p:spPr bwMode="auto">
          <a:xfrm>
            <a:off x="3644905" y="3467139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4151" name="Rectangle 463"/>
          <p:cNvSpPr>
            <a:spLocks noChangeArrowheads="1"/>
          </p:cNvSpPr>
          <p:nvPr/>
        </p:nvSpPr>
        <p:spPr bwMode="auto">
          <a:xfrm>
            <a:off x="3646538" y="3249250"/>
            <a:ext cx="287337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4152" name="Rectangle 462"/>
          <p:cNvSpPr>
            <a:spLocks noChangeArrowheads="1"/>
          </p:cNvSpPr>
          <p:nvPr/>
        </p:nvSpPr>
        <p:spPr bwMode="auto">
          <a:xfrm>
            <a:off x="3370313" y="3489757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28" tIns="40613" rIns="81228" bIns="40613" anchor="ctr"/>
          <a:lstStyle/>
          <a:p>
            <a:endParaRPr lang="ru-RU"/>
          </a:p>
        </p:txBody>
      </p:sp>
      <p:sp>
        <p:nvSpPr>
          <p:cNvPr id="110" name="Text Box 27"/>
          <p:cNvSpPr txBox="1">
            <a:spLocks noChangeArrowheads="1"/>
          </p:cNvSpPr>
          <p:nvPr/>
        </p:nvSpPr>
        <p:spPr bwMode="auto">
          <a:xfrm>
            <a:off x="0" y="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</a:t>
            </a:r>
          </a:p>
          <a:p>
            <a:r>
              <a:rPr lang="ru-RU">
                <a:latin typeface="Times New Roman" pitchFamily="18" charset="0"/>
              </a:rPr>
              <a:t>НА ТРАССЕ</a:t>
            </a:r>
            <a:r>
              <a:rPr lang="en-US"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Р-254 «ЮЖНЫЙ ОБХОД Г. ОМСКА»</a:t>
            </a:r>
          </a:p>
          <a:p>
            <a:r>
              <a:rPr lang="ru-RU">
                <a:latin typeface="Times New Roman" pitchFamily="18" charset="0"/>
              </a:rPr>
              <a:t>НА ТЕРРИТОРИИ ОМСКОЙ 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1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923742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" name="Rectangle 212"/>
          <p:cNvSpPr>
            <a:spLocks noChangeArrowheads="1"/>
          </p:cNvSpPr>
          <p:nvPr/>
        </p:nvSpPr>
        <p:spPr bwMode="auto">
          <a:xfrm>
            <a:off x="119089" y="1919526"/>
            <a:ext cx="3552800" cy="1444005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</a:ln>
        </p:spPr>
        <p:txBody>
          <a:bodyPr lIns="36307" tIns="44460" rIns="36307" bIns="44460">
            <a:spAutoFit/>
          </a:bodyPr>
          <a:lstStyle/>
          <a:p>
            <a:pPr algn="ctr" defTabSz="894069">
              <a:spcBef>
                <a:spcPct val="50000"/>
              </a:spcBef>
              <a:tabLst>
                <a:tab pos="2544609"/>
              </a:tabLst>
            </a:pPr>
            <a:r>
              <a:rPr lang="ru-RU" sz="800">
                <a:solidFill>
                  <a:srgbClr val="FF0000"/>
                </a:solidFill>
              </a:rPr>
              <a:t>Сценарий возможного развития ЧС</a:t>
            </a:r>
            <a:br>
              <a:rPr lang="ru-RU" sz="800">
                <a:solidFill>
                  <a:srgbClr val="FF0000"/>
                </a:solidFill>
              </a:rPr>
            </a:br>
            <a:r>
              <a:rPr lang="ru-RU" sz="800">
                <a:solidFill>
                  <a:srgbClr val="FF0000"/>
                </a:solidFill>
              </a:rPr>
              <a:t>на магистральных трассах</a:t>
            </a:r>
            <a:r>
              <a:rPr lang="ru-RU" sz="800" b="0">
                <a:solidFill>
                  <a:srgbClr val="FF5050"/>
                </a:solidFill>
              </a:rPr>
              <a:t>.</a:t>
            </a:r>
          </a:p>
          <a:p>
            <a:pPr algn="ctr" defTabSz="894069">
              <a:tabLst>
                <a:tab pos="2544609"/>
              </a:tabLst>
            </a:pPr>
            <a:r>
              <a:rPr lang="ru-RU" sz="800" b="0">
                <a:solidFill>
                  <a:schemeClr val="tx1"/>
                </a:solidFill>
              </a:rPr>
              <a:t>На территории Омской области возможно</a:t>
            </a:r>
            <a:r>
              <a:rPr lang="en-US" sz="800" b="0">
                <a:solidFill>
                  <a:schemeClr val="tx1"/>
                </a:solidFill>
              </a:rPr>
              <a:t>:</a:t>
            </a:r>
          </a:p>
          <a:p>
            <a:pPr algn="ctr" defTabSz="894069">
              <a:tabLst>
                <a:tab pos="2544609"/>
              </a:tabLst>
            </a:pPr>
            <a:r>
              <a:rPr lang="ru-RU" sz="800">
                <a:solidFill>
                  <a:schemeClr val="tx1"/>
                </a:solidFill>
              </a:rPr>
              <a:t> ограничение движения</a:t>
            </a:r>
            <a:r>
              <a:rPr lang="ru-RU" sz="800" b="0">
                <a:solidFill>
                  <a:schemeClr val="tx1"/>
                </a:solidFill>
              </a:rPr>
              <a:t> автомобильного транспорта на 2 участках трассы </a:t>
            </a:r>
            <a:br>
              <a:rPr lang="ru-RU" sz="800" b="0" smtClean="0">
                <a:solidFill>
                  <a:schemeClr val="tx1"/>
                </a:solidFill>
              </a:rPr>
            </a:br>
            <a:r>
              <a:rPr lang="ru-RU" sz="800" b="0" smtClean="0">
                <a:solidFill>
                  <a:schemeClr val="tx1"/>
                </a:solidFill>
              </a:rPr>
              <a:t>Р-254 </a:t>
            </a:r>
            <a:r>
              <a:rPr lang="ru-RU" sz="800" b="0">
                <a:solidFill>
                  <a:schemeClr val="tx1"/>
                </a:solidFill>
              </a:rPr>
              <a:t>в районе аварийных участков при ДТП. Возможно скопление транспортных средств до 250 единиц, в том числе до 4 единиц рейсовых автобусов междугородних маршрутов и до 100 пассажиров.. Возможно снижение машинопотока.</a:t>
            </a:r>
          </a:p>
          <a:p>
            <a:pPr algn="ctr" defTabSz="894069">
              <a:tabLst>
                <a:tab pos="2544609"/>
              </a:tabLst>
            </a:pPr>
            <a:r>
              <a:rPr lang="ru-RU" sz="800">
                <a:solidFill>
                  <a:schemeClr val="tx1"/>
                </a:solidFill>
              </a:rPr>
              <a:t> Изменение скоростного режима</a:t>
            </a:r>
            <a:r>
              <a:rPr lang="ru-RU" sz="800" b="0">
                <a:solidFill>
                  <a:schemeClr val="tx1"/>
                </a:solidFill>
              </a:rPr>
              <a:t> на 1 участке трассы Р-254 - снижение скорости движения машинопотока до 25-30 км при средней скорости до 90 км/ час</a:t>
            </a:r>
          </a:p>
        </p:txBody>
      </p:sp>
      <p:graphicFrame>
        <p:nvGraphicFramePr>
          <p:cNvPr id="113" name="Group 2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227187"/>
              </p:ext>
            </p:extLst>
          </p:nvPr>
        </p:nvGraphicFramePr>
        <p:xfrm>
          <a:off x="5692954" y="1686252"/>
          <a:ext cx="3451077" cy="1389573"/>
        </p:xfrm>
        <a:graphic>
          <a:graphicData uri="http://schemas.openxmlformats.org/drawingml/2006/table">
            <a:tbl>
              <a:tblPr/>
              <a:tblGrid>
                <a:gridCol w="11494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2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94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098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ПБ, МР</a:t>
                      </a:r>
                    </a:p>
                  </a:txBody>
                  <a:tcPr marL="59203" marR="59203" marT="19768" marB="1976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ФИО</a:t>
                      </a:r>
                    </a:p>
                  </a:txBody>
                  <a:tcPr marL="59203" marR="59203" marT="19768" marB="1976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Телефон</a:t>
                      </a:r>
                    </a:p>
                  </a:txBody>
                  <a:tcPr marL="59203" marR="59203" marT="19768" marB="1976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888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Глава МР</a:t>
                      </a:r>
                    </a:p>
                  </a:txBody>
                  <a:tcPr marL="59225" marR="59225" marT="19795" marB="197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Долматов Геннадий Геннадьевич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8-922-056-73-73 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8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</a:t>
                      </a:r>
                    </a:p>
                  </a:txBody>
                  <a:tcPr marL="59225" marR="59225" marT="19795" marB="197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Плукчи Александр Викторович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8-913-974-66-23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106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 ПСЧ</a:t>
                      </a:r>
                    </a:p>
                  </a:txBody>
                  <a:tcPr marL="59225" marR="59225" marT="19795" marB="197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Пилюгин Виталий Валерьевич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8-960-993-59-95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888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 ГИБДД</a:t>
                      </a:r>
                    </a:p>
                  </a:txBody>
                  <a:tcPr marL="59225" marR="59225" marT="19795" marB="197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Баранов Александр Александрович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79-30-98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98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 ДРСУ</a:t>
                      </a:r>
                    </a:p>
                  </a:txBody>
                  <a:tcPr marL="59225" marR="59225" marT="19795" marB="197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Киселев Владимир Васильевич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91-11-72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14" name="Group 2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596339"/>
              </p:ext>
            </p:extLst>
          </p:nvPr>
        </p:nvGraphicFramePr>
        <p:xfrm>
          <a:off x="6228813" y="3152709"/>
          <a:ext cx="2915757" cy="743850"/>
        </p:xfrm>
        <a:graphic>
          <a:graphicData uri="http://schemas.openxmlformats.org/drawingml/2006/table">
            <a:tbl>
              <a:tblPr/>
              <a:tblGrid>
                <a:gridCol w="16467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29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60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43166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Расчет сил и средств</a:t>
                      </a:r>
                    </a:p>
                  </a:txBody>
                  <a:tcPr marL="57791" marR="57791" marT="20409" marB="204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Количество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л/с, чел.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тех.ед.</a:t>
                      </a:r>
                    </a:p>
                  </a:txBody>
                  <a:tcPr marL="45505" marR="45505" marT="3214" marB="32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 МЧС России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ГИБДД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ДРСУ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797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Всего 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45505" marR="4550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37703"/>
              </p:ext>
            </p:extLst>
          </p:nvPr>
        </p:nvGraphicFramePr>
        <p:xfrm>
          <a:off x="5716230" y="898588"/>
          <a:ext cx="3437604" cy="737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Лист" r:id="rId9" imgW="3429068" imgH="981180" progId="Excel.Sheet.8">
                  <p:embed/>
                </p:oleObj>
              </mc:Choice>
              <mc:Fallback>
                <p:oleObj name="Лист" r:id="rId9" imgW="3429068" imgH="98118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16230" y="898588"/>
                        <a:ext cx="3437604" cy="73706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76306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" y="571500"/>
            <a:ext cx="90900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Freeform 5"/>
          <p:cNvSpPr/>
          <p:nvPr/>
        </p:nvSpPr>
        <p:spPr bwMode="auto">
          <a:xfrm>
            <a:off x="2503491" y="2368193"/>
            <a:ext cx="2309812" cy="1434703"/>
          </a:xfrm>
          <a:custGeom>
            <a:gdLst>
              <a:gd name="T0" fmla="*/ 2147483647 w 1451"/>
              <a:gd name="T1" fmla="*/ 2147483647 h 1368"/>
              <a:gd name="T2" fmla="*/ 2147483647 w 1451"/>
              <a:gd name="T3" fmla="*/ 2147483647 h 1368"/>
              <a:gd name="T4" fmla="*/ 2147483647 w 1451"/>
              <a:gd name="T5" fmla="*/ 2147483647 h 1368"/>
              <a:gd name="T6" fmla="*/ 2147483647 w 1451"/>
              <a:gd name="T7" fmla="*/ 2147483647 h 1368"/>
              <a:gd name="T8" fmla="*/ 2147483647 w 1451"/>
              <a:gd name="T9" fmla="*/ 2147483647 h 1368"/>
              <a:gd name="T10" fmla="*/ 2147483647 w 1451"/>
              <a:gd name="T11" fmla="*/ 2147483647 h 1368"/>
              <a:gd name="T12" fmla="*/ 2147483647 w 1451"/>
              <a:gd name="T13" fmla="*/ 2147483647 h 1368"/>
              <a:gd name="T14" fmla="*/ 2147483647 w 1451"/>
              <a:gd name="T15" fmla="*/ 2147483647 h 1368"/>
              <a:gd name="T16" fmla="*/ 2147483647 w 1451"/>
              <a:gd name="T17" fmla="*/ 2147483647 h 1368"/>
              <a:gd name="T18" fmla="*/ 2147483647 w 1451"/>
              <a:gd name="T19" fmla="*/ 2147483647 h 1368"/>
              <a:gd name="T20" fmla="*/ 2147483647 w 1451"/>
              <a:gd name="T21" fmla="*/ 2147483647 h 1368"/>
              <a:gd name="T22" fmla="*/ 2147483647 w 1451"/>
              <a:gd name="T23" fmla="*/ 2147483647 h 1368"/>
              <a:gd name="T24" fmla="*/ 2147483647 w 1451"/>
              <a:gd name="T25" fmla="*/ 2147483647 h 1368"/>
              <a:gd name="T26" fmla="*/ 2147483647 w 1451"/>
              <a:gd name="T27" fmla="*/ 2147483647 h 1368"/>
              <a:gd name="T28" fmla="*/ 2147483647 w 1451"/>
              <a:gd name="T29" fmla="*/ 2147483647 h 1368"/>
              <a:gd name="T30" fmla="*/ 2147483647 w 1451"/>
              <a:gd name="T31" fmla="*/ 2147483647 h 1368"/>
              <a:gd name="T32" fmla="*/ 2147483647 w 1451"/>
              <a:gd name="T33" fmla="*/ 2147483647 h 1368"/>
              <a:gd name="T34" fmla="*/ 2147483647 w 1451"/>
              <a:gd name="T35" fmla="*/ 2147483647 h 1368"/>
              <a:gd name="T36" fmla="*/ 2147483647 w 1451"/>
              <a:gd name="T37" fmla="*/ 2147483647 h 1368"/>
              <a:gd name="T38" fmla="*/ 2147483647 w 1451"/>
              <a:gd name="T39" fmla="*/ 2147483647 h 1368"/>
              <a:gd name="T40" fmla="*/ 2147483647 w 1451"/>
              <a:gd name="T41" fmla="*/ 2147483647 h 1368"/>
              <a:gd name="T42" fmla="*/ 2147483647 w 1451"/>
              <a:gd name="T43" fmla="*/ 2147483647 h 1368"/>
              <a:gd name="T44" fmla="*/ 2147483647 w 1451"/>
              <a:gd name="T45" fmla="*/ 2147483647 h 1368"/>
              <a:gd name="T46" fmla="*/ 2147483647 w 1451"/>
              <a:gd name="T47" fmla="*/ 2147483647 h 1368"/>
              <a:gd name="T48" fmla="*/ 0 w 1451"/>
              <a:gd name="T49" fmla="*/ 2147483647 h 1368"/>
              <a:gd name="T50" fmla="*/ 2147483647 w 1451"/>
              <a:gd name="T51" fmla="*/ 2147483647 h 1368"/>
              <a:gd name="T52" fmla="*/ 2147483647 w 1451"/>
              <a:gd name="T53" fmla="*/ 2147483647 h 1368"/>
              <a:gd name="T54" fmla="*/ 2147483647 w 1451"/>
              <a:gd name="T55" fmla="*/ 2147483647 h 1368"/>
              <a:gd name="T56" fmla="*/ 2147483647 w 1451"/>
              <a:gd name="T57" fmla="*/ 2147483647 h 1368"/>
              <a:gd name="T58" fmla="*/ 2147483647 w 1451"/>
              <a:gd name="T59" fmla="*/ 2147483647 h 1368"/>
              <a:gd name="T60" fmla="*/ 2147483647 w 1451"/>
              <a:gd name="T61" fmla="*/ 2147483647 h 1368"/>
              <a:gd name="T62" fmla="*/ 2147483647 w 1451"/>
              <a:gd name="T63" fmla="*/ 2147483647 h 13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1" h="1368">
                <a:moveTo>
                  <a:pt x="214" y="0"/>
                </a:moveTo>
                <a:lnTo>
                  <a:pt x="274" y="10"/>
                </a:lnTo>
                <a:lnTo>
                  <a:pt x="266" y="158"/>
                </a:lnTo>
                <a:lnTo>
                  <a:pt x="320" y="168"/>
                </a:lnTo>
                <a:lnTo>
                  <a:pt x="484" y="104"/>
                </a:lnTo>
                <a:lnTo>
                  <a:pt x="680" y="471"/>
                </a:lnTo>
                <a:lnTo>
                  <a:pt x="771" y="380"/>
                </a:lnTo>
                <a:lnTo>
                  <a:pt x="750" y="332"/>
                </a:lnTo>
                <a:lnTo>
                  <a:pt x="836" y="280"/>
                </a:lnTo>
                <a:lnTo>
                  <a:pt x="928" y="334"/>
                </a:lnTo>
                <a:lnTo>
                  <a:pt x="907" y="380"/>
                </a:lnTo>
                <a:lnTo>
                  <a:pt x="980" y="428"/>
                </a:lnTo>
                <a:lnTo>
                  <a:pt x="1043" y="380"/>
                </a:lnTo>
                <a:lnTo>
                  <a:pt x="1043" y="335"/>
                </a:lnTo>
                <a:lnTo>
                  <a:pt x="1026" y="330"/>
                </a:lnTo>
                <a:lnTo>
                  <a:pt x="1128" y="260"/>
                </a:lnTo>
                <a:lnTo>
                  <a:pt x="1166" y="304"/>
                </a:lnTo>
                <a:lnTo>
                  <a:pt x="1120" y="354"/>
                </a:lnTo>
                <a:lnTo>
                  <a:pt x="1200" y="470"/>
                </a:lnTo>
                <a:lnTo>
                  <a:pt x="1056" y="564"/>
                </a:lnTo>
                <a:lnTo>
                  <a:pt x="1090" y="600"/>
                </a:lnTo>
                <a:lnTo>
                  <a:pt x="1198" y="576"/>
                </a:lnTo>
                <a:lnTo>
                  <a:pt x="1240" y="624"/>
                </a:lnTo>
                <a:lnTo>
                  <a:pt x="1302" y="584"/>
                </a:lnTo>
                <a:lnTo>
                  <a:pt x="1361" y="652"/>
                </a:lnTo>
                <a:lnTo>
                  <a:pt x="1300" y="682"/>
                </a:lnTo>
                <a:lnTo>
                  <a:pt x="1344" y="760"/>
                </a:lnTo>
                <a:lnTo>
                  <a:pt x="1404" y="832"/>
                </a:lnTo>
                <a:lnTo>
                  <a:pt x="1090" y="906"/>
                </a:lnTo>
                <a:lnTo>
                  <a:pt x="1072" y="950"/>
                </a:lnTo>
                <a:lnTo>
                  <a:pt x="1092" y="1024"/>
                </a:lnTo>
                <a:lnTo>
                  <a:pt x="1034" y="1076"/>
                </a:lnTo>
                <a:lnTo>
                  <a:pt x="1180" y="1132"/>
                </a:lnTo>
                <a:lnTo>
                  <a:pt x="1280" y="1126"/>
                </a:lnTo>
                <a:lnTo>
                  <a:pt x="1320" y="1078"/>
                </a:lnTo>
                <a:lnTo>
                  <a:pt x="1451" y="1151"/>
                </a:lnTo>
                <a:lnTo>
                  <a:pt x="1416" y="1222"/>
                </a:lnTo>
                <a:lnTo>
                  <a:pt x="1361" y="1196"/>
                </a:lnTo>
                <a:lnTo>
                  <a:pt x="1260" y="1346"/>
                </a:lnTo>
                <a:lnTo>
                  <a:pt x="910" y="1118"/>
                </a:lnTo>
                <a:lnTo>
                  <a:pt x="844" y="1170"/>
                </a:lnTo>
                <a:lnTo>
                  <a:pt x="870" y="1230"/>
                </a:lnTo>
                <a:lnTo>
                  <a:pt x="924" y="1258"/>
                </a:lnTo>
                <a:lnTo>
                  <a:pt x="726" y="1368"/>
                </a:lnTo>
                <a:lnTo>
                  <a:pt x="635" y="1332"/>
                </a:lnTo>
                <a:lnTo>
                  <a:pt x="544" y="1242"/>
                </a:lnTo>
                <a:lnTo>
                  <a:pt x="576" y="1076"/>
                </a:lnTo>
                <a:lnTo>
                  <a:pt x="446" y="1062"/>
                </a:lnTo>
                <a:lnTo>
                  <a:pt x="422" y="884"/>
                </a:lnTo>
                <a:lnTo>
                  <a:pt x="0" y="834"/>
                </a:lnTo>
                <a:lnTo>
                  <a:pt x="0" y="788"/>
                </a:lnTo>
                <a:lnTo>
                  <a:pt x="91" y="788"/>
                </a:lnTo>
                <a:lnTo>
                  <a:pt x="91" y="743"/>
                </a:lnTo>
                <a:lnTo>
                  <a:pt x="236" y="788"/>
                </a:lnTo>
                <a:lnTo>
                  <a:pt x="408" y="834"/>
                </a:lnTo>
                <a:lnTo>
                  <a:pt x="436" y="796"/>
                </a:lnTo>
                <a:lnTo>
                  <a:pt x="162" y="640"/>
                </a:lnTo>
                <a:lnTo>
                  <a:pt x="227" y="516"/>
                </a:lnTo>
                <a:lnTo>
                  <a:pt x="238" y="498"/>
                </a:lnTo>
                <a:lnTo>
                  <a:pt x="306" y="534"/>
                </a:lnTo>
                <a:lnTo>
                  <a:pt x="317" y="471"/>
                </a:lnTo>
                <a:lnTo>
                  <a:pt x="181" y="335"/>
                </a:lnTo>
                <a:lnTo>
                  <a:pt x="181" y="198"/>
                </a:lnTo>
                <a:lnTo>
                  <a:pt x="136" y="108"/>
                </a:lnTo>
                <a:lnTo>
                  <a:pt x="214" y="0"/>
                </a:lnTo>
                <a:close/>
              </a:path>
            </a:pathLst>
          </a:custGeom>
          <a:solidFill>
            <a:srgbClr val="FFFFCC">
              <a:alpha val="47842"/>
            </a:srgbClr>
          </a:solidFill>
          <a:ln w="349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756039" y="1362086"/>
            <a:ext cx="1079500" cy="18028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1375" tIns="20688" rIns="41375" bIns="20688">
            <a:spAutoFit/>
          </a:bodyPr>
          <a:lstStyle>
            <a:lvl1pPr defTabSz="652463">
              <a:defRPr sz="3200">
                <a:solidFill>
                  <a:schemeClr val="tx1"/>
                </a:solidFill>
                <a:latin typeface="Arial"/>
              </a:defRPr>
            </a:lvl1pPr>
            <a:lvl2pPr defTabSz="652463">
              <a:defRPr sz="2800">
                <a:solidFill>
                  <a:schemeClr val="tx1"/>
                </a:solidFill>
                <a:latin typeface="Arial"/>
              </a:defRPr>
            </a:lvl2pPr>
            <a:lvl3pPr defTabSz="652463">
              <a:defRPr sz="2400">
                <a:solidFill>
                  <a:schemeClr val="tx1"/>
                </a:solidFill>
                <a:latin typeface="Arial"/>
              </a:defRPr>
            </a:lvl3pPr>
            <a:lvl4pPr defTabSz="652463">
              <a:defRPr sz="2000">
                <a:solidFill>
                  <a:schemeClr val="tx1"/>
                </a:solidFill>
                <a:latin typeface="Arial"/>
              </a:defRPr>
            </a:lvl4pPr>
            <a:lvl5pPr defTabSz="652463">
              <a:defRPr sz="2000">
                <a:solidFill>
                  <a:schemeClr val="tx1"/>
                </a:solidFill>
                <a:latin typeface="Arial"/>
              </a:defRPr>
            </a:lvl5pPr>
            <a:lvl6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900"/>
              <a:t>Омский</a:t>
            </a:r>
          </a:p>
        </p:txBody>
      </p:sp>
      <p:sp>
        <p:nvSpPr>
          <p:cNvPr id="2054" name="Text Box 26"/>
          <p:cNvSpPr txBox="1">
            <a:spLocks noChangeArrowheads="1"/>
          </p:cNvSpPr>
          <p:nvPr/>
        </p:nvSpPr>
        <p:spPr bwMode="auto">
          <a:xfrm>
            <a:off x="2438410" y="3426663"/>
            <a:ext cx="484188" cy="166312"/>
          </a:xfrm>
          <a:prstGeom prst="rect">
            <a:avLst/>
          </a:prstGeom>
          <a:solidFill>
            <a:srgbClr val="FFFF00"/>
          </a:solidFill>
          <a:ln w="285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001" tIns="29012" rIns="58001" bIns="29012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700"/>
              <a:t>Р-254</a:t>
            </a:r>
          </a:p>
        </p:txBody>
      </p:sp>
      <p:grpSp>
        <p:nvGrpSpPr>
          <p:cNvPr id="2055" name="Group 28"/>
          <p:cNvGrpSpPr/>
          <p:nvPr/>
        </p:nvGrpSpPr>
        <p:grpSpPr>
          <a:xfrm>
            <a:off x="3265500" y="2817030"/>
            <a:ext cx="925512" cy="534078"/>
            <a:chOff x="7371" y="2264"/>
            <a:chExt cx="653" cy="628"/>
          </a:xfrm>
        </p:grpSpPr>
        <p:grpSp>
          <p:nvGrpSpPr>
            <p:cNvPr id="2243" name="Group 29"/>
            <p:cNvGrpSpPr/>
            <p:nvPr/>
          </p:nvGrpSpPr>
          <p:grpSpPr>
            <a:xfrm>
              <a:off x="7643" y="2264"/>
              <a:ext cx="381" cy="434"/>
              <a:chOff x="113" y="709"/>
              <a:chExt cx="383" cy="433"/>
            </a:xfrm>
          </p:grpSpPr>
          <p:grpSp>
            <p:nvGrpSpPr>
              <p:cNvPr id="2245" name="Group 30"/>
              <p:cNvGrpSpPr/>
              <p:nvPr/>
            </p:nvGrpSpPr>
            <p:grpSpPr>
              <a:xfrm>
                <a:off x="113" y="1026"/>
                <a:ext cx="122" cy="116"/>
                <a:chOff x="6078" y="1964"/>
                <a:chExt cx="129" cy="96"/>
              </a:xfrm>
            </p:grpSpPr>
            <p:sp>
              <p:nvSpPr>
                <p:cNvPr id="2257" name="Oval 31"/>
                <p:cNvSpPr>
                  <a:spLocks noChangeArrowheads="1"/>
                </p:cNvSpPr>
                <p:nvPr/>
              </p:nvSpPr>
              <p:spPr bwMode="auto">
                <a:xfrm>
                  <a:off x="6078" y="1964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5301" tIns="32650" rIns="65301" bIns="32650" anchor="ctr"/>
                <a:lstStyle/>
                <a:p>
                  <a:pPr defTabSz="579589"/>
                  <a:endParaRPr lang="ru-RU" altLang="ru-RU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58" name="Rectangle 32"/>
                <p:cNvSpPr>
                  <a:spLocks noChangeArrowheads="1"/>
                </p:cNvSpPr>
                <p:nvPr/>
              </p:nvSpPr>
              <p:spPr bwMode="auto">
                <a:xfrm>
                  <a:off x="6127" y="1964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5301" tIns="32650" rIns="65301" bIns="32650" anchor="ctr"/>
                <a:lstStyle/>
                <a:p>
                  <a:pPr defTabSz="579589"/>
                  <a:endParaRPr lang="ru-RU" alt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246" name="Group 33"/>
              <p:cNvGrpSpPr/>
              <p:nvPr/>
            </p:nvGrpSpPr>
            <p:grpSpPr>
              <a:xfrm>
                <a:off x="204" y="711"/>
                <a:ext cx="292" cy="224"/>
                <a:chOff x="384" y="4176"/>
                <a:chExt cx="1040" cy="1111"/>
              </a:xfrm>
            </p:grpSpPr>
            <p:sp>
              <p:nvSpPr>
                <p:cNvPr id="2249" name="Freeform 34"/>
                <p:cNvSpPr/>
                <p:nvPr/>
              </p:nvSpPr>
              <p:spPr bwMode="auto">
                <a:xfrm>
                  <a:off x="384" y="4176"/>
                  <a:ext cx="1040" cy="552"/>
                </a:xfrm>
                <a:custGeom>
                  <a:gdLst>
                    <a:gd name="T0" fmla="*/ 2 w 1040"/>
                    <a:gd name="T1" fmla="*/ 0 h 552"/>
                    <a:gd name="T2" fmla="*/ 40 w 1040"/>
                    <a:gd name="T3" fmla="*/ 0 h 552"/>
                    <a:gd name="T4" fmla="*/ 816 w 1040"/>
                    <a:gd name="T5" fmla="*/ 0 h 552"/>
                    <a:gd name="T6" fmla="*/ 1040 w 1040"/>
                    <a:gd name="T7" fmla="*/ 552 h 552"/>
                    <a:gd name="T8" fmla="*/ 0 w 1040"/>
                    <a:gd name="T9" fmla="*/ 552 h 552"/>
                    <a:gd name="T10" fmla="*/ 2 w 1040"/>
                    <a:gd name="T11" fmla="*/ 0 h 5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040" h="552">
                      <a:moveTo>
                        <a:pt x="2" y="0"/>
                      </a:moveTo>
                      <a:cubicBezTo>
                        <a:pt x="15" y="0"/>
                        <a:pt x="27" y="0"/>
                        <a:pt x="40" y="0"/>
                      </a:cubicBezTo>
                      <a:lnTo>
                        <a:pt x="816" y="0"/>
                      </a:lnTo>
                      <a:lnTo>
                        <a:pt x="1040" y="552"/>
                      </a:lnTo>
                      <a:lnTo>
                        <a:pt x="0" y="55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9999"/>
                    </a:gs>
                    <a:gs pos="50000">
                      <a:srgbClr val="FFFFFF"/>
                    </a:gs>
                    <a:gs pos="100000">
                      <a:srgbClr val="FF9999"/>
                    </a:gs>
                  </a:gsLst>
                  <a:lin ang="5400000" scaled="1"/>
                </a:gradFill>
                <a:ln w="19050" cmpd="sng">
                  <a:solidFill>
                    <a:srgbClr val="FF00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0" name="Line 35"/>
                <p:cNvSpPr>
                  <a:spLocks noChangeShapeType="1"/>
                </p:cNvSpPr>
                <p:nvPr/>
              </p:nvSpPr>
              <p:spPr bwMode="auto">
                <a:xfrm>
                  <a:off x="384" y="4304"/>
                  <a:ext cx="864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1" name="Line 36"/>
                <p:cNvSpPr>
                  <a:spLocks noChangeShapeType="1"/>
                </p:cNvSpPr>
                <p:nvPr/>
              </p:nvSpPr>
              <p:spPr bwMode="auto">
                <a:xfrm>
                  <a:off x="384" y="4608"/>
                  <a:ext cx="979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52" name="Group 37"/>
                <p:cNvGrpSpPr/>
                <p:nvPr/>
              </p:nvGrpSpPr>
              <p:grpSpPr>
                <a:xfrm>
                  <a:off x="384" y="4176"/>
                  <a:ext cx="1036" cy="1111"/>
                  <a:chOff x="-1228" y="3317"/>
                  <a:chExt cx="1036" cy="1111"/>
                </a:xfrm>
              </p:grpSpPr>
              <p:sp>
                <p:nvSpPr>
                  <p:cNvPr id="225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-422" y="3317"/>
                    <a:ext cx="230" cy="55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4" name="Line 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-1228" y="3872"/>
                    <a:ext cx="1036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-1228" y="3317"/>
                    <a:ext cx="1" cy="1111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-1228" y="3317"/>
                    <a:ext cx="806" cy="2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47" name="Text Box 42"/>
              <p:cNvSpPr txBox="1">
                <a:spLocks noChangeArrowheads="1"/>
              </p:cNvSpPr>
              <p:nvPr/>
            </p:nvSpPr>
            <p:spPr bwMode="auto">
              <a:xfrm>
                <a:off x="183" y="709"/>
                <a:ext cx="237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38487" tIns="19243" rIns="38487" bIns="19243">
                <a:spAutoFit/>
              </a:bodyPr>
              <a:lstStyle>
                <a:lvl1pPr defTabSz="387350">
                  <a:defRPr sz="3200">
                    <a:solidFill>
                      <a:schemeClr val="tx1"/>
                    </a:solidFill>
                    <a:latin typeface="Arial"/>
                  </a:defRPr>
                </a:lvl1pPr>
                <a:lvl2pPr defTabSz="387350">
                  <a:defRPr sz="2800">
                    <a:solidFill>
                      <a:schemeClr val="tx1"/>
                    </a:solidFill>
                    <a:latin typeface="Arial"/>
                  </a:defRPr>
                </a:lvl2pPr>
                <a:lvl3pPr defTabSz="387350">
                  <a:defRPr sz="2400">
                    <a:solidFill>
                      <a:schemeClr val="tx1"/>
                    </a:solidFill>
                    <a:latin typeface="Arial"/>
                  </a:defRPr>
                </a:lvl3pPr>
                <a:lvl4pPr defTabSz="387350">
                  <a:defRPr sz="2000">
                    <a:solidFill>
                      <a:schemeClr val="tx1"/>
                    </a:solidFill>
                    <a:latin typeface="Arial"/>
                  </a:defRPr>
                </a:lvl4pPr>
                <a:lvl5pPr defTabSz="387350">
                  <a:defRPr sz="2000">
                    <a:solidFill>
                      <a:schemeClr val="tx1"/>
                    </a:solidFill>
                    <a:latin typeface="Arial"/>
                  </a:defRPr>
                </a:lvl5pPr>
                <a:lvl6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6pPr>
                <a:lvl7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7pPr>
                <a:lvl8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8pPr>
                <a:lvl9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0" hangingPunct="0"/>
                <a:r>
                  <a:rPr lang="ru-RU" altLang="ru-RU" sz="500"/>
                  <a:t>ГУ  МЧС</a:t>
                </a:r>
              </a:p>
            </p:txBody>
          </p:sp>
          <p:graphicFrame>
            <p:nvGraphicFramePr>
              <p:cNvPr id="2248" name="Object 43"/>
              <p:cNvGraphicFramePr/>
              <p:nvPr/>
            </p:nvGraphicFramePr>
            <p:xfrm>
              <a:off x="113" y="890"/>
              <a:ext cx="244" cy="2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55" name="Clip" r:id="rId3" imgW="1848520" imgH="2286519" progId="MS_ClipArt_Gallery.2">
                      <p:embed/>
                    </p:oleObj>
                  </mc:Choice>
                  <mc:Fallback>
                    <p:oleObj name="Clip" r:id="rId3" imgW="1848520" imgH="2286519" progId="MS_ClipArt_Gallery.2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13" y="890"/>
                            <a:ext cx="244" cy="2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44" name="Text Box 44"/>
            <p:cNvSpPr txBox="1">
              <a:spLocks noChangeArrowheads="1"/>
            </p:cNvSpPr>
            <p:nvPr/>
          </p:nvSpPr>
          <p:spPr bwMode="auto">
            <a:xfrm>
              <a:off x="7371" y="2673"/>
              <a:ext cx="365" cy="2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2163" tIns="31081" rIns="62163" bIns="31081">
              <a:spAutoFit/>
            </a:bodyPr>
            <a:lstStyle>
              <a:lvl1pPr defTabSz="625475">
                <a:defRPr sz="3200">
                  <a:solidFill>
                    <a:schemeClr val="tx1"/>
                  </a:solidFill>
                  <a:latin typeface="Arial"/>
                </a:defRPr>
              </a:lvl1pPr>
              <a:lvl2pPr defTabSz="625475">
                <a:defRPr sz="2800">
                  <a:solidFill>
                    <a:schemeClr val="tx1"/>
                  </a:solidFill>
                  <a:latin typeface="Arial"/>
                </a:defRPr>
              </a:lvl2pPr>
              <a:lvl3pPr defTabSz="625475">
                <a:defRPr sz="2400">
                  <a:solidFill>
                    <a:schemeClr val="tx1"/>
                  </a:solidFill>
                  <a:latin typeface="Arial"/>
                </a:defRPr>
              </a:lvl3pPr>
              <a:lvl4pPr defTabSz="625475">
                <a:defRPr sz="2000">
                  <a:solidFill>
                    <a:schemeClr val="tx1"/>
                  </a:solidFill>
                  <a:latin typeface="Arial"/>
                </a:defRPr>
              </a:lvl4pPr>
              <a:lvl5pPr defTabSz="625475">
                <a:defRPr sz="2000">
                  <a:solidFill>
                    <a:schemeClr val="tx1"/>
                  </a:solidFill>
                  <a:latin typeface="Arial"/>
                </a:defRPr>
              </a:lvl5pPr>
              <a:lvl6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6pPr>
              <a:lvl7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7pPr>
              <a:lvl8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8pPr>
              <a:lvl9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0" hangingPunct="0"/>
              <a:r>
                <a:rPr lang="ru-RU" altLang="ru-RU" sz="800"/>
                <a:t>Омск</a:t>
              </a:r>
            </a:p>
          </p:txBody>
        </p:sp>
      </p:grpSp>
      <p:sp>
        <p:nvSpPr>
          <p:cNvPr id="2056" name="Text Box 50"/>
          <p:cNvSpPr txBox="1">
            <a:spLocks noChangeArrowheads="1"/>
          </p:cNvSpPr>
          <p:nvPr/>
        </p:nvSpPr>
        <p:spPr bwMode="auto">
          <a:xfrm>
            <a:off x="2341578" y="3626673"/>
            <a:ext cx="488950" cy="12311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800">
                <a:latin typeface="Times New Roman" pitchFamily="18" charset="0"/>
              </a:rPr>
              <a:t>818+000</a:t>
            </a:r>
          </a:p>
        </p:txBody>
      </p:sp>
      <p:sp>
        <p:nvSpPr>
          <p:cNvPr id="2057" name="Text Box 51"/>
          <p:cNvSpPr txBox="1">
            <a:spLocks noChangeArrowheads="1"/>
          </p:cNvSpPr>
          <p:nvPr/>
        </p:nvSpPr>
        <p:spPr bwMode="auto">
          <a:xfrm>
            <a:off x="3176650" y="3921948"/>
            <a:ext cx="465137" cy="12311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800">
                <a:latin typeface="Times New Roman" pitchFamily="18" charset="0"/>
              </a:rPr>
              <a:t>818+200</a:t>
            </a:r>
          </a:p>
        </p:txBody>
      </p:sp>
      <p:pic>
        <p:nvPicPr>
          <p:cNvPr id="208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6475" y="789388"/>
            <a:ext cx="1031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7" name="Picture 9" descr="мен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9427" y="951318"/>
            <a:ext cx="152400" cy="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6416" y="1168004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540" y="4612518"/>
            <a:ext cx="101600" cy="7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0" name="Группа 51"/>
          <p:cNvGrpSpPr/>
          <p:nvPr/>
        </p:nvGrpSpPr>
        <p:grpSpPr>
          <a:xfrm>
            <a:off x="5586461" y="1362075"/>
            <a:ext cx="325437" cy="95250"/>
            <a:chOff x="2928926" y="4145543"/>
            <a:chExt cx="617583" cy="357191"/>
          </a:xfrm>
        </p:grpSpPr>
        <p:sp>
          <p:nvSpPr>
            <p:cNvPr id="2239" name="Line 16"/>
            <p:cNvSpPr>
              <a:spLocks noChangeShapeType="1"/>
            </p:cNvSpPr>
            <p:nvPr/>
          </p:nvSpPr>
          <p:spPr bwMode="auto">
            <a:xfrm>
              <a:off x="3071802" y="4286255"/>
              <a:ext cx="142876" cy="714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40" name="Line 15"/>
            <p:cNvSpPr>
              <a:spLocks noChangeShapeType="1"/>
            </p:cNvSpPr>
            <p:nvPr/>
          </p:nvSpPr>
          <p:spPr bwMode="auto">
            <a:xfrm flipV="1">
              <a:off x="2928926" y="4286255"/>
              <a:ext cx="142876" cy="900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41" name="Rectangle 14"/>
            <p:cNvSpPr>
              <a:spLocks noChangeArrowheads="1"/>
            </p:cNvSpPr>
            <p:nvPr/>
          </p:nvSpPr>
          <p:spPr bwMode="auto">
            <a:xfrm>
              <a:off x="2928926" y="4374938"/>
              <a:ext cx="285751" cy="12563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485" tIns="63742" rIns="127485" bIns="63742"/>
            <a:lstStyle/>
            <a:p>
              <a:pPr defTabSz="809457"/>
              <a:endParaRPr lang="ru-RU" altLang="ru-RU" sz="1500">
                <a:latin typeface="Calibri" panose="020f0502020204030204" pitchFamily="34" charset="0"/>
              </a:endParaRPr>
            </a:p>
          </p:txBody>
        </p:sp>
        <p:sp>
          <p:nvSpPr>
            <p:cNvPr id="2242" name="Rectangle 11"/>
            <p:cNvSpPr>
              <a:spLocks noChangeArrowheads="1"/>
            </p:cNvSpPr>
            <p:nvPr/>
          </p:nvSpPr>
          <p:spPr bwMode="auto">
            <a:xfrm>
              <a:off x="3179984" y="4145543"/>
              <a:ext cx="366525" cy="3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738" tIns="24738" rIns="24738" bIns="24738"/>
            <a:lstStyle/>
            <a:p>
              <a:pPr algn="ctr" defTabSz="1133795"/>
              <a:r>
                <a:rPr lang="ru-RU" altLang="ru-RU" sz="400" u="sng">
                  <a:latin typeface="Calibri" panose="020f05020202040a0204" pitchFamily="34" charset="0"/>
                </a:rPr>
                <a:t>ПВР</a:t>
              </a:r>
            </a:p>
            <a:p>
              <a:pPr algn="ctr" defTabSz="1133795"/>
              <a:r>
                <a:rPr lang="ru-RU" altLang="ru-RU" sz="400"/>
                <a:t>100</a:t>
              </a:r>
            </a:p>
          </p:txBody>
        </p:sp>
      </p:grpSp>
      <p:pic>
        <p:nvPicPr>
          <p:cNvPr id="2091" name="Picture 8" descr="G:\217999_32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1642" y="979891"/>
            <a:ext cx="114300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2" name="Группа 93"/>
          <p:cNvGrpSpPr/>
          <p:nvPr/>
        </p:nvGrpSpPr>
        <p:grpSpPr>
          <a:xfrm>
            <a:off x="6788152" y="1168004"/>
            <a:ext cx="101600" cy="114300"/>
            <a:chOff x="-6572329" y="-2286040"/>
            <a:chExt cx="4357719" cy="5810291"/>
          </a:xfrm>
        </p:grpSpPr>
        <p:pic>
          <p:nvPicPr>
            <p:cNvPr id="2237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9" y="-2286040"/>
              <a:ext cx="4357719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8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496" y="-1196065"/>
              <a:ext cx="2786084" cy="239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3" name="Picture 10" descr="G:\camera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9739" y="1359695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4" name="Группа 104"/>
          <p:cNvGrpSpPr/>
          <p:nvPr/>
        </p:nvGrpSpPr>
        <p:grpSpPr>
          <a:xfrm>
            <a:off x="6815141" y="1584722"/>
            <a:ext cx="101600" cy="122634"/>
            <a:chOff x="-8715468" y="1714487"/>
            <a:chExt cx="8429684" cy="11239578"/>
          </a:xfrm>
        </p:grpSpPr>
        <p:pic>
          <p:nvPicPr>
            <p:cNvPr id="2235" name="Picture 8" descr="G:\217999_320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6" name="Picture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73" y="3571853"/>
              <a:ext cx="5706126" cy="547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5" name="Группа 117"/>
          <p:cNvGrpSpPr/>
          <p:nvPr/>
        </p:nvGrpSpPr>
        <p:grpSpPr>
          <a:xfrm>
            <a:off x="6732642" y="788195"/>
            <a:ext cx="153987" cy="114300"/>
            <a:chOff x="-3786246" y="1214422"/>
            <a:chExt cx="2000264" cy="3143273"/>
          </a:xfrm>
        </p:grpSpPr>
        <p:pic>
          <p:nvPicPr>
            <p:cNvPr id="2233" name="Picture 8" descr="G:\217999_320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4" name="Picture 7" descr="G:\WiFi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1" y="1643055"/>
              <a:ext cx="1700244" cy="1714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6" name="Picture 12" descr="G:\50px-1.14_(Road_sign)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1037" y="979891"/>
            <a:ext cx="173037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14" descr="G:\s_07ed00f9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1069" y="815626"/>
            <a:ext cx="153987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8101069" y="1182295"/>
            <a:ext cx="153987" cy="107156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2099" name="Полилиния 131"/>
          <p:cNvSpPr>
            <a:spLocks noChangeArrowheads="1"/>
          </p:cNvSpPr>
          <p:nvPr/>
        </p:nvSpPr>
        <p:spPr bwMode="auto">
          <a:xfrm>
            <a:off x="8163010" y="1419240"/>
            <a:ext cx="111125" cy="26194"/>
          </a:xfrm>
          <a:custGeom>
            <a:gdLst>
              <a:gd name="T0" fmla="*/ 0 w 155218"/>
              <a:gd name="T1" fmla="*/ 6927 h 47833"/>
              <a:gd name="T2" fmla="*/ 3078 w 155218"/>
              <a:gd name="T3" fmla="*/ 4618 h 47833"/>
              <a:gd name="T4" fmla="*/ 7182 w 155218"/>
              <a:gd name="T5" fmla="*/ 1154 h 47833"/>
              <a:gd name="T6" fmla="*/ 10261 w 155218"/>
              <a:gd name="T7" fmla="*/ 0 h 47833"/>
              <a:gd name="T8" fmla="*/ 16417 w 155218"/>
              <a:gd name="T9" fmla="*/ 3464 h 47833"/>
              <a:gd name="T10" fmla="*/ 19495 w 155218"/>
              <a:gd name="T11" fmla="*/ 6927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sp>
        <p:nvSpPr>
          <p:cNvPr id="2100" name="Полилиния 149"/>
          <p:cNvSpPr>
            <a:spLocks noChangeArrowheads="1"/>
          </p:cNvSpPr>
          <p:nvPr/>
        </p:nvSpPr>
        <p:spPr bwMode="auto">
          <a:xfrm>
            <a:off x="8185235" y="1620456"/>
            <a:ext cx="111125" cy="26194"/>
          </a:xfrm>
          <a:custGeom>
            <a:gdLst>
              <a:gd name="T0" fmla="*/ 0 w 155218"/>
              <a:gd name="T1" fmla="*/ 6927 h 47833"/>
              <a:gd name="T2" fmla="*/ 3078 w 155218"/>
              <a:gd name="T3" fmla="*/ 4618 h 47833"/>
              <a:gd name="T4" fmla="*/ 7182 w 155218"/>
              <a:gd name="T5" fmla="*/ 1154 h 47833"/>
              <a:gd name="T6" fmla="*/ 10261 w 155218"/>
              <a:gd name="T7" fmla="*/ 0 h 47833"/>
              <a:gd name="T8" fmla="*/ 16417 w 155218"/>
              <a:gd name="T9" fmla="*/ 3464 h 47833"/>
              <a:gd name="T10" fmla="*/ 19495 w 155218"/>
              <a:gd name="T11" fmla="*/ 6927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4A452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pic>
        <p:nvPicPr>
          <p:cNvPr id="216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5513" y="2775354"/>
            <a:ext cx="203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2" name="Freeform 144"/>
          <p:cNvSpPr/>
          <p:nvPr/>
        </p:nvSpPr>
        <p:spPr bwMode="auto">
          <a:xfrm>
            <a:off x="4781586" y="3796952"/>
            <a:ext cx="1204913" cy="1072753"/>
          </a:xfrm>
          <a:custGeom>
            <a:gdLst>
              <a:gd name="T0" fmla="*/ 2147483647 w 1063"/>
              <a:gd name="T1" fmla="*/ 2147483647 h 1262"/>
              <a:gd name="T2" fmla="*/ 2147483647 w 1063"/>
              <a:gd name="T3" fmla="*/ 2147483647 h 1262"/>
              <a:gd name="T4" fmla="*/ 2147483647 w 1063"/>
              <a:gd name="T5" fmla="*/ 2147483647 h 1262"/>
              <a:gd name="T6" fmla="*/ 2147483647 w 1063"/>
              <a:gd name="T7" fmla="*/ 2147483647 h 1262"/>
              <a:gd name="T8" fmla="*/ 2147483647 w 1063"/>
              <a:gd name="T9" fmla="*/ 2147483647 h 1262"/>
              <a:gd name="T10" fmla="*/ 2147483647 w 1063"/>
              <a:gd name="T11" fmla="*/ 2147483647 h 1262"/>
              <a:gd name="T12" fmla="*/ 2147483647 w 1063"/>
              <a:gd name="T13" fmla="*/ 2147483647 h 1262"/>
              <a:gd name="T14" fmla="*/ 2147483647 w 1063"/>
              <a:gd name="T15" fmla="*/ 2147483647 h 1262"/>
              <a:gd name="T16" fmla="*/ 2147483647 w 1063"/>
              <a:gd name="T17" fmla="*/ 2147483647 h 1262"/>
              <a:gd name="T18" fmla="*/ 2147483647 w 1063"/>
              <a:gd name="T19" fmla="*/ 2147483647 h 1262"/>
              <a:gd name="T20" fmla="*/ 2147483647 w 1063"/>
              <a:gd name="T21" fmla="*/ 2147483647 h 1262"/>
              <a:gd name="T22" fmla="*/ 2147483647 w 1063"/>
              <a:gd name="T23" fmla="*/ 2147483647 h 1262"/>
              <a:gd name="T24" fmla="*/ 2147483647 w 1063"/>
              <a:gd name="T25" fmla="*/ 2147483647 h 1262"/>
              <a:gd name="T26" fmla="*/ 2147483647 w 1063"/>
              <a:gd name="T27" fmla="*/ 2147483647 h 1262"/>
              <a:gd name="T28" fmla="*/ 2147483647 w 1063"/>
              <a:gd name="T29" fmla="*/ 2147483647 h 1262"/>
              <a:gd name="T30" fmla="*/ 2147483647 w 1063"/>
              <a:gd name="T31" fmla="*/ 2147483647 h 1262"/>
              <a:gd name="T32" fmla="*/ 0 w 1063"/>
              <a:gd name="T33" fmla="*/ 2147483647 h 12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063" h="1262">
                <a:moveTo>
                  <a:pt x="1024" y="1262"/>
                </a:moveTo>
                <a:cubicBezTo>
                  <a:pt x="1063" y="1144"/>
                  <a:pt x="1037" y="1030"/>
                  <a:pt x="1000" y="918"/>
                </a:cubicBezTo>
                <a:cubicBezTo>
                  <a:pt x="997" y="908"/>
                  <a:pt x="990" y="874"/>
                  <a:pt x="984" y="862"/>
                </a:cubicBezTo>
                <a:cubicBezTo>
                  <a:pt x="961" y="821"/>
                  <a:pt x="930" y="781"/>
                  <a:pt x="904" y="742"/>
                </a:cubicBezTo>
                <a:cubicBezTo>
                  <a:pt x="893" y="726"/>
                  <a:pt x="841" y="713"/>
                  <a:pt x="832" y="710"/>
                </a:cubicBezTo>
                <a:cubicBezTo>
                  <a:pt x="811" y="703"/>
                  <a:pt x="764" y="650"/>
                  <a:pt x="760" y="646"/>
                </a:cubicBezTo>
                <a:cubicBezTo>
                  <a:pt x="746" y="632"/>
                  <a:pt x="728" y="625"/>
                  <a:pt x="712" y="614"/>
                </a:cubicBezTo>
                <a:cubicBezTo>
                  <a:pt x="704" y="609"/>
                  <a:pt x="688" y="598"/>
                  <a:pt x="688" y="598"/>
                </a:cubicBezTo>
                <a:cubicBezTo>
                  <a:pt x="655" y="548"/>
                  <a:pt x="602" y="497"/>
                  <a:pt x="544" y="478"/>
                </a:cubicBezTo>
                <a:cubicBezTo>
                  <a:pt x="507" y="441"/>
                  <a:pt x="466" y="399"/>
                  <a:pt x="416" y="382"/>
                </a:cubicBezTo>
                <a:cubicBezTo>
                  <a:pt x="411" y="374"/>
                  <a:pt x="407" y="364"/>
                  <a:pt x="400" y="358"/>
                </a:cubicBezTo>
                <a:cubicBezTo>
                  <a:pt x="386" y="345"/>
                  <a:pt x="352" y="326"/>
                  <a:pt x="352" y="326"/>
                </a:cubicBezTo>
                <a:cubicBezTo>
                  <a:pt x="327" y="288"/>
                  <a:pt x="299" y="297"/>
                  <a:pt x="264" y="262"/>
                </a:cubicBezTo>
                <a:cubicBezTo>
                  <a:pt x="233" y="231"/>
                  <a:pt x="249" y="244"/>
                  <a:pt x="216" y="222"/>
                </a:cubicBezTo>
                <a:cubicBezTo>
                  <a:pt x="201" y="200"/>
                  <a:pt x="161" y="154"/>
                  <a:pt x="152" y="126"/>
                </a:cubicBezTo>
                <a:cubicBezTo>
                  <a:pt x="133" y="69"/>
                  <a:pt x="150" y="87"/>
                  <a:pt x="112" y="62"/>
                </a:cubicBezTo>
                <a:cubicBezTo>
                  <a:pt x="97" y="0"/>
                  <a:pt x="68" y="22"/>
                  <a:pt x="0" y="22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pic>
        <p:nvPicPr>
          <p:cNvPr id="2163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2538" y="444937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" name="Picture 8" descr="G:\217999_320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6529" y="4433895"/>
            <a:ext cx="1539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65" name="Группа 90"/>
          <p:cNvGrpSpPr/>
          <p:nvPr/>
        </p:nvGrpSpPr>
        <p:grpSpPr>
          <a:xfrm>
            <a:off x="5338764" y="4433925"/>
            <a:ext cx="152400" cy="153591"/>
            <a:chOff x="-6572328" y="-2286040"/>
            <a:chExt cx="4357718" cy="5810291"/>
          </a:xfrm>
        </p:grpSpPr>
        <p:pic>
          <p:nvPicPr>
            <p:cNvPr id="2231" name="Picture 8" descr="G:\217999_320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2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6" name="Группа 101"/>
          <p:cNvGrpSpPr/>
          <p:nvPr/>
        </p:nvGrpSpPr>
        <p:grpSpPr>
          <a:xfrm>
            <a:off x="4773652" y="4449367"/>
            <a:ext cx="153987" cy="153590"/>
            <a:chOff x="-8715468" y="1714487"/>
            <a:chExt cx="8429684" cy="11239579"/>
          </a:xfrm>
        </p:grpSpPr>
        <p:pic>
          <p:nvPicPr>
            <p:cNvPr id="2229" name="Picture 8" descr="G:\217999_320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0" name="Picture 11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7" name="Группа 110"/>
          <p:cNvGrpSpPr/>
          <p:nvPr/>
        </p:nvGrpSpPr>
        <p:grpSpPr>
          <a:xfrm>
            <a:off x="4891148" y="4449367"/>
            <a:ext cx="155575" cy="153590"/>
            <a:chOff x="-3786246" y="1214422"/>
            <a:chExt cx="2000264" cy="3143272"/>
          </a:xfrm>
        </p:grpSpPr>
        <p:pic>
          <p:nvPicPr>
            <p:cNvPr id="2227" name="Picture 8" descr="G:\217999_320.jpg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8" name="Picture 7" descr="G:\WiFi.pn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68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273487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9" name="Picture 8" descr="G:\217999_320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6926" y="2719395"/>
            <a:ext cx="1539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70" name="Группа 90"/>
          <p:cNvGrpSpPr/>
          <p:nvPr/>
        </p:nvGrpSpPr>
        <p:grpSpPr>
          <a:xfrm>
            <a:off x="5999164" y="2719425"/>
            <a:ext cx="152400" cy="153591"/>
            <a:chOff x="-6572328" y="-2286040"/>
            <a:chExt cx="4357718" cy="5810291"/>
          </a:xfrm>
        </p:grpSpPr>
        <p:pic>
          <p:nvPicPr>
            <p:cNvPr id="2225" name="Picture 8" descr="G:\217999_320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6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1" name="Группа 101"/>
          <p:cNvGrpSpPr/>
          <p:nvPr/>
        </p:nvGrpSpPr>
        <p:grpSpPr>
          <a:xfrm>
            <a:off x="5434014" y="2734867"/>
            <a:ext cx="152400" cy="153590"/>
            <a:chOff x="-8715468" y="1714487"/>
            <a:chExt cx="8429684" cy="11239579"/>
          </a:xfrm>
        </p:grpSpPr>
        <p:pic>
          <p:nvPicPr>
            <p:cNvPr id="2223" name="Picture 8" descr="G:\217999_320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4" name="Picture 11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2" name="Группа 110"/>
          <p:cNvGrpSpPr/>
          <p:nvPr/>
        </p:nvGrpSpPr>
        <p:grpSpPr>
          <a:xfrm>
            <a:off x="5551543" y="2734867"/>
            <a:ext cx="153987" cy="153590"/>
            <a:chOff x="-3786246" y="1214422"/>
            <a:chExt cx="2000264" cy="3143272"/>
          </a:xfrm>
        </p:grpSpPr>
        <p:pic>
          <p:nvPicPr>
            <p:cNvPr id="2221" name="Picture 8" descr="G:\217999_320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2" name="Picture 7" descr="G:\WiFi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73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58983" y="2897988"/>
            <a:ext cx="1349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4" name="Picture 8" descr="G:\217999_320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8517" y="2898018"/>
            <a:ext cx="1524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75" name="Группа 90"/>
          <p:cNvGrpSpPr/>
          <p:nvPr/>
        </p:nvGrpSpPr>
        <p:grpSpPr>
          <a:xfrm>
            <a:off x="2232027" y="2898050"/>
            <a:ext cx="152400" cy="154781"/>
            <a:chOff x="-6572328" y="-2286040"/>
            <a:chExt cx="4357718" cy="5810291"/>
          </a:xfrm>
        </p:grpSpPr>
        <p:pic>
          <p:nvPicPr>
            <p:cNvPr id="2219" name="Picture 8" descr="G:\217999_320.jp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0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6" name="Группа 101"/>
          <p:cNvGrpSpPr/>
          <p:nvPr/>
        </p:nvGrpSpPr>
        <p:grpSpPr>
          <a:xfrm>
            <a:off x="1687517" y="2898050"/>
            <a:ext cx="152400" cy="154781"/>
            <a:chOff x="-8715468" y="1714487"/>
            <a:chExt cx="8429684" cy="11239579"/>
          </a:xfrm>
        </p:grpSpPr>
        <p:pic>
          <p:nvPicPr>
            <p:cNvPr id="2217" name="Picture 8" descr="G:\217999_320.jp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8" name="Picture 1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7" name="Группа 110"/>
          <p:cNvGrpSpPr/>
          <p:nvPr/>
        </p:nvGrpSpPr>
        <p:grpSpPr>
          <a:xfrm>
            <a:off x="1795537" y="2898050"/>
            <a:ext cx="155575" cy="154781"/>
            <a:chOff x="-3786246" y="1214422"/>
            <a:chExt cx="2000264" cy="3143272"/>
          </a:xfrm>
        </p:grpSpPr>
        <p:pic>
          <p:nvPicPr>
            <p:cNvPr id="2215" name="Picture 8" descr="G:\217999_320.jpg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6" name="Picture 7" descr="G:\WiFi.png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78" name="Picture 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5977" y="3877867"/>
            <a:ext cx="139700" cy="1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9" name="Picture 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4465" y="2775349"/>
            <a:ext cx="139700" cy="1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0" name="Picture 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7463" y="2898018"/>
            <a:ext cx="1397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" name="Picture 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0977" y="2286036"/>
            <a:ext cx="1397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2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6743" y="1971682"/>
            <a:ext cx="1349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3" name="Picture 8" descr="G:\217999_320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6443" y="1943136"/>
            <a:ext cx="153987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84" name="Группа 101"/>
          <p:cNvGrpSpPr/>
          <p:nvPr/>
        </p:nvGrpSpPr>
        <p:grpSpPr>
          <a:xfrm>
            <a:off x="2578104" y="1959804"/>
            <a:ext cx="153988" cy="153591"/>
            <a:chOff x="-8715468" y="1714487"/>
            <a:chExt cx="8429684" cy="11239579"/>
          </a:xfrm>
        </p:grpSpPr>
        <p:pic>
          <p:nvPicPr>
            <p:cNvPr id="2213" name="Picture 8" descr="G:\217999_320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4" name="Picture 11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5" name="Группа 110"/>
          <p:cNvGrpSpPr/>
          <p:nvPr/>
        </p:nvGrpSpPr>
        <p:grpSpPr>
          <a:xfrm>
            <a:off x="2720980" y="1959804"/>
            <a:ext cx="153988" cy="153591"/>
            <a:chOff x="-3786246" y="1214422"/>
            <a:chExt cx="2000264" cy="3143272"/>
          </a:xfrm>
        </p:grpSpPr>
        <p:pic>
          <p:nvPicPr>
            <p:cNvPr id="2211" name="Picture 8" descr="G:\217999_320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2" name="Picture 7" descr="G:\WiFi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6" name="Группа 84"/>
          <p:cNvGrpSpPr/>
          <p:nvPr/>
        </p:nvGrpSpPr>
        <p:grpSpPr>
          <a:xfrm>
            <a:off x="3211517" y="1918142"/>
            <a:ext cx="152400" cy="166687"/>
            <a:chOff x="-6572328" y="-2286040"/>
            <a:chExt cx="4357718" cy="5810291"/>
          </a:xfrm>
        </p:grpSpPr>
        <p:pic>
          <p:nvPicPr>
            <p:cNvPr id="2209" name="Picture 8" descr="G:\217999_320.jpg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0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87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9489" y="3469488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8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513" y="248960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9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0513" y="2612239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0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0" y="3102777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1741521" y="3306368"/>
            <a:ext cx="204787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2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2451100" y="3806429"/>
            <a:ext cx="204788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3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6150055" y="2653904"/>
            <a:ext cx="206375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4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2232025" y="2163368"/>
            <a:ext cx="204788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2195" name="Picture 14" descr="G:\s_07ed00f9.jp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3071" y="3625469"/>
            <a:ext cx="227012" cy="15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6" name="Picture 9" descr="менты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6463" y="3265886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7" name="Picture 9" descr="менты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4778" y="1868664"/>
            <a:ext cx="188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8" name="Picture 9" descr="менты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4463" y="3960021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9" name="Picture 9" descr="менты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9975" y="2408636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0" name="Freeform 225"/>
          <p:cNvSpPr/>
          <p:nvPr/>
        </p:nvSpPr>
        <p:spPr bwMode="auto">
          <a:xfrm>
            <a:off x="1033473" y="3143295"/>
            <a:ext cx="246062" cy="203597"/>
          </a:xfrm>
          <a:custGeom>
            <a:gdLst>
              <a:gd name="T0" fmla="*/ 2147483647 w 216"/>
              <a:gd name="T1" fmla="*/ 0 h 240"/>
              <a:gd name="T2" fmla="*/ 2147483647 w 216"/>
              <a:gd name="T3" fmla="*/ 2147483647 h 240"/>
              <a:gd name="T4" fmla="*/ 2147483647 w 216"/>
              <a:gd name="T5" fmla="*/ 2147483647 h 240"/>
              <a:gd name="T6" fmla="*/ 0 w 216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" h="240">
                <a:moveTo>
                  <a:pt x="216" y="0"/>
                </a:moveTo>
                <a:cubicBezTo>
                  <a:pt x="154" y="41"/>
                  <a:pt x="174" y="14"/>
                  <a:pt x="152" y="80"/>
                </a:cubicBezTo>
                <a:cubicBezTo>
                  <a:pt x="143" y="107"/>
                  <a:pt x="78" y="146"/>
                  <a:pt x="64" y="160"/>
                </a:cubicBezTo>
                <a:cubicBezTo>
                  <a:pt x="39" y="185"/>
                  <a:pt x="24" y="216"/>
                  <a:pt x="0" y="240"/>
                </a:cubicBezTo>
              </a:path>
            </a:pathLst>
          </a:custGeom>
          <a:noFill/>
          <a:ln w="57150" cmpd="sng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201" name="Freeform 226"/>
          <p:cNvSpPr/>
          <p:nvPr/>
        </p:nvSpPr>
        <p:spPr bwMode="auto">
          <a:xfrm>
            <a:off x="1079500" y="3517107"/>
            <a:ext cx="190500" cy="232172"/>
          </a:xfrm>
          <a:custGeom>
            <a:gdLst>
              <a:gd name="T0" fmla="*/ 0 w 168"/>
              <a:gd name="T1" fmla="*/ 0 h 272"/>
              <a:gd name="T2" fmla="*/ 2147483647 w 168"/>
              <a:gd name="T3" fmla="*/ 2147483647 h 272"/>
              <a:gd name="T4" fmla="*/ 2147483647 w 168"/>
              <a:gd name="T5" fmla="*/ 2147483647 h 272"/>
              <a:gd name="T6" fmla="*/ 2147483647 w 168"/>
              <a:gd name="T7" fmla="*/ 2147483647 h 272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8" h="272">
                <a:moveTo>
                  <a:pt x="0" y="0"/>
                </a:moveTo>
                <a:cubicBezTo>
                  <a:pt x="74" y="25"/>
                  <a:pt x="65" y="107"/>
                  <a:pt x="88" y="168"/>
                </a:cubicBezTo>
                <a:cubicBezTo>
                  <a:pt x="95" y="186"/>
                  <a:pt x="116" y="204"/>
                  <a:pt x="128" y="216"/>
                </a:cubicBezTo>
                <a:cubicBezTo>
                  <a:pt x="139" y="250"/>
                  <a:pt x="154" y="243"/>
                  <a:pt x="168" y="272"/>
                </a:cubicBezTo>
              </a:path>
            </a:pathLst>
          </a:custGeom>
          <a:noFill/>
          <a:ln w="5715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202" name="Freeform 228"/>
          <p:cNvSpPr/>
          <p:nvPr/>
        </p:nvSpPr>
        <p:spPr bwMode="auto">
          <a:xfrm>
            <a:off x="2468611" y="1225197"/>
            <a:ext cx="4071937" cy="3605213"/>
          </a:xfrm>
          <a:custGeom>
            <a:gdLst>
              <a:gd name="T0" fmla="*/ 2147483647 w 3591"/>
              <a:gd name="T1" fmla="*/ 2147483647 h 4240"/>
              <a:gd name="T2" fmla="*/ 2147483647 w 3591"/>
              <a:gd name="T3" fmla="*/ 0 h 4240"/>
              <a:gd name="T4" fmla="*/ 2147483647 w 3591"/>
              <a:gd name="T5" fmla="*/ 2147483647 h 4240"/>
              <a:gd name="T6" fmla="*/ 2147483647 w 3591"/>
              <a:gd name="T7" fmla="*/ 2147483647 h 4240"/>
              <a:gd name="T8" fmla="*/ 2147483647 w 3591"/>
              <a:gd name="T9" fmla="*/ 2147483647 h 4240"/>
              <a:gd name="T10" fmla="*/ 2147483647 w 3591"/>
              <a:gd name="T11" fmla="*/ 2147483647 h 4240"/>
              <a:gd name="T12" fmla="*/ 2147483647 w 3591"/>
              <a:gd name="T13" fmla="*/ 2147483647 h 4240"/>
              <a:gd name="T14" fmla="*/ 2147483647 w 3591"/>
              <a:gd name="T15" fmla="*/ 2147483647 h 4240"/>
              <a:gd name="T16" fmla="*/ 2147483647 w 3591"/>
              <a:gd name="T17" fmla="*/ 2147483647 h 4240"/>
              <a:gd name="T18" fmla="*/ 2147483647 w 3591"/>
              <a:gd name="T19" fmla="*/ 2147483647 h 4240"/>
              <a:gd name="T20" fmla="*/ 2147483647 w 3591"/>
              <a:gd name="T21" fmla="*/ 2147483647 h 4240"/>
              <a:gd name="T22" fmla="*/ 2147483647 w 3591"/>
              <a:gd name="T23" fmla="*/ 2147483647 h 4240"/>
              <a:gd name="T24" fmla="*/ 2147483647 w 3591"/>
              <a:gd name="T25" fmla="*/ 2147483647 h 4240"/>
              <a:gd name="T26" fmla="*/ 2147483647 w 3591"/>
              <a:gd name="T27" fmla="*/ 2147483647 h 4240"/>
              <a:gd name="T28" fmla="*/ 2147483647 w 3591"/>
              <a:gd name="T29" fmla="*/ 2147483647 h 4240"/>
              <a:gd name="T30" fmla="*/ 2147483647 w 3591"/>
              <a:gd name="T31" fmla="*/ 2147483647 h 4240"/>
              <a:gd name="T32" fmla="*/ 2147483647 w 3591"/>
              <a:gd name="T33" fmla="*/ 2147483647 h 4240"/>
              <a:gd name="T34" fmla="*/ 2147483647 w 3591"/>
              <a:gd name="T35" fmla="*/ 2147483647 h 4240"/>
              <a:gd name="T36" fmla="*/ 2147483647 w 3591"/>
              <a:gd name="T37" fmla="*/ 2147483647 h 4240"/>
              <a:gd name="T38" fmla="*/ 2147483647 w 3591"/>
              <a:gd name="T39" fmla="*/ 2147483647 h 4240"/>
              <a:gd name="T40" fmla="*/ 2147483647 w 3591"/>
              <a:gd name="T41" fmla="*/ 2147483647 h 4240"/>
              <a:gd name="T42" fmla="*/ 2147483647 w 3591"/>
              <a:gd name="T43" fmla="*/ 2147483647 h 4240"/>
              <a:gd name="T44" fmla="*/ 2147483647 w 3591"/>
              <a:gd name="T45" fmla="*/ 2147483647 h 4240"/>
              <a:gd name="T46" fmla="*/ 2147483647 w 3591"/>
              <a:gd name="T47" fmla="*/ 2147483647 h 4240"/>
              <a:gd name="T48" fmla="*/ 2147483647 w 3591"/>
              <a:gd name="T49" fmla="*/ 2147483647 h 4240"/>
              <a:gd name="T50" fmla="*/ 2147483647 w 3591"/>
              <a:gd name="T51" fmla="*/ 2147483647 h 4240"/>
              <a:gd name="T52" fmla="*/ 2147483647 w 3591"/>
              <a:gd name="T53" fmla="*/ 2147483647 h 4240"/>
              <a:gd name="T54" fmla="*/ 2147483647 w 3591"/>
              <a:gd name="T55" fmla="*/ 2147483647 h 4240"/>
              <a:gd name="T56" fmla="*/ 2147483647 w 3591"/>
              <a:gd name="T57" fmla="*/ 2147483647 h 4240"/>
              <a:gd name="T58" fmla="*/ 2147483647 w 3591"/>
              <a:gd name="T59" fmla="*/ 2147483647 h 4240"/>
              <a:gd name="T60" fmla="*/ 2147483647 w 3591"/>
              <a:gd name="T61" fmla="*/ 2147483647 h 4240"/>
              <a:gd name="T62" fmla="*/ 2147483647 w 3591"/>
              <a:gd name="T63" fmla="*/ 2147483647 h 4240"/>
              <a:gd name="T64" fmla="*/ 2147483647 w 3591"/>
              <a:gd name="T65" fmla="*/ 2147483647 h 4240"/>
              <a:gd name="T66" fmla="*/ 2147483647 w 3591"/>
              <a:gd name="T67" fmla="*/ 2147483647 h 4240"/>
              <a:gd name="T68" fmla="*/ 2147483647 w 3591"/>
              <a:gd name="T69" fmla="*/ 2147483647 h 4240"/>
              <a:gd name="T70" fmla="*/ 2147483647 w 3591"/>
              <a:gd name="T71" fmla="*/ 2147483647 h 4240"/>
              <a:gd name="T72" fmla="*/ 2147483647 w 3591"/>
              <a:gd name="T73" fmla="*/ 2147483647 h 4240"/>
              <a:gd name="T74" fmla="*/ 2147483647 w 3591"/>
              <a:gd name="T75" fmla="*/ 2147483647 h 4240"/>
              <a:gd name="T76" fmla="*/ 2147483647 w 3591"/>
              <a:gd name="T77" fmla="*/ 2147483647 h 4240"/>
              <a:gd name="T78" fmla="*/ 2147483647 w 3591"/>
              <a:gd name="T79" fmla="*/ 2147483647 h 4240"/>
              <a:gd name="T80" fmla="*/ 2147483647 w 3591"/>
              <a:gd name="T81" fmla="*/ 2147483647 h 4240"/>
              <a:gd name="T82" fmla="*/ 2147483647 w 3591"/>
              <a:gd name="T83" fmla="*/ 2147483647 h 4240"/>
              <a:gd name="T84" fmla="*/ 2147483647 w 3591"/>
              <a:gd name="T85" fmla="*/ 2147483647 h 4240"/>
              <a:gd name="T86" fmla="*/ 2147483647 w 3591"/>
              <a:gd name="T87" fmla="*/ 2147483647 h 4240"/>
              <a:gd name="T88" fmla="*/ 2147483647 w 3591"/>
              <a:gd name="T89" fmla="*/ 2147483647 h 424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591" h="4240">
                <a:moveTo>
                  <a:pt x="7" y="280"/>
                </a:moveTo>
                <a:cubicBezTo>
                  <a:pt x="38" y="187"/>
                  <a:pt x="0" y="83"/>
                  <a:pt x="55" y="0"/>
                </a:cubicBezTo>
                <a:cubicBezTo>
                  <a:pt x="122" y="3"/>
                  <a:pt x="188" y="3"/>
                  <a:pt x="255" y="8"/>
                </a:cubicBezTo>
                <a:cubicBezTo>
                  <a:pt x="303" y="11"/>
                  <a:pt x="399" y="24"/>
                  <a:pt x="399" y="24"/>
                </a:cubicBezTo>
                <a:cubicBezTo>
                  <a:pt x="420" y="29"/>
                  <a:pt x="442" y="35"/>
                  <a:pt x="463" y="40"/>
                </a:cubicBezTo>
                <a:cubicBezTo>
                  <a:pt x="478" y="44"/>
                  <a:pt x="484" y="62"/>
                  <a:pt x="495" y="72"/>
                </a:cubicBezTo>
                <a:cubicBezTo>
                  <a:pt x="525" y="98"/>
                  <a:pt x="520" y="94"/>
                  <a:pt x="551" y="104"/>
                </a:cubicBezTo>
                <a:cubicBezTo>
                  <a:pt x="589" y="142"/>
                  <a:pt x="632" y="168"/>
                  <a:pt x="679" y="192"/>
                </a:cubicBezTo>
                <a:cubicBezTo>
                  <a:pt x="688" y="196"/>
                  <a:pt x="694" y="204"/>
                  <a:pt x="703" y="208"/>
                </a:cubicBezTo>
                <a:cubicBezTo>
                  <a:pt x="718" y="215"/>
                  <a:pt x="751" y="224"/>
                  <a:pt x="751" y="224"/>
                </a:cubicBezTo>
                <a:cubicBezTo>
                  <a:pt x="807" y="221"/>
                  <a:pt x="863" y="220"/>
                  <a:pt x="919" y="216"/>
                </a:cubicBezTo>
                <a:cubicBezTo>
                  <a:pt x="969" y="212"/>
                  <a:pt x="1021" y="190"/>
                  <a:pt x="1071" y="184"/>
                </a:cubicBezTo>
                <a:cubicBezTo>
                  <a:pt x="1175" y="149"/>
                  <a:pt x="1491" y="154"/>
                  <a:pt x="1567" y="152"/>
                </a:cubicBezTo>
                <a:cubicBezTo>
                  <a:pt x="1764" y="155"/>
                  <a:pt x="1962" y="150"/>
                  <a:pt x="2159" y="160"/>
                </a:cubicBezTo>
                <a:cubicBezTo>
                  <a:pt x="2169" y="161"/>
                  <a:pt x="2167" y="178"/>
                  <a:pt x="2175" y="184"/>
                </a:cubicBezTo>
                <a:cubicBezTo>
                  <a:pt x="2182" y="189"/>
                  <a:pt x="2191" y="189"/>
                  <a:pt x="2199" y="192"/>
                </a:cubicBezTo>
                <a:cubicBezTo>
                  <a:pt x="2237" y="230"/>
                  <a:pt x="2288" y="250"/>
                  <a:pt x="2319" y="296"/>
                </a:cubicBezTo>
                <a:cubicBezTo>
                  <a:pt x="2344" y="334"/>
                  <a:pt x="2386" y="392"/>
                  <a:pt x="2423" y="416"/>
                </a:cubicBezTo>
                <a:cubicBezTo>
                  <a:pt x="2492" y="462"/>
                  <a:pt x="2572" y="496"/>
                  <a:pt x="2647" y="528"/>
                </a:cubicBezTo>
                <a:cubicBezTo>
                  <a:pt x="2666" y="536"/>
                  <a:pt x="2711" y="540"/>
                  <a:pt x="2727" y="544"/>
                </a:cubicBezTo>
                <a:cubicBezTo>
                  <a:pt x="2786" y="559"/>
                  <a:pt x="2837" y="589"/>
                  <a:pt x="2895" y="608"/>
                </a:cubicBezTo>
                <a:cubicBezTo>
                  <a:pt x="2913" y="614"/>
                  <a:pt x="2925" y="634"/>
                  <a:pt x="2943" y="640"/>
                </a:cubicBezTo>
                <a:cubicBezTo>
                  <a:pt x="3009" y="662"/>
                  <a:pt x="3047" y="723"/>
                  <a:pt x="3111" y="744"/>
                </a:cubicBezTo>
                <a:cubicBezTo>
                  <a:pt x="3126" y="759"/>
                  <a:pt x="3146" y="768"/>
                  <a:pt x="3159" y="784"/>
                </a:cubicBezTo>
                <a:cubicBezTo>
                  <a:pt x="3164" y="791"/>
                  <a:pt x="3162" y="801"/>
                  <a:pt x="3167" y="808"/>
                </a:cubicBezTo>
                <a:cubicBezTo>
                  <a:pt x="3206" y="866"/>
                  <a:pt x="3292" y="953"/>
                  <a:pt x="3351" y="992"/>
                </a:cubicBezTo>
                <a:cubicBezTo>
                  <a:pt x="3373" y="1058"/>
                  <a:pt x="3335" y="956"/>
                  <a:pt x="3407" y="1064"/>
                </a:cubicBezTo>
                <a:cubicBezTo>
                  <a:pt x="3431" y="1099"/>
                  <a:pt x="3446" y="1135"/>
                  <a:pt x="3471" y="1168"/>
                </a:cubicBezTo>
                <a:cubicBezTo>
                  <a:pt x="3502" y="1260"/>
                  <a:pt x="3520" y="1356"/>
                  <a:pt x="3551" y="1448"/>
                </a:cubicBezTo>
                <a:cubicBezTo>
                  <a:pt x="3534" y="1564"/>
                  <a:pt x="3518" y="1685"/>
                  <a:pt x="3471" y="1792"/>
                </a:cubicBezTo>
                <a:cubicBezTo>
                  <a:pt x="3451" y="1836"/>
                  <a:pt x="3450" y="1888"/>
                  <a:pt x="3423" y="1928"/>
                </a:cubicBezTo>
                <a:cubicBezTo>
                  <a:pt x="3420" y="1939"/>
                  <a:pt x="3419" y="1950"/>
                  <a:pt x="3415" y="1960"/>
                </a:cubicBezTo>
                <a:cubicBezTo>
                  <a:pt x="3411" y="1969"/>
                  <a:pt x="3402" y="1975"/>
                  <a:pt x="3399" y="1984"/>
                </a:cubicBezTo>
                <a:cubicBezTo>
                  <a:pt x="3380" y="2041"/>
                  <a:pt x="3386" y="2103"/>
                  <a:pt x="3367" y="2160"/>
                </a:cubicBezTo>
                <a:cubicBezTo>
                  <a:pt x="3348" y="2331"/>
                  <a:pt x="3335" y="2589"/>
                  <a:pt x="3439" y="2744"/>
                </a:cubicBezTo>
                <a:cubicBezTo>
                  <a:pt x="3444" y="2765"/>
                  <a:pt x="3450" y="2787"/>
                  <a:pt x="3455" y="2808"/>
                </a:cubicBezTo>
                <a:cubicBezTo>
                  <a:pt x="3459" y="2824"/>
                  <a:pt x="3471" y="2856"/>
                  <a:pt x="3471" y="2856"/>
                </a:cubicBezTo>
                <a:cubicBezTo>
                  <a:pt x="3489" y="3001"/>
                  <a:pt x="3513" y="3144"/>
                  <a:pt x="3535" y="3288"/>
                </a:cubicBezTo>
                <a:cubicBezTo>
                  <a:pt x="3548" y="3372"/>
                  <a:pt x="3577" y="3452"/>
                  <a:pt x="3591" y="3536"/>
                </a:cubicBezTo>
                <a:cubicBezTo>
                  <a:pt x="3588" y="3584"/>
                  <a:pt x="3590" y="3632"/>
                  <a:pt x="3583" y="3680"/>
                </a:cubicBezTo>
                <a:cubicBezTo>
                  <a:pt x="3580" y="3702"/>
                  <a:pt x="3547" y="3716"/>
                  <a:pt x="3535" y="3728"/>
                </a:cubicBezTo>
                <a:cubicBezTo>
                  <a:pt x="3476" y="3787"/>
                  <a:pt x="3426" y="3860"/>
                  <a:pt x="3343" y="3888"/>
                </a:cubicBezTo>
                <a:cubicBezTo>
                  <a:pt x="3305" y="3926"/>
                  <a:pt x="3249" y="3940"/>
                  <a:pt x="3215" y="3984"/>
                </a:cubicBezTo>
                <a:cubicBezTo>
                  <a:pt x="3184" y="4023"/>
                  <a:pt x="3170" y="4064"/>
                  <a:pt x="3143" y="4104"/>
                </a:cubicBezTo>
                <a:cubicBezTo>
                  <a:pt x="3133" y="4143"/>
                  <a:pt x="3085" y="4210"/>
                  <a:pt x="3055" y="4240"/>
                </a:cubicBezTo>
              </a:path>
            </a:pathLst>
          </a:custGeom>
          <a:noFill/>
          <a:ln w="5715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grpSp>
        <p:nvGrpSpPr>
          <p:cNvPr id="2203" name="Группа 51"/>
          <p:cNvGrpSpPr/>
          <p:nvPr/>
        </p:nvGrpSpPr>
        <p:grpSpPr>
          <a:xfrm>
            <a:off x="3101975" y="2653903"/>
            <a:ext cx="325438" cy="95250"/>
            <a:chOff x="2928926" y="4145543"/>
            <a:chExt cx="617583" cy="357191"/>
          </a:xfrm>
        </p:grpSpPr>
        <p:sp>
          <p:nvSpPr>
            <p:cNvPr id="2205" name="Line 16"/>
            <p:cNvSpPr>
              <a:spLocks noChangeShapeType="1"/>
            </p:cNvSpPr>
            <p:nvPr/>
          </p:nvSpPr>
          <p:spPr bwMode="auto">
            <a:xfrm>
              <a:off x="3071802" y="4286255"/>
              <a:ext cx="142876" cy="714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6" name="Line 15"/>
            <p:cNvSpPr>
              <a:spLocks noChangeShapeType="1"/>
            </p:cNvSpPr>
            <p:nvPr/>
          </p:nvSpPr>
          <p:spPr bwMode="auto">
            <a:xfrm flipV="1">
              <a:off x="2928926" y="4286255"/>
              <a:ext cx="142876" cy="900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7" name="Rectangle 14"/>
            <p:cNvSpPr>
              <a:spLocks noChangeArrowheads="1"/>
            </p:cNvSpPr>
            <p:nvPr/>
          </p:nvSpPr>
          <p:spPr bwMode="auto">
            <a:xfrm>
              <a:off x="2928926" y="4374938"/>
              <a:ext cx="285751" cy="12563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485" tIns="63742" rIns="127485" bIns="63742"/>
            <a:lstStyle/>
            <a:p>
              <a:pPr defTabSz="809457"/>
              <a:endParaRPr lang="ru-RU" altLang="ru-RU" sz="1500">
                <a:latin typeface="Calibri" panose="020f05020202040a0204" pitchFamily="34" charset="0"/>
              </a:endParaRPr>
            </a:p>
          </p:txBody>
        </p:sp>
        <p:sp>
          <p:nvSpPr>
            <p:cNvPr id="2208" name="Rectangle 11"/>
            <p:cNvSpPr>
              <a:spLocks noChangeArrowheads="1"/>
            </p:cNvSpPr>
            <p:nvPr/>
          </p:nvSpPr>
          <p:spPr bwMode="auto">
            <a:xfrm>
              <a:off x="3179984" y="4145543"/>
              <a:ext cx="366525" cy="3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738" tIns="24738" rIns="24738" bIns="24738"/>
            <a:lstStyle/>
            <a:p>
              <a:pPr algn="ctr" defTabSz="1133795"/>
              <a:r>
                <a:rPr lang="ru-RU" altLang="ru-RU" sz="400" u="sng">
                  <a:latin typeface="Calibri" panose="020f05020202040a0204" pitchFamily="34" charset="0"/>
                </a:rPr>
                <a:t>ПВР</a:t>
              </a:r>
            </a:p>
            <a:p>
              <a:pPr algn="ctr" defTabSz="1133795"/>
              <a:r>
                <a:rPr lang="ru-RU" altLang="ru-RU" sz="400"/>
                <a:t>100</a:t>
              </a:r>
            </a:p>
          </p:txBody>
        </p:sp>
      </p:grpSp>
      <p:sp>
        <p:nvSpPr>
          <p:cNvPr id="2204" name="Полилиния 4"/>
          <p:cNvSpPr/>
          <p:nvPr/>
        </p:nvSpPr>
        <p:spPr bwMode="auto">
          <a:xfrm>
            <a:off x="2705101" y="3852862"/>
            <a:ext cx="374650" cy="14288"/>
          </a:xfrm>
          <a:custGeom>
            <a:gdLst>
              <a:gd name="T0" fmla="*/ 0 w 374650"/>
              <a:gd name="T1" fmla="*/ 0 h 19050"/>
              <a:gd name="T2" fmla="*/ 69850 w 374650"/>
              <a:gd name="T3" fmla="*/ 6350 h 19050"/>
              <a:gd name="T4" fmla="*/ 374650 w 374650"/>
              <a:gd name="T5" fmla="*/ 19050 h 1905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19050">
                <a:moveTo>
                  <a:pt x="0" y="0"/>
                </a:moveTo>
                <a:cubicBezTo>
                  <a:pt x="23283" y="2117"/>
                  <a:pt x="46503" y="5121"/>
                  <a:pt x="69850" y="6350"/>
                </a:cubicBezTo>
                <a:cubicBezTo>
                  <a:pt x="171398" y="11695"/>
                  <a:pt x="272962" y="19050"/>
                  <a:pt x="374650" y="19050"/>
                </a:cubicBezTo>
              </a:path>
            </a:pathLst>
          </a:custGeom>
          <a:noFill/>
          <a:ln w="57150" cmpd="sng">
            <a:solidFill>
              <a:srgbClr val="99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126" name="Text Box 27"/>
          <p:cNvSpPr txBox="1">
            <a:spLocks noChangeArrowheads="1"/>
          </p:cNvSpPr>
          <p:nvPr/>
        </p:nvSpPr>
        <p:spPr bwMode="auto">
          <a:xfrm>
            <a:off x="0" y="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НА УЧАСТКЕ ФАД Р-254 «ЮЖНЫЙ </a:t>
            </a:r>
            <a:r>
              <a:rPr lang="ru-RU" smtClean="0">
                <a:latin typeface="Times New Roman" pitchFamily="18" charset="0"/>
              </a:rPr>
              <a:t>ОБХОД Г</a:t>
            </a:r>
            <a:r>
              <a:rPr lang="ru-RU">
                <a:latin typeface="Times New Roman" pitchFamily="18" charset="0"/>
              </a:rPr>
              <a:t>. ОМСКА» В ОМСКОМ </a:t>
            </a:r>
            <a:r>
              <a:rPr lang="ru-RU" smtClean="0">
                <a:latin typeface="Times New Roman" pitchFamily="18" charset="0"/>
              </a:rPr>
              <a:t>РАЙОНЕ</a:t>
            </a:r>
          </a:p>
          <a:p>
            <a:r>
              <a:rPr lang="ru-RU" smtClean="0">
                <a:latin typeface="Times New Roman" pitchFamily="18" charset="0"/>
              </a:rPr>
              <a:t>ОМСКОЙ </a:t>
            </a:r>
            <a:r>
              <a:rPr lang="ru-RU">
                <a:latin typeface="Times New Roman" pitchFamily="18" charset="0"/>
              </a:rPr>
              <a:t>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27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545238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571" name="Group 2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798485"/>
              </p:ext>
            </p:extLst>
          </p:nvPr>
        </p:nvGraphicFramePr>
        <p:xfrm>
          <a:off x="6356384" y="4320233"/>
          <a:ext cx="2720975" cy="830838"/>
        </p:xfrm>
        <a:graphic>
          <a:graphicData uri="http://schemas.openxmlformats.org/drawingml/2006/table">
            <a:tbl>
              <a:tblPr/>
              <a:tblGrid>
                <a:gridCol w="1536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6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95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71368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Расчет сил и средств</a:t>
                      </a:r>
                    </a:p>
                  </a:txBody>
                  <a:tcPr marL="65306" marR="65306" marT="24429" marB="244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Количество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л/с, чел.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тех.ед.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67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 МЧС России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ГИБДД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ДРСУ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Всего 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8" name="Rectangle 15"/>
          <p:cNvSpPr>
            <a:spLocks noChangeArrowheads="1"/>
          </p:cNvSpPr>
          <p:nvPr/>
        </p:nvSpPr>
        <p:spPr bwMode="auto">
          <a:xfrm>
            <a:off x="270416" y="4147125"/>
            <a:ext cx="3377197" cy="976122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</a:ln>
        </p:spPr>
        <p:txBody>
          <a:bodyPr lIns="36286" tIns="44429" rIns="36286" bIns="44429">
            <a:spAutoFit/>
          </a:bodyPr>
          <a:lstStyle/>
          <a:p>
            <a:pPr algn="ctr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>
                <a:solidFill>
                  <a:srgbClr val="FF0000"/>
                </a:solidFill>
              </a:rPr>
              <a:t>Сценарий возможного развития ЧС</a:t>
            </a:r>
            <a:br>
              <a:rPr lang="ru-RU" sz="900">
                <a:solidFill>
                  <a:srgbClr val="FF0000"/>
                </a:solidFill>
              </a:rPr>
            </a:br>
            <a:r>
              <a:rPr lang="ru-RU" sz="900">
                <a:solidFill>
                  <a:srgbClr val="FF0000"/>
                </a:solidFill>
              </a:rPr>
              <a:t>на магистральных трассах</a:t>
            </a:r>
            <a:r>
              <a:rPr lang="ru-RU" sz="900" b="0">
                <a:solidFill>
                  <a:srgbClr val="FF5050"/>
                </a:solidFill>
              </a:rPr>
              <a:t>.</a:t>
            </a:r>
          </a:p>
          <a:p>
            <a:pPr algn="just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 b="0">
                <a:solidFill>
                  <a:schemeClr val="tx1"/>
                </a:solidFill>
              </a:rPr>
              <a:t>На территории Омской области возможно</a:t>
            </a:r>
            <a:r>
              <a:rPr lang="en-US" sz="900" b="0">
                <a:solidFill>
                  <a:schemeClr val="tx1"/>
                </a:solidFill>
              </a:rPr>
              <a:t>:</a:t>
            </a:r>
          </a:p>
          <a:p>
            <a:pPr algn="just" defTabSz="894069">
              <a:lnSpc>
                <a:spcPct val="80000"/>
              </a:lnSpc>
              <a:buFontTx/>
              <a:buChar char="-"/>
              <a:tabLst>
                <a:tab pos="2544609"/>
              </a:tabLst>
            </a:pPr>
            <a:r>
              <a:rPr lang="ru-RU" sz="900">
                <a:solidFill>
                  <a:schemeClr val="tx1"/>
                </a:solidFill>
              </a:rPr>
              <a:t> ограничение движения</a:t>
            </a:r>
            <a:r>
              <a:rPr lang="ru-RU" sz="900" b="0">
                <a:solidFill>
                  <a:schemeClr val="tx1"/>
                </a:solidFill>
              </a:rPr>
              <a:t> автомобильного транспорта на 1 участке трассы Р-254 (818+000 – 818+200 км) в районе аварийных участков при ДТП. Возможно скопление транспортных средств до 200 единиц, в том числе до 17 единиц рейсовых автобусов междугородних маршрутов и до 350 пассажиров</a:t>
            </a:r>
          </a:p>
        </p:txBody>
      </p:sp>
      <p:pic>
        <p:nvPicPr>
          <p:cNvPr id="133" name="Picture 9" descr="менты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4778" y="1868664"/>
            <a:ext cx="188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4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43964"/>
              </p:ext>
            </p:extLst>
          </p:nvPr>
        </p:nvGraphicFramePr>
        <p:xfrm>
          <a:off x="107536" y="843576"/>
          <a:ext cx="3700463" cy="1191415"/>
        </p:xfrm>
        <a:graphic>
          <a:graphicData uri="http://schemas.openxmlformats.org/drawingml/2006/table">
            <a:tbl>
              <a:tblPr/>
              <a:tblGrid>
                <a:gridCol w="1212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52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23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6589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Условные обозначения</a:t>
                      </a:r>
                    </a:p>
                  </a:txBody>
                  <a:tcPr marL="57775" marR="57775" marT="20429" marB="2042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        стационарный пост          ГИБДД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точка  телефонной связи, бесплатная точка </a:t>
                      </a: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wi-fi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опасный участок дороги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              передвижной пост          ГИБДД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пункт питания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крутой подъем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АЗС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пункт обогрева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посыпной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материал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вертолетная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площадка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видеоконтроль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дорожной обстановки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пусть объезда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1094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ПВР,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кол-во мест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передвижной пункт оповещения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граница района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3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490" y="1059582"/>
            <a:ext cx="1031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9" descr="мен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457" y="1214655"/>
            <a:ext cx="152400" cy="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443" y="1431345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8" name="Группа 51"/>
          <p:cNvGrpSpPr/>
          <p:nvPr/>
        </p:nvGrpSpPr>
        <p:grpSpPr>
          <a:xfrm>
            <a:off x="242475" y="1625414"/>
            <a:ext cx="325437" cy="95250"/>
            <a:chOff x="2928926" y="4145543"/>
            <a:chExt cx="617583" cy="357191"/>
          </a:xfrm>
        </p:grpSpPr>
        <p:sp>
          <p:nvSpPr>
            <p:cNvPr id="139" name="Line 16"/>
            <p:cNvSpPr>
              <a:spLocks noChangeShapeType="1"/>
            </p:cNvSpPr>
            <p:nvPr/>
          </p:nvSpPr>
          <p:spPr bwMode="auto">
            <a:xfrm>
              <a:off x="3071802" y="4286255"/>
              <a:ext cx="142876" cy="714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Line 15"/>
            <p:cNvSpPr>
              <a:spLocks noChangeShapeType="1"/>
            </p:cNvSpPr>
            <p:nvPr/>
          </p:nvSpPr>
          <p:spPr bwMode="auto">
            <a:xfrm flipV="1">
              <a:off x="2928926" y="4286255"/>
              <a:ext cx="142876" cy="900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Rectangle 14"/>
            <p:cNvSpPr>
              <a:spLocks noChangeArrowheads="1"/>
            </p:cNvSpPr>
            <p:nvPr/>
          </p:nvSpPr>
          <p:spPr bwMode="auto">
            <a:xfrm>
              <a:off x="2928926" y="4374938"/>
              <a:ext cx="285751" cy="12563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485" tIns="63742" rIns="127485" bIns="63742"/>
            <a:lstStyle/>
            <a:p>
              <a:pPr defTabSz="809457"/>
              <a:endParaRPr lang="ru-RU" altLang="ru-RU" sz="1500">
                <a:latin typeface="Calibri" panose="020f05020202040a0204" pitchFamily="34" charset="0"/>
              </a:endParaRPr>
            </a:p>
          </p:txBody>
        </p:sp>
        <p:sp>
          <p:nvSpPr>
            <p:cNvPr id="142" name="Rectangle 11"/>
            <p:cNvSpPr>
              <a:spLocks noChangeArrowheads="1"/>
            </p:cNvSpPr>
            <p:nvPr/>
          </p:nvSpPr>
          <p:spPr bwMode="auto">
            <a:xfrm>
              <a:off x="3179984" y="4145543"/>
              <a:ext cx="366525" cy="3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738" tIns="24738" rIns="24738" bIns="24738"/>
            <a:lstStyle/>
            <a:p>
              <a:pPr algn="ctr" defTabSz="1133795"/>
              <a:r>
                <a:rPr lang="ru-RU" altLang="ru-RU" sz="400" u="sng">
                  <a:latin typeface="Calibri" panose="020f05020202040a0204" pitchFamily="34" charset="0"/>
                </a:rPr>
                <a:t>ПВР</a:t>
              </a:r>
            </a:p>
            <a:p>
              <a:pPr algn="ctr" defTabSz="1133795"/>
              <a:r>
                <a:rPr lang="ru-RU" altLang="ru-RU" sz="400"/>
                <a:t>100</a:t>
              </a:r>
            </a:p>
          </p:txBody>
        </p:sp>
      </p:grpSp>
      <p:pic>
        <p:nvPicPr>
          <p:cNvPr id="143" name="Picture 8" descr="G:\217999_32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7670" y="1243231"/>
            <a:ext cx="114300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4" name="Группа 93"/>
          <p:cNvGrpSpPr/>
          <p:nvPr/>
        </p:nvGrpSpPr>
        <p:grpSpPr>
          <a:xfrm>
            <a:off x="1444181" y="1431345"/>
            <a:ext cx="101600" cy="114300"/>
            <a:chOff x="-6572329" y="-2286040"/>
            <a:chExt cx="4357719" cy="5810291"/>
          </a:xfrm>
        </p:grpSpPr>
        <p:pic>
          <p:nvPicPr>
            <p:cNvPr id="145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9" y="-2286040"/>
              <a:ext cx="4357719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6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496" y="-1196065"/>
              <a:ext cx="2786084" cy="239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7" name="Picture 10" descr="G:\camera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5767" y="1623035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8" name="Группа 104"/>
          <p:cNvGrpSpPr/>
          <p:nvPr/>
        </p:nvGrpSpPr>
        <p:grpSpPr>
          <a:xfrm>
            <a:off x="1471168" y="1848061"/>
            <a:ext cx="101600" cy="122634"/>
            <a:chOff x="-8715468" y="1714487"/>
            <a:chExt cx="8429684" cy="11239578"/>
          </a:xfrm>
        </p:grpSpPr>
        <p:pic>
          <p:nvPicPr>
            <p:cNvPr id="149" name="Picture 8" descr="G:\217999_320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0" name="Picture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73" y="3571853"/>
              <a:ext cx="5706126" cy="547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1" name="Группа 117"/>
          <p:cNvGrpSpPr/>
          <p:nvPr/>
        </p:nvGrpSpPr>
        <p:grpSpPr>
          <a:xfrm>
            <a:off x="1388646" y="1051535"/>
            <a:ext cx="153987" cy="114300"/>
            <a:chOff x="-3786246" y="1214422"/>
            <a:chExt cx="2000264" cy="3143273"/>
          </a:xfrm>
        </p:grpSpPr>
        <p:pic>
          <p:nvPicPr>
            <p:cNvPr id="152" name="Picture 8" descr="G:\217999_320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" name="Picture 7" descr="G:\WiFi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1" y="1643055"/>
              <a:ext cx="1700244" cy="1714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4" name="Picture 12" descr="G:\50px-1.14_(Road_sign)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7045" y="1243231"/>
            <a:ext cx="173037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4" descr="G:\s_07ed00f9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7072" y="1078966"/>
            <a:ext cx="153987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19"/>
          <a:srcRect b="22410"/>
          <a:stretch>
            <a:fillRect/>
          </a:stretch>
        </p:blipFill>
        <p:spPr bwMode="auto">
          <a:xfrm>
            <a:off x="2757072" y="1445634"/>
            <a:ext cx="153987" cy="107156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57" name="Полилиния 131"/>
          <p:cNvSpPr>
            <a:spLocks noChangeArrowheads="1"/>
          </p:cNvSpPr>
          <p:nvPr/>
        </p:nvSpPr>
        <p:spPr bwMode="auto">
          <a:xfrm>
            <a:off x="2819035" y="1682577"/>
            <a:ext cx="111125" cy="26194"/>
          </a:xfrm>
          <a:custGeom>
            <a:gdLst>
              <a:gd name="T0" fmla="*/ 0 w 155218"/>
              <a:gd name="T1" fmla="*/ 5058 h 47833"/>
              <a:gd name="T2" fmla="*/ 2204 w 155218"/>
              <a:gd name="T3" fmla="*/ 3372 h 47833"/>
              <a:gd name="T4" fmla="*/ 5142 w 155218"/>
              <a:gd name="T5" fmla="*/ 843 h 47833"/>
              <a:gd name="T6" fmla="*/ 7346 w 155218"/>
              <a:gd name="T7" fmla="*/ 0 h 47833"/>
              <a:gd name="T8" fmla="*/ 11753 w 155218"/>
              <a:gd name="T9" fmla="*/ 2529 h 47833"/>
              <a:gd name="T10" fmla="*/ 13957 w 155218"/>
              <a:gd name="T11" fmla="*/ 5058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sp>
        <p:nvSpPr>
          <p:cNvPr id="158" name="Полилиния 149"/>
          <p:cNvSpPr>
            <a:spLocks noChangeArrowheads="1"/>
          </p:cNvSpPr>
          <p:nvPr/>
        </p:nvSpPr>
        <p:spPr bwMode="auto">
          <a:xfrm>
            <a:off x="2841259" y="1883793"/>
            <a:ext cx="111125" cy="26194"/>
          </a:xfrm>
          <a:custGeom>
            <a:gdLst>
              <a:gd name="T0" fmla="*/ 0 w 155218"/>
              <a:gd name="T1" fmla="*/ 5058 h 47833"/>
              <a:gd name="T2" fmla="*/ 2204 w 155218"/>
              <a:gd name="T3" fmla="*/ 3372 h 47833"/>
              <a:gd name="T4" fmla="*/ 5142 w 155218"/>
              <a:gd name="T5" fmla="*/ 843 h 47833"/>
              <a:gd name="T6" fmla="*/ 7346 w 155218"/>
              <a:gd name="T7" fmla="*/ 0 h 47833"/>
              <a:gd name="T8" fmla="*/ 11753 w 155218"/>
              <a:gd name="T9" fmla="*/ 2529 h 47833"/>
              <a:gd name="T10" fmla="*/ 13957 w 155218"/>
              <a:gd name="T11" fmla="*/ 5058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4A452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graphicFrame>
        <p:nvGraphicFramePr>
          <p:cNvPr id="159" name="Group 2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391920"/>
              </p:ext>
            </p:extLst>
          </p:nvPr>
        </p:nvGraphicFramePr>
        <p:xfrm>
          <a:off x="5731762" y="889992"/>
          <a:ext cx="3375025" cy="1389459"/>
        </p:xfrm>
        <a:graphic>
          <a:graphicData uri="http://schemas.openxmlformats.org/drawingml/2006/table">
            <a:tbl>
              <a:tblPr/>
              <a:tblGrid>
                <a:gridCol w="1123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1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3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04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ПБ, МР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ФИО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Телефон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Глава МР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Долматов Геннадий Геннадьевич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8-922-056-73-73 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Плукчи Александр Викторович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8-913-974-66-23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95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ПСЧ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Пилюгин Виталий Валерьевич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8-960-993-59-95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ГИБДД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Баранов Александр Александрович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79-30-98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ДРСУ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Киселев Владимир Васильевич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91-11-72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022111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" y="571500"/>
            <a:ext cx="90900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Freeform 5"/>
          <p:cNvSpPr/>
          <p:nvPr/>
        </p:nvSpPr>
        <p:spPr bwMode="auto">
          <a:xfrm>
            <a:off x="2503491" y="2368193"/>
            <a:ext cx="2309812" cy="1434703"/>
          </a:xfrm>
          <a:custGeom>
            <a:gdLst>
              <a:gd name="T0" fmla="*/ 2147483647 w 1451"/>
              <a:gd name="T1" fmla="*/ 2147483647 h 1368"/>
              <a:gd name="T2" fmla="*/ 2147483647 w 1451"/>
              <a:gd name="T3" fmla="*/ 2147483647 h 1368"/>
              <a:gd name="T4" fmla="*/ 2147483647 w 1451"/>
              <a:gd name="T5" fmla="*/ 2147483647 h 1368"/>
              <a:gd name="T6" fmla="*/ 2147483647 w 1451"/>
              <a:gd name="T7" fmla="*/ 2147483647 h 1368"/>
              <a:gd name="T8" fmla="*/ 2147483647 w 1451"/>
              <a:gd name="T9" fmla="*/ 2147483647 h 1368"/>
              <a:gd name="T10" fmla="*/ 2147483647 w 1451"/>
              <a:gd name="T11" fmla="*/ 2147483647 h 1368"/>
              <a:gd name="T12" fmla="*/ 2147483647 w 1451"/>
              <a:gd name="T13" fmla="*/ 2147483647 h 1368"/>
              <a:gd name="T14" fmla="*/ 2147483647 w 1451"/>
              <a:gd name="T15" fmla="*/ 2147483647 h 1368"/>
              <a:gd name="T16" fmla="*/ 2147483647 w 1451"/>
              <a:gd name="T17" fmla="*/ 2147483647 h 1368"/>
              <a:gd name="T18" fmla="*/ 2147483647 w 1451"/>
              <a:gd name="T19" fmla="*/ 2147483647 h 1368"/>
              <a:gd name="T20" fmla="*/ 2147483647 w 1451"/>
              <a:gd name="T21" fmla="*/ 2147483647 h 1368"/>
              <a:gd name="T22" fmla="*/ 2147483647 w 1451"/>
              <a:gd name="T23" fmla="*/ 2147483647 h 1368"/>
              <a:gd name="T24" fmla="*/ 2147483647 w 1451"/>
              <a:gd name="T25" fmla="*/ 2147483647 h 1368"/>
              <a:gd name="T26" fmla="*/ 2147483647 w 1451"/>
              <a:gd name="T27" fmla="*/ 2147483647 h 1368"/>
              <a:gd name="T28" fmla="*/ 2147483647 w 1451"/>
              <a:gd name="T29" fmla="*/ 2147483647 h 1368"/>
              <a:gd name="T30" fmla="*/ 2147483647 w 1451"/>
              <a:gd name="T31" fmla="*/ 2147483647 h 1368"/>
              <a:gd name="T32" fmla="*/ 2147483647 w 1451"/>
              <a:gd name="T33" fmla="*/ 2147483647 h 1368"/>
              <a:gd name="T34" fmla="*/ 2147483647 w 1451"/>
              <a:gd name="T35" fmla="*/ 2147483647 h 1368"/>
              <a:gd name="T36" fmla="*/ 2147483647 w 1451"/>
              <a:gd name="T37" fmla="*/ 2147483647 h 1368"/>
              <a:gd name="T38" fmla="*/ 2147483647 w 1451"/>
              <a:gd name="T39" fmla="*/ 2147483647 h 1368"/>
              <a:gd name="T40" fmla="*/ 2147483647 w 1451"/>
              <a:gd name="T41" fmla="*/ 2147483647 h 1368"/>
              <a:gd name="T42" fmla="*/ 2147483647 w 1451"/>
              <a:gd name="T43" fmla="*/ 2147483647 h 1368"/>
              <a:gd name="T44" fmla="*/ 2147483647 w 1451"/>
              <a:gd name="T45" fmla="*/ 2147483647 h 1368"/>
              <a:gd name="T46" fmla="*/ 2147483647 w 1451"/>
              <a:gd name="T47" fmla="*/ 2147483647 h 1368"/>
              <a:gd name="T48" fmla="*/ 0 w 1451"/>
              <a:gd name="T49" fmla="*/ 2147483647 h 1368"/>
              <a:gd name="T50" fmla="*/ 2147483647 w 1451"/>
              <a:gd name="T51" fmla="*/ 2147483647 h 1368"/>
              <a:gd name="T52" fmla="*/ 2147483647 w 1451"/>
              <a:gd name="T53" fmla="*/ 2147483647 h 1368"/>
              <a:gd name="T54" fmla="*/ 2147483647 w 1451"/>
              <a:gd name="T55" fmla="*/ 2147483647 h 1368"/>
              <a:gd name="T56" fmla="*/ 2147483647 w 1451"/>
              <a:gd name="T57" fmla="*/ 2147483647 h 1368"/>
              <a:gd name="T58" fmla="*/ 2147483647 w 1451"/>
              <a:gd name="T59" fmla="*/ 2147483647 h 1368"/>
              <a:gd name="T60" fmla="*/ 2147483647 w 1451"/>
              <a:gd name="T61" fmla="*/ 2147483647 h 1368"/>
              <a:gd name="T62" fmla="*/ 2147483647 w 1451"/>
              <a:gd name="T63" fmla="*/ 2147483647 h 13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1" h="1368">
                <a:moveTo>
                  <a:pt x="214" y="0"/>
                </a:moveTo>
                <a:lnTo>
                  <a:pt x="274" y="10"/>
                </a:lnTo>
                <a:lnTo>
                  <a:pt x="266" y="158"/>
                </a:lnTo>
                <a:lnTo>
                  <a:pt x="320" y="168"/>
                </a:lnTo>
                <a:lnTo>
                  <a:pt x="484" y="104"/>
                </a:lnTo>
                <a:lnTo>
                  <a:pt x="680" y="471"/>
                </a:lnTo>
                <a:lnTo>
                  <a:pt x="771" y="380"/>
                </a:lnTo>
                <a:lnTo>
                  <a:pt x="750" y="332"/>
                </a:lnTo>
                <a:lnTo>
                  <a:pt x="836" y="280"/>
                </a:lnTo>
                <a:lnTo>
                  <a:pt x="928" y="334"/>
                </a:lnTo>
                <a:lnTo>
                  <a:pt x="907" y="380"/>
                </a:lnTo>
                <a:lnTo>
                  <a:pt x="980" y="428"/>
                </a:lnTo>
                <a:lnTo>
                  <a:pt x="1043" y="380"/>
                </a:lnTo>
                <a:lnTo>
                  <a:pt x="1043" y="335"/>
                </a:lnTo>
                <a:lnTo>
                  <a:pt x="1026" y="330"/>
                </a:lnTo>
                <a:lnTo>
                  <a:pt x="1128" y="260"/>
                </a:lnTo>
                <a:lnTo>
                  <a:pt x="1166" y="304"/>
                </a:lnTo>
                <a:lnTo>
                  <a:pt x="1120" y="354"/>
                </a:lnTo>
                <a:lnTo>
                  <a:pt x="1200" y="470"/>
                </a:lnTo>
                <a:lnTo>
                  <a:pt x="1056" y="564"/>
                </a:lnTo>
                <a:lnTo>
                  <a:pt x="1090" y="600"/>
                </a:lnTo>
                <a:lnTo>
                  <a:pt x="1198" y="576"/>
                </a:lnTo>
                <a:lnTo>
                  <a:pt x="1240" y="624"/>
                </a:lnTo>
                <a:lnTo>
                  <a:pt x="1302" y="584"/>
                </a:lnTo>
                <a:lnTo>
                  <a:pt x="1361" y="652"/>
                </a:lnTo>
                <a:lnTo>
                  <a:pt x="1300" y="682"/>
                </a:lnTo>
                <a:lnTo>
                  <a:pt x="1344" y="760"/>
                </a:lnTo>
                <a:lnTo>
                  <a:pt x="1404" y="832"/>
                </a:lnTo>
                <a:lnTo>
                  <a:pt x="1090" y="906"/>
                </a:lnTo>
                <a:lnTo>
                  <a:pt x="1072" y="950"/>
                </a:lnTo>
                <a:lnTo>
                  <a:pt x="1092" y="1024"/>
                </a:lnTo>
                <a:lnTo>
                  <a:pt x="1034" y="1076"/>
                </a:lnTo>
                <a:lnTo>
                  <a:pt x="1180" y="1132"/>
                </a:lnTo>
                <a:lnTo>
                  <a:pt x="1280" y="1126"/>
                </a:lnTo>
                <a:lnTo>
                  <a:pt x="1320" y="1078"/>
                </a:lnTo>
                <a:lnTo>
                  <a:pt x="1451" y="1151"/>
                </a:lnTo>
                <a:lnTo>
                  <a:pt x="1416" y="1222"/>
                </a:lnTo>
                <a:lnTo>
                  <a:pt x="1361" y="1196"/>
                </a:lnTo>
                <a:lnTo>
                  <a:pt x="1260" y="1346"/>
                </a:lnTo>
                <a:lnTo>
                  <a:pt x="910" y="1118"/>
                </a:lnTo>
                <a:lnTo>
                  <a:pt x="844" y="1170"/>
                </a:lnTo>
                <a:lnTo>
                  <a:pt x="870" y="1230"/>
                </a:lnTo>
                <a:lnTo>
                  <a:pt x="924" y="1258"/>
                </a:lnTo>
                <a:lnTo>
                  <a:pt x="726" y="1368"/>
                </a:lnTo>
                <a:lnTo>
                  <a:pt x="635" y="1332"/>
                </a:lnTo>
                <a:lnTo>
                  <a:pt x="544" y="1242"/>
                </a:lnTo>
                <a:lnTo>
                  <a:pt x="576" y="1076"/>
                </a:lnTo>
                <a:lnTo>
                  <a:pt x="446" y="1062"/>
                </a:lnTo>
                <a:lnTo>
                  <a:pt x="422" y="884"/>
                </a:lnTo>
                <a:lnTo>
                  <a:pt x="0" y="834"/>
                </a:lnTo>
                <a:lnTo>
                  <a:pt x="0" y="788"/>
                </a:lnTo>
                <a:lnTo>
                  <a:pt x="91" y="788"/>
                </a:lnTo>
                <a:lnTo>
                  <a:pt x="91" y="743"/>
                </a:lnTo>
                <a:lnTo>
                  <a:pt x="236" y="788"/>
                </a:lnTo>
                <a:lnTo>
                  <a:pt x="408" y="834"/>
                </a:lnTo>
                <a:lnTo>
                  <a:pt x="436" y="796"/>
                </a:lnTo>
                <a:lnTo>
                  <a:pt x="162" y="640"/>
                </a:lnTo>
                <a:lnTo>
                  <a:pt x="227" y="516"/>
                </a:lnTo>
                <a:lnTo>
                  <a:pt x="238" y="498"/>
                </a:lnTo>
                <a:lnTo>
                  <a:pt x="306" y="534"/>
                </a:lnTo>
                <a:lnTo>
                  <a:pt x="317" y="471"/>
                </a:lnTo>
                <a:lnTo>
                  <a:pt x="181" y="335"/>
                </a:lnTo>
                <a:lnTo>
                  <a:pt x="181" y="198"/>
                </a:lnTo>
                <a:lnTo>
                  <a:pt x="136" y="108"/>
                </a:lnTo>
                <a:lnTo>
                  <a:pt x="214" y="0"/>
                </a:lnTo>
                <a:close/>
              </a:path>
            </a:pathLst>
          </a:custGeom>
          <a:solidFill>
            <a:srgbClr val="FFFFCC">
              <a:alpha val="47842"/>
            </a:srgbClr>
          </a:solidFill>
          <a:ln w="349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756039" y="1362086"/>
            <a:ext cx="1079500" cy="18028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1375" tIns="20688" rIns="41375" bIns="20688">
            <a:spAutoFit/>
          </a:bodyPr>
          <a:lstStyle>
            <a:lvl1pPr defTabSz="652463">
              <a:defRPr sz="3200">
                <a:solidFill>
                  <a:schemeClr val="tx1"/>
                </a:solidFill>
                <a:latin typeface="Arial"/>
              </a:defRPr>
            </a:lvl1pPr>
            <a:lvl2pPr defTabSz="652463">
              <a:defRPr sz="2800">
                <a:solidFill>
                  <a:schemeClr val="tx1"/>
                </a:solidFill>
                <a:latin typeface="Arial"/>
              </a:defRPr>
            </a:lvl2pPr>
            <a:lvl3pPr defTabSz="652463">
              <a:defRPr sz="2400">
                <a:solidFill>
                  <a:schemeClr val="tx1"/>
                </a:solidFill>
                <a:latin typeface="Arial"/>
              </a:defRPr>
            </a:lvl3pPr>
            <a:lvl4pPr defTabSz="652463">
              <a:defRPr sz="2000">
                <a:solidFill>
                  <a:schemeClr val="tx1"/>
                </a:solidFill>
                <a:latin typeface="Arial"/>
              </a:defRPr>
            </a:lvl4pPr>
            <a:lvl5pPr defTabSz="652463">
              <a:defRPr sz="2000">
                <a:solidFill>
                  <a:schemeClr val="tx1"/>
                </a:solidFill>
                <a:latin typeface="Arial"/>
              </a:defRPr>
            </a:lvl5pPr>
            <a:lvl6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652463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900"/>
              <a:t>Омский</a:t>
            </a:r>
          </a:p>
        </p:txBody>
      </p:sp>
      <p:sp>
        <p:nvSpPr>
          <p:cNvPr id="2054" name="Text Box 26"/>
          <p:cNvSpPr txBox="1">
            <a:spLocks noChangeArrowheads="1"/>
          </p:cNvSpPr>
          <p:nvPr/>
        </p:nvSpPr>
        <p:spPr bwMode="auto">
          <a:xfrm>
            <a:off x="2438410" y="3426663"/>
            <a:ext cx="484188" cy="166312"/>
          </a:xfrm>
          <a:prstGeom prst="rect">
            <a:avLst/>
          </a:prstGeom>
          <a:solidFill>
            <a:srgbClr val="FFFF00"/>
          </a:solidFill>
          <a:ln w="285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001" tIns="29012" rIns="58001" bIns="29012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700"/>
              <a:t>Р-254</a:t>
            </a:r>
          </a:p>
        </p:txBody>
      </p:sp>
      <p:grpSp>
        <p:nvGrpSpPr>
          <p:cNvPr id="2055" name="Group 28"/>
          <p:cNvGrpSpPr/>
          <p:nvPr/>
        </p:nvGrpSpPr>
        <p:grpSpPr>
          <a:xfrm>
            <a:off x="3265500" y="2817030"/>
            <a:ext cx="925512" cy="534078"/>
            <a:chOff x="7371" y="2264"/>
            <a:chExt cx="653" cy="628"/>
          </a:xfrm>
        </p:grpSpPr>
        <p:grpSp>
          <p:nvGrpSpPr>
            <p:cNvPr id="2243" name="Group 29"/>
            <p:cNvGrpSpPr/>
            <p:nvPr/>
          </p:nvGrpSpPr>
          <p:grpSpPr>
            <a:xfrm>
              <a:off x="7643" y="2264"/>
              <a:ext cx="381" cy="434"/>
              <a:chOff x="113" y="709"/>
              <a:chExt cx="383" cy="433"/>
            </a:xfrm>
          </p:grpSpPr>
          <p:grpSp>
            <p:nvGrpSpPr>
              <p:cNvPr id="2245" name="Group 30"/>
              <p:cNvGrpSpPr/>
              <p:nvPr/>
            </p:nvGrpSpPr>
            <p:grpSpPr>
              <a:xfrm>
                <a:off x="113" y="1026"/>
                <a:ext cx="122" cy="116"/>
                <a:chOff x="6078" y="1964"/>
                <a:chExt cx="129" cy="96"/>
              </a:xfrm>
            </p:grpSpPr>
            <p:sp>
              <p:nvSpPr>
                <p:cNvPr id="2257" name="Oval 31"/>
                <p:cNvSpPr>
                  <a:spLocks noChangeArrowheads="1"/>
                </p:cNvSpPr>
                <p:nvPr/>
              </p:nvSpPr>
              <p:spPr bwMode="auto">
                <a:xfrm>
                  <a:off x="6078" y="1964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5301" tIns="32650" rIns="65301" bIns="32650" anchor="ctr"/>
                <a:lstStyle/>
                <a:p>
                  <a:pPr defTabSz="579589"/>
                  <a:endParaRPr lang="ru-RU" alt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58" name="Rectangle 32"/>
                <p:cNvSpPr>
                  <a:spLocks noChangeArrowheads="1"/>
                </p:cNvSpPr>
                <p:nvPr/>
              </p:nvSpPr>
              <p:spPr bwMode="auto">
                <a:xfrm>
                  <a:off x="6127" y="1964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5301" tIns="32650" rIns="65301" bIns="32650" anchor="ctr"/>
                <a:lstStyle/>
                <a:p>
                  <a:pPr defTabSz="579589"/>
                  <a:endParaRPr lang="ru-RU" alt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246" name="Group 33"/>
              <p:cNvGrpSpPr/>
              <p:nvPr/>
            </p:nvGrpSpPr>
            <p:grpSpPr>
              <a:xfrm>
                <a:off x="204" y="711"/>
                <a:ext cx="292" cy="224"/>
                <a:chOff x="384" y="4176"/>
                <a:chExt cx="1040" cy="1111"/>
              </a:xfrm>
            </p:grpSpPr>
            <p:sp>
              <p:nvSpPr>
                <p:cNvPr id="2249" name="Freeform 34"/>
                <p:cNvSpPr/>
                <p:nvPr/>
              </p:nvSpPr>
              <p:spPr bwMode="auto">
                <a:xfrm>
                  <a:off x="384" y="4176"/>
                  <a:ext cx="1040" cy="552"/>
                </a:xfrm>
                <a:custGeom>
                  <a:gdLst>
                    <a:gd name="T0" fmla="*/ 2 w 1040"/>
                    <a:gd name="T1" fmla="*/ 0 h 552"/>
                    <a:gd name="T2" fmla="*/ 40 w 1040"/>
                    <a:gd name="T3" fmla="*/ 0 h 552"/>
                    <a:gd name="T4" fmla="*/ 816 w 1040"/>
                    <a:gd name="T5" fmla="*/ 0 h 552"/>
                    <a:gd name="T6" fmla="*/ 1040 w 1040"/>
                    <a:gd name="T7" fmla="*/ 552 h 552"/>
                    <a:gd name="T8" fmla="*/ 0 w 1040"/>
                    <a:gd name="T9" fmla="*/ 552 h 552"/>
                    <a:gd name="T10" fmla="*/ 2 w 1040"/>
                    <a:gd name="T11" fmla="*/ 0 h 5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040" h="552">
                      <a:moveTo>
                        <a:pt x="2" y="0"/>
                      </a:moveTo>
                      <a:cubicBezTo>
                        <a:pt x="15" y="0"/>
                        <a:pt x="27" y="0"/>
                        <a:pt x="40" y="0"/>
                      </a:cubicBezTo>
                      <a:lnTo>
                        <a:pt x="816" y="0"/>
                      </a:lnTo>
                      <a:lnTo>
                        <a:pt x="1040" y="552"/>
                      </a:lnTo>
                      <a:lnTo>
                        <a:pt x="0" y="55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9999"/>
                    </a:gs>
                    <a:gs pos="50000">
                      <a:srgbClr val="FFFFFF"/>
                    </a:gs>
                    <a:gs pos="100000">
                      <a:srgbClr val="FF9999"/>
                    </a:gs>
                  </a:gsLst>
                  <a:lin ang="5400000" scaled="1"/>
                </a:gradFill>
                <a:ln w="19050" cmpd="sng">
                  <a:solidFill>
                    <a:srgbClr val="FF0000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0" name="Line 35"/>
                <p:cNvSpPr>
                  <a:spLocks noChangeShapeType="1"/>
                </p:cNvSpPr>
                <p:nvPr/>
              </p:nvSpPr>
              <p:spPr bwMode="auto">
                <a:xfrm>
                  <a:off x="384" y="4304"/>
                  <a:ext cx="864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1" name="Line 36"/>
                <p:cNvSpPr>
                  <a:spLocks noChangeShapeType="1"/>
                </p:cNvSpPr>
                <p:nvPr/>
              </p:nvSpPr>
              <p:spPr bwMode="auto">
                <a:xfrm>
                  <a:off x="384" y="4608"/>
                  <a:ext cx="979" cy="1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52" name="Group 37"/>
                <p:cNvGrpSpPr/>
                <p:nvPr/>
              </p:nvGrpSpPr>
              <p:grpSpPr>
                <a:xfrm>
                  <a:off x="384" y="4176"/>
                  <a:ext cx="1036" cy="1111"/>
                  <a:chOff x="-1228" y="3317"/>
                  <a:chExt cx="1036" cy="1111"/>
                </a:xfrm>
              </p:grpSpPr>
              <p:sp>
                <p:nvSpPr>
                  <p:cNvPr id="225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-422" y="3317"/>
                    <a:ext cx="230" cy="55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4" name="Line 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-1228" y="3872"/>
                    <a:ext cx="1036" cy="1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-1228" y="3317"/>
                    <a:ext cx="1" cy="1111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-1228" y="3317"/>
                    <a:ext cx="806" cy="2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47" name="Text Box 42"/>
              <p:cNvSpPr txBox="1">
                <a:spLocks noChangeArrowheads="1"/>
              </p:cNvSpPr>
              <p:nvPr/>
            </p:nvSpPr>
            <p:spPr bwMode="auto">
              <a:xfrm>
                <a:off x="183" y="709"/>
                <a:ext cx="237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38487" tIns="19243" rIns="38487" bIns="19243">
                <a:spAutoFit/>
              </a:bodyPr>
              <a:lstStyle>
                <a:lvl1pPr defTabSz="387350">
                  <a:defRPr sz="3200">
                    <a:solidFill>
                      <a:schemeClr val="tx1"/>
                    </a:solidFill>
                    <a:latin typeface="Arial"/>
                  </a:defRPr>
                </a:lvl1pPr>
                <a:lvl2pPr defTabSz="387350">
                  <a:defRPr sz="2800">
                    <a:solidFill>
                      <a:schemeClr val="tx1"/>
                    </a:solidFill>
                    <a:latin typeface="Arial"/>
                  </a:defRPr>
                </a:lvl2pPr>
                <a:lvl3pPr defTabSz="387350">
                  <a:defRPr sz="2400">
                    <a:solidFill>
                      <a:schemeClr val="tx1"/>
                    </a:solidFill>
                    <a:latin typeface="Arial"/>
                  </a:defRPr>
                </a:lvl3pPr>
                <a:lvl4pPr defTabSz="387350">
                  <a:defRPr sz="2000">
                    <a:solidFill>
                      <a:schemeClr val="tx1"/>
                    </a:solidFill>
                    <a:latin typeface="Arial"/>
                  </a:defRPr>
                </a:lvl4pPr>
                <a:lvl5pPr defTabSz="387350">
                  <a:defRPr sz="2000">
                    <a:solidFill>
                      <a:schemeClr val="tx1"/>
                    </a:solidFill>
                    <a:latin typeface="Arial"/>
                  </a:defRPr>
                </a:lvl5pPr>
                <a:lvl6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6pPr>
                <a:lvl7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7pPr>
                <a:lvl8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8pPr>
                <a:lvl9pPr defTabSz="387350" eaLnBrk="0" hangingPunct="0">
                  <a:defRPr sz="2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0" hangingPunct="0"/>
                <a:r>
                  <a:rPr lang="ru-RU" altLang="ru-RU" sz="500"/>
                  <a:t>ГУ  МЧС</a:t>
                </a:r>
              </a:p>
            </p:txBody>
          </p:sp>
          <p:graphicFrame>
            <p:nvGraphicFramePr>
              <p:cNvPr id="2248" name="Object 43"/>
              <p:cNvGraphicFramePr/>
              <p:nvPr/>
            </p:nvGraphicFramePr>
            <p:xfrm>
              <a:off x="113" y="890"/>
              <a:ext cx="244" cy="2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56" name="Clip" r:id="rId3" imgW="1848520" imgH="2286519" progId="MS_ClipArt_Gallery.2">
                      <p:embed/>
                    </p:oleObj>
                  </mc:Choice>
                  <mc:Fallback>
                    <p:oleObj name="Clip" r:id="rId3" imgW="1848520" imgH="2286519" progId="MS_ClipArt_Gallery.2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13" y="890"/>
                            <a:ext cx="244" cy="2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44" name="Text Box 44"/>
            <p:cNvSpPr txBox="1">
              <a:spLocks noChangeArrowheads="1"/>
            </p:cNvSpPr>
            <p:nvPr/>
          </p:nvSpPr>
          <p:spPr bwMode="auto">
            <a:xfrm>
              <a:off x="7371" y="2673"/>
              <a:ext cx="365" cy="2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2163" tIns="31081" rIns="62163" bIns="31081">
              <a:spAutoFit/>
            </a:bodyPr>
            <a:lstStyle>
              <a:lvl1pPr defTabSz="625475">
                <a:defRPr sz="3200">
                  <a:solidFill>
                    <a:schemeClr val="tx1"/>
                  </a:solidFill>
                  <a:latin typeface="Arial"/>
                </a:defRPr>
              </a:lvl1pPr>
              <a:lvl2pPr defTabSz="625475">
                <a:defRPr sz="2800">
                  <a:solidFill>
                    <a:schemeClr val="tx1"/>
                  </a:solidFill>
                  <a:latin typeface="Arial"/>
                </a:defRPr>
              </a:lvl2pPr>
              <a:lvl3pPr defTabSz="625475">
                <a:defRPr sz="2400">
                  <a:solidFill>
                    <a:schemeClr val="tx1"/>
                  </a:solidFill>
                  <a:latin typeface="Arial"/>
                </a:defRPr>
              </a:lvl3pPr>
              <a:lvl4pPr defTabSz="625475">
                <a:defRPr sz="2000">
                  <a:solidFill>
                    <a:schemeClr val="tx1"/>
                  </a:solidFill>
                  <a:latin typeface="Arial"/>
                </a:defRPr>
              </a:lvl4pPr>
              <a:lvl5pPr defTabSz="625475">
                <a:defRPr sz="2000">
                  <a:solidFill>
                    <a:schemeClr val="tx1"/>
                  </a:solidFill>
                  <a:latin typeface="Arial"/>
                </a:defRPr>
              </a:lvl5pPr>
              <a:lvl6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6pPr>
              <a:lvl7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7pPr>
              <a:lvl8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8pPr>
              <a:lvl9pPr defTabSz="625475" eaLnBrk="0" hangingPunct="0">
                <a:defRPr sz="2000"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0" hangingPunct="0"/>
              <a:r>
                <a:rPr lang="ru-RU" altLang="ru-RU" sz="800"/>
                <a:t>Омск</a:t>
              </a:r>
            </a:p>
          </p:txBody>
        </p:sp>
      </p:grpSp>
      <p:sp>
        <p:nvSpPr>
          <p:cNvPr id="2056" name="Text Box 50"/>
          <p:cNvSpPr txBox="1">
            <a:spLocks noChangeArrowheads="1"/>
          </p:cNvSpPr>
          <p:nvPr/>
        </p:nvSpPr>
        <p:spPr bwMode="auto">
          <a:xfrm>
            <a:off x="2341578" y="3626673"/>
            <a:ext cx="488950" cy="12311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800">
                <a:latin typeface="Times New Roman" pitchFamily="18" charset="0"/>
              </a:rPr>
              <a:t>822+000</a:t>
            </a:r>
          </a:p>
        </p:txBody>
      </p:sp>
      <p:sp>
        <p:nvSpPr>
          <p:cNvPr id="2057" name="Text Box 51"/>
          <p:cNvSpPr txBox="1">
            <a:spLocks noChangeArrowheads="1"/>
          </p:cNvSpPr>
          <p:nvPr/>
        </p:nvSpPr>
        <p:spPr bwMode="auto">
          <a:xfrm>
            <a:off x="3176650" y="3921948"/>
            <a:ext cx="465137" cy="12311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755650">
              <a:defRPr sz="3200">
                <a:solidFill>
                  <a:schemeClr val="tx1"/>
                </a:solidFill>
                <a:latin typeface="Arial"/>
              </a:defRPr>
            </a:lvl1pPr>
            <a:lvl2pPr defTabSz="755650">
              <a:defRPr sz="2800">
                <a:solidFill>
                  <a:schemeClr val="tx1"/>
                </a:solidFill>
                <a:latin typeface="Arial"/>
              </a:defRPr>
            </a:lvl2pPr>
            <a:lvl3pPr defTabSz="755650">
              <a:defRPr sz="2400">
                <a:solidFill>
                  <a:schemeClr val="tx1"/>
                </a:solidFill>
                <a:latin typeface="Arial"/>
              </a:defRPr>
            </a:lvl3pPr>
            <a:lvl4pPr defTabSz="755650">
              <a:defRPr sz="2000">
                <a:solidFill>
                  <a:schemeClr val="tx1"/>
                </a:solidFill>
                <a:latin typeface="Arial"/>
              </a:defRPr>
            </a:lvl4pPr>
            <a:lvl5pPr defTabSz="755650">
              <a:defRPr sz="2000">
                <a:solidFill>
                  <a:schemeClr val="tx1"/>
                </a:solidFill>
                <a:latin typeface="Arial"/>
              </a:defRPr>
            </a:lvl5pPr>
            <a:lvl6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6pPr>
            <a:lvl7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7pPr>
            <a:lvl8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8pPr>
            <a:lvl9pPr defTabSz="755650" eaLnBrk="0" hangingPunct="0"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800">
                <a:latin typeface="Times New Roman" pitchFamily="18" charset="0"/>
              </a:rPr>
              <a:t>822+200</a:t>
            </a:r>
          </a:p>
        </p:txBody>
      </p:sp>
      <p:pic>
        <p:nvPicPr>
          <p:cNvPr id="208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540" y="4612518"/>
            <a:ext cx="101600" cy="7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571" name="Group 2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386849"/>
              </p:ext>
            </p:extLst>
          </p:nvPr>
        </p:nvGraphicFramePr>
        <p:xfrm>
          <a:off x="6245263" y="817552"/>
          <a:ext cx="2720975" cy="830838"/>
        </p:xfrm>
        <a:graphic>
          <a:graphicData uri="http://schemas.openxmlformats.org/drawingml/2006/table">
            <a:tbl>
              <a:tblPr/>
              <a:tblGrid>
                <a:gridCol w="1536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6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95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71368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Расчет сил и средств</a:t>
                      </a:r>
                    </a:p>
                  </a:txBody>
                  <a:tcPr marL="65306" marR="65306" marT="24429" marB="244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Количество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л/с, чел.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тех.ед.</a:t>
                      </a:r>
                    </a:p>
                  </a:txBody>
                  <a:tcPr marL="51422" marR="51422" marT="3848" marB="384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67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 МЧС России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ГИБДД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ДРСУ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66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Всего 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51422" marR="5142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16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5513" y="2775354"/>
            <a:ext cx="203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2" name="Freeform 144"/>
          <p:cNvSpPr/>
          <p:nvPr/>
        </p:nvSpPr>
        <p:spPr bwMode="auto">
          <a:xfrm>
            <a:off x="4781586" y="3796952"/>
            <a:ext cx="1204913" cy="1072753"/>
          </a:xfrm>
          <a:custGeom>
            <a:gdLst>
              <a:gd name="T0" fmla="*/ 2147483647 w 1063"/>
              <a:gd name="T1" fmla="*/ 2147483647 h 1262"/>
              <a:gd name="T2" fmla="*/ 2147483647 w 1063"/>
              <a:gd name="T3" fmla="*/ 2147483647 h 1262"/>
              <a:gd name="T4" fmla="*/ 2147483647 w 1063"/>
              <a:gd name="T5" fmla="*/ 2147483647 h 1262"/>
              <a:gd name="T6" fmla="*/ 2147483647 w 1063"/>
              <a:gd name="T7" fmla="*/ 2147483647 h 1262"/>
              <a:gd name="T8" fmla="*/ 2147483647 w 1063"/>
              <a:gd name="T9" fmla="*/ 2147483647 h 1262"/>
              <a:gd name="T10" fmla="*/ 2147483647 w 1063"/>
              <a:gd name="T11" fmla="*/ 2147483647 h 1262"/>
              <a:gd name="T12" fmla="*/ 2147483647 w 1063"/>
              <a:gd name="T13" fmla="*/ 2147483647 h 1262"/>
              <a:gd name="T14" fmla="*/ 2147483647 w 1063"/>
              <a:gd name="T15" fmla="*/ 2147483647 h 1262"/>
              <a:gd name="T16" fmla="*/ 2147483647 w 1063"/>
              <a:gd name="T17" fmla="*/ 2147483647 h 1262"/>
              <a:gd name="T18" fmla="*/ 2147483647 w 1063"/>
              <a:gd name="T19" fmla="*/ 2147483647 h 1262"/>
              <a:gd name="T20" fmla="*/ 2147483647 w 1063"/>
              <a:gd name="T21" fmla="*/ 2147483647 h 1262"/>
              <a:gd name="T22" fmla="*/ 2147483647 w 1063"/>
              <a:gd name="T23" fmla="*/ 2147483647 h 1262"/>
              <a:gd name="T24" fmla="*/ 2147483647 w 1063"/>
              <a:gd name="T25" fmla="*/ 2147483647 h 1262"/>
              <a:gd name="T26" fmla="*/ 2147483647 w 1063"/>
              <a:gd name="T27" fmla="*/ 2147483647 h 1262"/>
              <a:gd name="T28" fmla="*/ 2147483647 w 1063"/>
              <a:gd name="T29" fmla="*/ 2147483647 h 1262"/>
              <a:gd name="T30" fmla="*/ 2147483647 w 1063"/>
              <a:gd name="T31" fmla="*/ 2147483647 h 1262"/>
              <a:gd name="T32" fmla="*/ 0 w 1063"/>
              <a:gd name="T33" fmla="*/ 2147483647 h 12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063" h="1262">
                <a:moveTo>
                  <a:pt x="1024" y="1262"/>
                </a:moveTo>
                <a:cubicBezTo>
                  <a:pt x="1063" y="1144"/>
                  <a:pt x="1037" y="1030"/>
                  <a:pt x="1000" y="918"/>
                </a:cubicBezTo>
                <a:cubicBezTo>
                  <a:pt x="997" y="908"/>
                  <a:pt x="990" y="874"/>
                  <a:pt x="984" y="862"/>
                </a:cubicBezTo>
                <a:cubicBezTo>
                  <a:pt x="961" y="821"/>
                  <a:pt x="930" y="781"/>
                  <a:pt x="904" y="742"/>
                </a:cubicBezTo>
                <a:cubicBezTo>
                  <a:pt x="893" y="726"/>
                  <a:pt x="841" y="713"/>
                  <a:pt x="832" y="710"/>
                </a:cubicBezTo>
                <a:cubicBezTo>
                  <a:pt x="811" y="703"/>
                  <a:pt x="764" y="650"/>
                  <a:pt x="760" y="646"/>
                </a:cubicBezTo>
                <a:cubicBezTo>
                  <a:pt x="746" y="632"/>
                  <a:pt x="728" y="625"/>
                  <a:pt x="712" y="614"/>
                </a:cubicBezTo>
                <a:cubicBezTo>
                  <a:pt x="704" y="609"/>
                  <a:pt x="688" y="598"/>
                  <a:pt x="688" y="598"/>
                </a:cubicBezTo>
                <a:cubicBezTo>
                  <a:pt x="655" y="548"/>
                  <a:pt x="602" y="497"/>
                  <a:pt x="544" y="478"/>
                </a:cubicBezTo>
                <a:cubicBezTo>
                  <a:pt x="507" y="441"/>
                  <a:pt x="466" y="399"/>
                  <a:pt x="416" y="382"/>
                </a:cubicBezTo>
                <a:cubicBezTo>
                  <a:pt x="411" y="374"/>
                  <a:pt x="407" y="364"/>
                  <a:pt x="400" y="358"/>
                </a:cubicBezTo>
                <a:cubicBezTo>
                  <a:pt x="386" y="345"/>
                  <a:pt x="352" y="326"/>
                  <a:pt x="352" y="326"/>
                </a:cubicBezTo>
                <a:cubicBezTo>
                  <a:pt x="327" y="288"/>
                  <a:pt x="299" y="297"/>
                  <a:pt x="264" y="262"/>
                </a:cubicBezTo>
                <a:cubicBezTo>
                  <a:pt x="233" y="231"/>
                  <a:pt x="249" y="244"/>
                  <a:pt x="216" y="222"/>
                </a:cubicBezTo>
                <a:cubicBezTo>
                  <a:pt x="201" y="200"/>
                  <a:pt x="161" y="154"/>
                  <a:pt x="152" y="126"/>
                </a:cubicBezTo>
                <a:cubicBezTo>
                  <a:pt x="133" y="69"/>
                  <a:pt x="150" y="87"/>
                  <a:pt x="112" y="62"/>
                </a:cubicBezTo>
                <a:cubicBezTo>
                  <a:pt x="97" y="0"/>
                  <a:pt x="68" y="22"/>
                  <a:pt x="0" y="22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pic>
        <p:nvPicPr>
          <p:cNvPr id="216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2538" y="444937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" name="Picture 8" descr="G:\217999_3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6529" y="4433895"/>
            <a:ext cx="1539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65" name="Группа 90"/>
          <p:cNvGrpSpPr/>
          <p:nvPr/>
        </p:nvGrpSpPr>
        <p:grpSpPr>
          <a:xfrm>
            <a:off x="5338764" y="4433925"/>
            <a:ext cx="152400" cy="153591"/>
            <a:chOff x="-6572328" y="-2286040"/>
            <a:chExt cx="4357718" cy="5810291"/>
          </a:xfrm>
        </p:grpSpPr>
        <p:pic>
          <p:nvPicPr>
            <p:cNvPr id="2231" name="Picture 8" descr="G:\217999_32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2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6" name="Группа 101"/>
          <p:cNvGrpSpPr/>
          <p:nvPr/>
        </p:nvGrpSpPr>
        <p:grpSpPr>
          <a:xfrm>
            <a:off x="4773652" y="4449367"/>
            <a:ext cx="153987" cy="153590"/>
            <a:chOff x="-8715468" y="1714487"/>
            <a:chExt cx="8429684" cy="11239579"/>
          </a:xfrm>
        </p:grpSpPr>
        <p:pic>
          <p:nvPicPr>
            <p:cNvPr id="2229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0" name="Picture 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7" name="Группа 110"/>
          <p:cNvGrpSpPr/>
          <p:nvPr/>
        </p:nvGrpSpPr>
        <p:grpSpPr>
          <a:xfrm>
            <a:off x="4891148" y="4449367"/>
            <a:ext cx="155575" cy="153590"/>
            <a:chOff x="-3786246" y="1214422"/>
            <a:chExt cx="2000264" cy="3143272"/>
          </a:xfrm>
        </p:grpSpPr>
        <p:pic>
          <p:nvPicPr>
            <p:cNvPr id="2227" name="Picture 8" descr="G:\217999_320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8" name="Picture 7" descr="G:\WiFi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6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273487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9" name="Picture 8" descr="G:\217999_3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6926" y="2719395"/>
            <a:ext cx="1539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70" name="Группа 90"/>
          <p:cNvGrpSpPr/>
          <p:nvPr/>
        </p:nvGrpSpPr>
        <p:grpSpPr>
          <a:xfrm>
            <a:off x="5999164" y="2719425"/>
            <a:ext cx="152400" cy="153591"/>
            <a:chOff x="-6572328" y="-2286040"/>
            <a:chExt cx="4357718" cy="5810291"/>
          </a:xfrm>
        </p:grpSpPr>
        <p:pic>
          <p:nvPicPr>
            <p:cNvPr id="2225" name="Picture 8" descr="G:\217999_32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6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1" name="Группа 101"/>
          <p:cNvGrpSpPr/>
          <p:nvPr/>
        </p:nvGrpSpPr>
        <p:grpSpPr>
          <a:xfrm>
            <a:off x="5434014" y="2734867"/>
            <a:ext cx="152400" cy="153590"/>
            <a:chOff x="-8715468" y="1714487"/>
            <a:chExt cx="8429684" cy="11239579"/>
          </a:xfrm>
        </p:grpSpPr>
        <p:pic>
          <p:nvPicPr>
            <p:cNvPr id="2223" name="Picture 8" descr="G:\217999_32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4" name="Picture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2" name="Группа 110"/>
          <p:cNvGrpSpPr/>
          <p:nvPr/>
        </p:nvGrpSpPr>
        <p:grpSpPr>
          <a:xfrm>
            <a:off x="5551543" y="2734867"/>
            <a:ext cx="153987" cy="153590"/>
            <a:chOff x="-3786246" y="1214422"/>
            <a:chExt cx="2000264" cy="3143272"/>
          </a:xfrm>
        </p:grpSpPr>
        <p:pic>
          <p:nvPicPr>
            <p:cNvPr id="2221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2" name="Picture 7" descr="G:\WiFi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7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58983" y="2897988"/>
            <a:ext cx="1349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4" name="Picture 8" descr="G:\217999_32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8517" y="2898018"/>
            <a:ext cx="1524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75" name="Группа 90"/>
          <p:cNvGrpSpPr/>
          <p:nvPr/>
        </p:nvGrpSpPr>
        <p:grpSpPr>
          <a:xfrm>
            <a:off x="2232027" y="2898050"/>
            <a:ext cx="152400" cy="154781"/>
            <a:chOff x="-6572328" y="-2286040"/>
            <a:chExt cx="4357718" cy="5810291"/>
          </a:xfrm>
        </p:grpSpPr>
        <p:pic>
          <p:nvPicPr>
            <p:cNvPr id="2219" name="Picture 8" descr="G:\217999_320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0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6" name="Группа 101"/>
          <p:cNvGrpSpPr/>
          <p:nvPr/>
        </p:nvGrpSpPr>
        <p:grpSpPr>
          <a:xfrm>
            <a:off x="1687517" y="2898050"/>
            <a:ext cx="152400" cy="154781"/>
            <a:chOff x="-8715468" y="1714487"/>
            <a:chExt cx="8429684" cy="11239579"/>
          </a:xfrm>
        </p:grpSpPr>
        <p:pic>
          <p:nvPicPr>
            <p:cNvPr id="2217" name="Picture 8" descr="G:\217999_320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8" name="Picture 11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7" name="Группа 110"/>
          <p:cNvGrpSpPr/>
          <p:nvPr/>
        </p:nvGrpSpPr>
        <p:grpSpPr>
          <a:xfrm>
            <a:off x="1795537" y="2898050"/>
            <a:ext cx="155575" cy="154781"/>
            <a:chOff x="-3786246" y="1214422"/>
            <a:chExt cx="2000264" cy="3143272"/>
          </a:xfrm>
        </p:grpSpPr>
        <p:pic>
          <p:nvPicPr>
            <p:cNvPr id="2215" name="Picture 8" descr="G:\217999_3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6" name="Picture 7" descr="G:\WiFi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78" name="Picture 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5977" y="3877867"/>
            <a:ext cx="139700" cy="1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9" name="Picture 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4465" y="2775349"/>
            <a:ext cx="139700" cy="1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0" name="Picture 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7463" y="2898018"/>
            <a:ext cx="1397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" name="Picture 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0977" y="2286036"/>
            <a:ext cx="139700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6743" y="1971682"/>
            <a:ext cx="1349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3" name="Picture 8" descr="G:\217999_32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6443" y="1978611"/>
            <a:ext cx="153987" cy="15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84" name="Группа 101"/>
          <p:cNvGrpSpPr/>
          <p:nvPr/>
        </p:nvGrpSpPr>
        <p:grpSpPr>
          <a:xfrm>
            <a:off x="2578104" y="1959804"/>
            <a:ext cx="153988" cy="153591"/>
            <a:chOff x="-8715468" y="1714487"/>
            <a:chExt cx="8429684" cy="11239579"/>
          </a:xfrm>
        </p:grpSpPr>
        <p:pic>
          <p:nvPicPr>
            <p:cNvPr id="2213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4" name="Picture 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46" y="3571876"/>
              <a:ext cx="5706110" cy="547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5" name="Группа 110"/>
          <p:cNvGrpSpPr/>
          <p:nvPr/>
        </p:nvGrpSpPr>
        <p:grpSpPr>
          <a:xfrm>
            <a:off x="2720980" y="1959804"/>
            <a:ext cx="153988" cy="153591"/>
            <a:chOff x="-3786246" y="1214422"/>
            <a:chExt cx="2000264" cy="3143272"/>
          </a:xfrm>
        </p:grpSpPr>
        <p:pic>
          <p:nvPicPr>
            <p:cNvPr id="2211" name="Picture 8" descr="G:\217999_32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2" name="Picture 7" descr="G:\WiFi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0" y="1643050"/>
              <a:ext cx="1700241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6" name="Группа 84"/>
          <p:cNvGrpSpPr/>
          <p:nvPr/>
        </p:nvGrpSpPr>
        <p:grpSpPr>
          <a:xfrm>
            <a:off x="3211517" y="1953608"/>
            <a:ext cx="152400" cy="166687"/>
            <a:chOff x="-6572328" y="-2286040"/>
            <a:chExt cx="4357718" cy="5810291"/>
          </a:xfrm>
        </p:grpSpPr>
        <p:pic>
          <p:nvPicPr>
            <p:cNvPr id="2209" name="Picture 8" descr="G:\217999_320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8" y="-2286040"/>
              <a:ext cx="4357718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10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510" y="-1196055"/>
              <a:ext cx="2786082" cy="239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8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9489" y="3469488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513" y="2489604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0513" y="2612239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0" y="3102777"/>
            <a:ext cx="133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23"/>
          <a:srcRect b="22410"/>
          <a:stretch>
            <a:fillRect/>
          </a:stretch>
        </p:blipFill>
        <p:spPr bwMode="auto">
          <a:xfrm>
            <a:off x="1741521" y="3306368"/>
            <a:ext cx="204787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2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23"/>
          <a:srcRect b="22410"/>
          <a:stretch>
            <a:fillRect/>
          </a:stretch>
        </p:blipFill>
        <p:spPr bwMode="auto">
          <a:xfrm>
            <a:off x="2451100" y="3806429"/>
            <a:ext cx="204788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3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23"/>
          <a:srcRect b="22410"/>
          <a:stretch>
            <a:fillRect/>
          </a:stretch>
        </p:blipFill>
        <p:spPr bwMode="auto">
          <a:xfrm>
            <a:off x="6150055" y="2653904"/>
            <a:ext cx="206375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4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23"/>
          <a:srcRect b="22410"/>
          <a:stretch>
            <a:fillRect/>
          </a:stretch>
        </p:blipFill>
        <p:spPr bwMode="auto">
          <a:xfrm>
            <a:off x="2232025" y="2163368"/>
            <a:ext cx="204788" cy="1416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2195" name="Picture 14" descr="G:\s_07ed00f9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3071" y="3625469"/>
            <a:ext cx="227012" cy="15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6" name="Picture 9" descr="менты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6463" y="3265886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7" name="Picture 9" descr="менты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4715" y="1840843"/>
            <a:ext cx="188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8" name="Picture 9" descr="менты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4463" y="3960021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9" name="Picture 9" descr="менты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9975" y="2408636"/>
            <a:ext cx="1905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0" name="Freeform 225"/>
          <p:cNvSpPr/>
          <p:nvPr/>
        </p:nvSpPr>
        <p:spPr bwMode="auto">
          <a:xfrm>
            <a:off x="1033473" y="3143295"/>
            <a:ext cx="246062" cy="203597"/>
          </a:xfrm>
          <a:custGeom>
            <a:gdLst>
              <a:gd name="T0" fmla="*/ 2147483647 w 216"/>
              <a:gd name="T1" fmla="*/ 0 h 240"/>
              <a:gd name="T2" fmla="*/ 2147483647 w 216"/>
              <a:gd name="T3" fmla="*/ 2147483647 h 240"/>
              <a:gd name="T4" fmla="*/ 2147483647 w 216"/>
              <a:gd name="T5" fmla="*/ 2147483647 h 240"/>
              <a:gd name="T6" fmla="*/ 0 w 216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" h="240">
                <a:moveTo>
                  <a:pt x="216" y="0"/>
                </a:moveTo>
                <a:cubicBezTo>
                  <a:pt x="154" y="41"/>
                  <a:pt x="174" y="14"/>
                  <a:pt x="152" y="80"/>
                </a:cubicBezTo>
                <a:cubicBezTo>
                  <a:pt x="143" y="107"/>
                  <a:pt x="78" y="146"/>
                  <a:pt x="64" y="160"/>
                </a:cubicBezTo>
                <a:cubicBezTo>
                  <a:pt x="39" y="185"/>
                  <a:pt x="24" y="216"/>
                  <a:pt x="0" y="240"/>
                </a:cubicBezTo>
              </a:path>
            </a:pathLst>
          </a:custGeom>
          <a:noFill/>
          <a:ln w="57150" cmpd="sng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201" name="Freeform 226"/>
          <p:cNvSpPr/>
          <p:nvPr/>
        </p:nvSpPr>
        <p:spPr bwMode="auto">
          <a:xfrm>
            <a:off x="1079500" y="3517107"/>
            <a:ext cx="190500" cy="232172"/>
          </a:xfrm>
          <a:custGeom>
            <a:gdLst>
              <a:gd name="T0" fmla="*/ 0 w 168"/>
              <a:gd name="T1" fmla="*/ 0 h 272"/>
              <a:gd name="T2" fmla="*/ 2147483647 w 168"/>
              <a:gd name="T3" fmla="*/ 2147483647 h 272"/>
              <a:gd name="T4" fmla="*/ 2147483647 w 168"/>
              <a:gd name="T5" fmla="*/ 2147483647 h 272"/>
              <a:gd name="T6" fmla="*/ 2147483647 w 168"/>
              <a:gd name="T7" fmla="*/ 2147483647 h 272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8" h="272">
                <a:moveTo>
                  <a:pt x="0" y="0"/>
                </a:moveTo>
                <a:cubicBezTo>
                  <a:pt x="74" y="25"/>
                  <a:pt x="65" y="107"/>
                  <a:pt x="88" y="168"/>
                </a:cubicBezTo>
                <a:cubicBezTo>
                  <a:pt x="95" y="186"/>
                  <a:pt x="116" y="204"/>
                  <a:pt x="128" y="216"/>
                </a:cubicBezTo>
                <a:cubicBezTo>
                  <a:pt x="139" y="250"/>
                  <a:pt x="154" y="243"/>
                  <a:pt x="168" y="272"/>
                </a:cubicBezTo>
              </a:path>
            </a:pathLst>
          </a:custGeom>
          <a:noFill/>
          <a:ln w="5715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2202" name="Freeform 228"/>
          <p:cNvSpPr/>
          <p:nvPr/>
        </p:nvSpPr>
        <p:spPr bwMode="auto">
          <a:xfrm>
            <a:off x="2468611" y="1225197"/>
            <a:ext cx="4071937" cy="3605213"/>
          </a:xfrm>
          <a:custGeom>
            <a:gdLst>
              <a:gd name="T0" fmla="*/ 2147483647 w 3591"/>
              <a:gd name="T1" fmla="*/ 2147483647 h 4240"/>
              <a:gd name="T2" fmla="*/ 2147483647 w 3591"/>
              <a:gd name="T3" fmla="*/ 0 h 4240"/>
              <a:gd name="T4" fmla="*/ 2147483647 w 3591"/>
              <a:gd name="T5" fmla="*/ 2147483647 h 4240"/>
              <a:gd name="T6" fmla="*/ 2147483647 w 3591"/>
              <a:gd name="T7" fmla="*/ 2147483647 h 4240"/>
              <a:gd name="T8" fmla="*/ 2147483647 w 3591"/>
              <a:gd name="T9" fmla="*/ 2147483647 h 4240"/>
              <a:gd name="T10" fmla="*/ 2147483647 w 3591"/>
              <a:gd name="T11" fmla="*/ 2147483647 h 4240"/>
              <a:gd name="T12" fmla="*/ 2147483647 w 3591"/>
              <a:gd name="T13" fmla="*/ 2147483647 h 4240"/>
              <a:gd name="T14" fmla="*/ 2147483647 w 3591"/>
              <a:gd name="T15" fmla="*/ 2147483647 h 4240"/>
              <a:gd name="T16" fmla="*/ 2147483647 w 3591"/>
              <a:gd name="T17" fmla="*/ 2147483647 h 4240"/>
              <a:gd name="T18" fmla="*/ 2147483647 w 3591"/>
              <a:gd name="T19" fmla="*/ 2147483647 h 4240"/>
              <a:gd name="T20" fmla="*/ 2147483647 w 3591"/>
              <a:gd name="T21" fmla="*/ 2147483647 h 4240"/>
              <a:gd name="T22" fmla="*/ 2147483647 w 3591"/>
              <a:gd name="T23" fmla="*/ 2147483647 h 4240"/>
              <a:gd name="T24" fmla="*/ 2147483647 w 3591"/>
              <a:gd name="T25" fmla="*/ 2147483647 h 4240"/>
              <a:gd name="T26" fmla="*/ 2147483647 w 3591"/>
              <a:gd name="T27" fmla="*/ 2147483647 h 4240"/>
              <a:gd name="T28" fmla="*/ 2147483647 w 3591"/>
              <a:gd name="T29" fmla="*/ 2147483647 h 4240"/>
              <a:gd name="T30" fmla="*/ 2147483647 w 3591"/>
              <a:gd name="T31" fmla="*/ 2147483647 h 4240"/>
              <a:gd name="T32" fmla="*/ 2147483647 w 3591"/>
              <a:gd name="T33" fmla="*/ 2147483647 h 4240"/>
              <a:gd name="T34" fmla="*/ 2147483647 w 3591"/>
              <a:gd name="T35" fmla="*/ 2147483647 h 4240"/>
              <a:gd name="T36" fmla="*/ 2147483647 w 3591"/>
              <a:gd name="T37" fmla="*/ 2147483647 h 4240"/>
              <a:gd name="T38" fmla="*/ 2147483647 w 3591"/>
              <a:gd name="T39" fmla="*/ 2147483647 h 4240"/>
              <a:gd name="T40" fmla="*/ 2147483647 w 3591"/>
              <a:gd name="T41" fmla="*/ 2147483647 h 4240"/>
              <a:gd name="T42" fmla="*/ 2147483647 w 3591"/>
              <a:gd name="T43" fmla="*/ 2147483647 h 4240"/>
              <a:gd name="T44" fmla="*/ 2147483647 w 3591"/>
              <a:gd name="T45" fmla="*/ 2147483647 h 4240"/>
              <a:gd name="T46" fmla="*/ 2147483647 w 3591"/>
              <a:gd name="T47" fmla="*/ 2147483647 h 4240"/>
              <a:gd name="T48" fmla="*/ 2147483647 w 3591"/>
              <a:gd name="T49" fmla="*/ 2147483647 h 4240"/>
              <a:gd name="T50" fmla="*/ 2147483647 w 3591"/>
              <a:gd name="T51" fmla="*/ 2147483647 h 4240"/>
              <a:gd name="T52" fmla="*/ 2147483647 w 3591"/>
              <a:gd name="T53" fmla="*/ 2147483647 h 4240"/>
              <a:gd name="T54" fmla="*/ 2147483647 w 3591"/>
              <a:gd name="T55" fmla="*/ 2147483647 h 4240"/>
              <a:gd name="T56" fmla="*/ 2147483647 w 3591"/>
              <a:gd name="T57" fmla="*/ 2147483647 h 4240"/>
              <a:gd name="T58" fmla="*/ 2147483647 w 3591"/>
              <a:gd name="T59" fmla="*/ 2147483647 h 4240"/>
              <a:gd name="T60" fmla="*/ 2147483647 w 3591"/>
              <a:gd name="T61" fmla="*/ 2147483647 h 4240"/>
              <a:gd name="T62" fmla="*/ 2147483647 w 3591"/>
              <a:gd name="T63" fmla="*/ 2147483647 h 4240"/>
              <a:gd name="T64" fmla="*/ 2147483647 w 3591"/>
              <a:gd name="T65" fmla="*/ 2147483647 h 4240"/>
              <a:gd name="T66" fmla="*/ 2147483647 w 3591"/>
              <a:gd name="T67" fmla="*/ 2147483647 h 4240"/>
              <a:gd name="T68" fmla="*/ 2147483647 w 3591"/>
              <a:gd name="T69" fmla="*/ 2147483647 h 4240"/>
              <a:gd name="T70" fmla="*/ 2147483647 w 3591"/>
              <a:gd name="T71" fmla="*/ 2147483647 h 4240"/>
              <a:gd name="T72" fmla="*/ 2147483647 w 3591"/>
              <a:gd name="T73" fmla="*/ 2147483647 h 4240"/>
              <a:gd name="T74" fmla="*/ 2147483647 w 3591"/>
              <a:gd name="T75" fmla="*/ 2147483647 h 4240"/>
              <a:gd name="T76" fmla="*/ 2147483647 w 3591"/>
              <a:gd name="T77" fmla="*/ 2147483647 h 4240"/>
              <a:gd name="T78" fmla="*/ 2147483647 w 3591"/>
              <a:gd name="T79" fmla="*/ 2147483647 h 4240"/>
              <a:gd name="T80" fmla="*/ 2147483647 w 3591"/>
              <a:gd name="T81" fmla="*/ 2147483647 h 4240"/>
              <a:gd name="T82" fmla="*/ 2147483647 w 3591"/>
              <a:gd name="T83" fmla="*/ 2147483647 h 4240"/>
              <a:gd name="T84" fmla="*/ 2147483647 w 3591"/>
              <a:gd name="T85" fmla="*/ 2147483647 h 4240"/>
              <a:gd name="T86" fmla="*/ 2147483647 w 3591"/>
              <a:gd name="T87" fmla="*/ 2147483647 h 4240"/>
              <a:gd name="T88" fmla="*/ 2147483647 w 3591"/>
              <a:gd name="T89" fmla="*/ 2147483647 h 424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591" h="4240">
                <a:moveTo>
                  <a:pt x="7" y="280"/>
                </a:moveTo>
                <a:cubicBezTo>
                  <a:pt x="38" y="187"/>
                  <a:pt x="0" y="83"/>
                  <a:pt x="55" y="0"/>
                </a:cubicBezTo>
                <a:cubicBezTo>
                  <a:pt x="122" y="3"/>
                  <a:pt x="188" y="3"/>
                  <a:pt x="255" y="8"/>
                </a:cubicBezTo>
                <a:cubicBezTo>
                  <a:pt x="303" y="11"/>
                  <a:pt x="399" y="24"/>
                  <a:pt x="399" y="24"/>
                </a:cubicBezTo>
                <a:cubicBezTo>
                  <a:pt x="420" y="29"/>
                  <a:pt x="442" y="35"/>
                  <a:pt x="463" y="40"/>
                </a:cubicBezTo>
                <a:cubicBezTo>
                  <a:pt x="478" y="44"/>
                  <a:pt x="484" y="62"/>
                  <a:pt x="495" y="72"/>
                </a:cubicBezTo>
                <a:cubicBezTo>
                  <a:pt x="525" y="98"/>
                  <a:pt x="520" y="94"/>
                  <a:pt x="551" y="104"/>
                </a:cubicBezTo>
                <a:cubicBezTo>
                  <a:pt x="589" y="142"/>
                  <a:pt x="632" y="168"/>
                  <a:pt x="679" y="192"/>
                </a:cubicBezTo>
                <a:cubicBezTo>
                  <a:pt x="688" y="196"/>
                  <a:pt x="694" y="204"/>
                  <a:pt x="703" y="208"/>
                </a:cubicBezTo>
                <a:cubicBezTo>
                  <a:pt x="718" y="215"/>
                  <a:pt x="751" y="224"/>
                  <a:pt x="751" y="224"/>
                </a:cubicBezTo>
                <a:cubicBezTo>
                  <a:pt x="807" y="221"/>
                  <a:pt x="863" y="220"/>
                  <a:pt x="919" y="216"/>
                </a:cubicBezTo>
                <a:cubicBezTo>
                  <a:pt x="969" y="212"/>
                  <a:pt x="1021" y="190"/>
                  <a:pt x="1071" y="184"/>
                </a:cubicBezTo>
                <a:cubicBezTo>
                  <a:pt x="1175" y="149"/>
                  <a:pt x="1491" y="154"/>
                  <a:pt x="1567" y="152"/>
                </a:cubicBezTo>
                <a:cubicBezTo>
                  <a:pt x="1764" y="155"/>
                  <a:pt x="1962" y="150"/>
                  <a:pt x="2159" y="160"/>
                </a:cubicBezTo>
                <a:cubicBezTo>
                  <a:pt x="2169" y="161"/>
                  <a:pt x="2167" y="178"/>
                  <a:pt x="2175" y="184"/>
                </a:cubicBezTo>
                <a:cubicBezTo>
                  <a:pt x="2182" y="189"/>
                  <a:pt x="2191" y="189"/>
                  <a:pt x="2199" y="192"/>
                </a:cubicBezTo>
                <a:cubicBezTo>
                  <a:pt x="2237" y="230"/>
                  <a:pt x="2288" y="250"/>
                  <a:pt x="2319" y="296"/>
                </a:cubicBezTo>
                <a:cubicBezTo>
                  <a:pt x="2344" y="334"/>
                  <a:pt x="2386" y="392"/>
                  <a:pt x="2423" y="416"/>
                </a:cubicBezTo>
                <a:cubicBezTo>
                  <a:pt x="2492" y="462"/>
                  <a:pt x="2572" y="496"/>
                  <a:pt x="2647" y="528"/>
                </a:cubicBezTo>
                <a:cubicBezTo>
                  <a:pt x="2666" y="536"/>
                  <a:pt x="2711" y="540"/>
                  <a:pt x="2727" y="544"/>
                </a:cubicBezTo>
                <a:cubicBezTo>
                  <a:pt x="2786" y="559"/>
                  <a:pt x="2837" y="589"/>
                  <a:pt x="2895" y="608"/>
                </a:cubicBezTo>
                <a:cubicBezTo>
                  <a:pt x="2913" y="614"/>
                  <a:pt x="2925" y="634"/>
                  <a:pt x="2943" y="640"/>
                </a:cubicBezTo>
                <a:cubicBezTo>
                  <a:pt x="3009" y="662"/>
                  <a:pt x="3047" y="723"/>
                  <a:pt x="3111" y="744"/>
                </a:cubicBezTo>
                <a:cubicBezTo>
                  <a:pt x="3126" y="759"/>
                  <a:pt x="3146" y="768"/>
                  <a:pt x="3159" y="784"/>
                </a:cubicBezTo>
                <a:cubicBezTo>
                  <a:pt x="3164" y="791"/>
                  <a:pt x="3162" y="801"/>
                  <a:pt x="3167" y="808"/>
                </a:cubicBezTo>
                <a:cubicBezTo>
                  <a:pt x="3206" y="866"/>
                  <a:pt x="3292" y="953"/>
                  <a:pt x="3351" y="992"/>
                </a:cubicBezTo>
                <a:cubicBezTo>
                  <a:pt x="3373" y="1058"/>
                  <a:pt x="3335" y="956"/>
                  <a:pt x="3407" y="1064"/>
                </a:cubicBezTo>
                <a:cubicBezTo>
                  <a:pt x="3431" y="1099"/>
                  <a:pt x="3446" y="1135"/>
                  <a:pt x="3471" y="1168"/>
                </a:cubicBezTo>
                <a:cubicBezTo>
                  <a:pt x="3502" y="1260"/>
                  <a:pt x="3520" y="1356"/>
                  <a:pt x="3551" y="1448"/>
                </a:cubicBezTo>
                <a:cubicBezTo>
                  <a:pt x="3534" y="1564"/>
                  <a:pt x="3518" y="1685"/>
                  <a:pt x="3471" y="1792"/>
                </a:cubicBezTo>
                <a:cubicBezTo>
                  <a:pt x="3451" y="1836"/>
                  <a:pt x="3450" y="1888"/>
                  <a:pt x="3423" y="1928"/>
                </a:cubicBezTo>
                <a:cubicBezTo>
                  <a:pt x="3420" y="1939"/>
                  <a:pt x="3419" y="1950"/>
                  <a:pt x="3415" y="1960"/>
                </a:cubicBezTo>
                <a:cubicBezTo>
                  <a:pt x="3411" y="1969"/>
                  <a:pt x="3402" y="1975"/>
                  <a:pt x="3399" y="1984"/>
                </a:cubicBezTo>
                <a:cubicBezTo>
                  <a:pt x="3380" y="2041"/>
                  <a:pt x="3386" y="2103"/>
                  <a:pt x="3367" y="2160"/>
                </a:cubicBezTo>
                <a:cubicBezTo>
                  <a:pt x="3348" y="2331"/>
                  <a:pt x="3335" y="2589"/>
                  <a:pt x="3439" y="2744"/>
                </a:cubicBezTo>
                <a:cubicBezTo>
                  <a:pt x="3444" y="2765"/>
                  <a:pt x="3450" y="2787"/>
                  <a:pt x="3455" y="2808"/>
                </a:cubicBezTo>
                <a:cubicBezTo>
                  <a:pt x="3459" y="2824"/>
                  <a:pt x="3471" y="2856"/>
                  <a:pt x="3471" y="2856"/>
                </a:cubicBezTo>
                <a:cubicBezTo>
                  <a:pt x="3489" y="3001"/>
                  <a:pt x="3513" y="3144"/>
                  <a:pt x="3535" y="3288"/>
                </a:cubicBezTo>
                <a:cubicBezTo>
                  <a:pt x="3548" y="3372"/>
                  <a:pt x="3577" y="3452"/>
                  <a:pt x="3591" y="3536"/>
                </a:cubicBezTo>
                <a:cubicBezTo>
                  <a:pt x="3588" y="3584"/>
                  <a:pt x="3590" y="3632"/>
                  <a:pt x="3583" y="3680"/>
                </a:cubicBezTo>
                <a:cubicBezTo>
                  <a:pt x="3580" y="3702"/>
                  <a:pt x="3547" y="3716"/>
                  <a:pt x="3535" y="3728"/>
                </a:cubicBezTo>
                <a:cubicBezTo>
                  <a:pt x="3476" y="3787"/>
                  <a:pt x="3426" y="3860"/>
                  <a:pt x="3343" y="3888"/>
                </a:cubicBezTo>
                <a:cubicBezTo>
                  <a:pt x="3305" y="3926"/>
                  <a:pt x="3249" y="3940"/>
                  <a:pt x="3215" y="3984"/>
                </a:cubicBezTo>
                <a:cubicBezTo>
                  <a:pt x="3184" y="4023"/>
                  <a:pt x="3170" y="4064"/>
                  <a:pt x="3143" y="4104"/>
                </a:cubicBezTo>
                <a:cubicBezTo>
                  <a:pt x="3133" y="4143"/>
                  <a:pt x="3085" y="4210"/>
                  <a:pt x="3055" y="4240"/>
                </a:cubicBezTo>
              </a:path>
            </a:pathLst>
          </a:custGeom>
          <a:noFill/>
          <a:ln w="5715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grpSp>
        <p:nvGrpSpPr>
          <p:cNvPr id="2203" name="Группа 51"/>
          <p:cNvGrpSpPr/>
          <p:nvPr/>
        </p:nvGrpSpPr>
        <p:grpSpPr>
          <a:xfrm>
            <a:off x="3101975" y="2653903"/>
            <a:ext cx="325438" cy="95250"/>
            <a:chOff x="2928926" y="4145543"/>
            <a:chExt cx="617583" cy="357191"/>
          </a:xfrm>
        </p:grpSpPr>
        <p:sp>
          <p:nvSpPr>
            <p:cNvPr id="2205" name="Line 16"/>
            <p:cNvSpPr>
              <a:spLocks noChangeShapeType="1"/>
            </p:cNvSpPr>
            <p:nvPr/>
          </p:nvSpPr>
          <p:spPr bwMode="auto">
            <a:xfrm>
              <a:off x="3071802" y="4286255"/>
              <a:ext cx="142876" cy="714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6" name="Line 15"/>
            <p:cNvSpPr>
              <a:spLocks noChangeShapeType="1"/>
            </p:cNvSpPr>
            <p:nvPr/>
          </p:nvSpPr>
          <p:spPr bwMode="auto">
            <a:xfrm flipV="1">
              <a:off x="2928926" y="4286255"/>
              <a:ext cx="142876" cy="900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7" name="Rectangle 14"/>
            <p:cNvSpPr>
              <a:spLocks noChangeArrowheads="1"/>
            </p:cNvSpPr>
            <p:nvPr/>
          </p:nvSpPr>
          <p:spPr bwMode="auto">
            <a:xfrm>
              <a:off x="2928926" y="4374938"/>
              <a:ext cx="285751" cy="12563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485" tIns="63742" rIns="127485" bIns="63742"/>
            <a:lstStyle/>
            <a:p>
              <a:pPr defTabSz="809457"/>
              <a:endParaRPr lang="ru-RU" altLang="ru-RU" sz="1500">
                <a:latin typeface="Calibri" panose="020f05020202040a0204" pitchFamily="34" charset="0"/>
              </a:endParaRPr>
            </a:p>
          </p:txBody>
        </p:sp>
        <p:sp>
          <p:nvSpPr>
            <p:cNvPr id="2208" name="Rectangle 11"/>
            <p:cNvSpPr>
              <a:spLocks noChangeArrowheads="1"/>
            </p:cNvSpPr>
            <p:nvPr/>
          </p:nvSpPr>
          <p:spPr bwMode="auto">
            <a:xfrm>
              <a:off x="3179984" y="4145543"/>
              <a:ext cx="366525" cy="3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738" tIns="24738" rIns="24738" bIns="24738"/>
            <a:lstStyle/>
            <a:p>
              <a:pPr algn="ctr" defTabSz="1133795"/>
              <a:r>
                <a:rPr lang="ru-RU" altLang="ru-RU" sz="400" u="sng">
                  <a:latin typeface="Calibri" panose="020f05020202040a0204" pitchFamily="34" charset="0"/>
                </a:rPr>
                <a:t>ПВР</a:t>
              </a:r>
            </a:p>
            <a:p>
              <a:pPr algn="ctr" defTabSz="1133795"/>
              <a:r>
                <a:rPr lang="ru-RU" altLang="ru-RU" sz="400"/>
                <a:t>100</a:t>
              </a:r>
            </a:p>
          </p:txBody>
        </p:sp>
      </p:grpSp>
      <p:sp>
        <p:nvSpPr>
          <p:cNvPr id="2204" name="Полилиния 4"/>
          <p:cNvSpPr/>
          <p:nvPr/>
        </p:nvSpPr>
        <p:spPr bwMode="auto">
          <a:xfrm>
            <a:off x="2705101" y="3852862"/>
            <a:ext cx="374650" cy="14288"/>
          </a:xfrm>
          <a:custGeom>
            <a:gdLst>
              <a:gd name="T0" fmla="*/ 0 w 374650"/>
              <a:gd name="T1" fmla="*/ 0 h 19050"/>
              <a:gd name="T2" fmla="*/ 69850 w 374650"/>
              <a:gd name="T3" fmla="*/ 6350 h 19050"/>
              <a:gd name="T4" fmla="*/ 374650 w 374650"/>
              <a:gd name="T5" fmla="*/ 19050 h 1905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19050">
                <a:moveTo>
                  <a:pt x="0" y="0"/>
                </a:moveTo>
                <a:cubicBezTo>
                  <a:pt x="23283" y="2117"/>
                  <a:pt x="46503" y="5121"/>
                  <a:pt x="69850" y="6350"/>
                </a:cubicBezTo>
                <a:cubicBezTo>
                  <a:pt x="171398" y="11695"/>
                  <a:pt x="272962" y="19050"/>
                  <a:pt x="374650" y="19050"/>
                </a:cubicBezTo>
              </a:path>
            </a:pathLst>
          </a:custGeom>
          <a:noFill/>
          <a:ln w="57150" cmpd="sng">
            <a:solidFill>
              <a:srgbClr val="99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8" tIns="40613" rIns="81228" bIns="40613"/>
          <a:lstStyle/>
          <a:p>
            <a:endParaRPr lang="ru-RU"/>
          </a:p>
        </p:txBody>
      </p:sp>
      <p:sp>
        <p:nvSpPr>
          <p:cNvPr id="128" name="Text Box 27"/>
          <p:cNvSpPr txBox="1">
            <a:spLocks noChangeArrowheads="1"/>
          </p:cNvSpPr>
          <p:nvPr/>
        </p:nvSpPr>
        <p:spPr bwMode="auto">
          <a:xfrm>
            <a:off x="0" y="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НА УЧАСТКЕ ФАД Р-254 «ЮЖНЫЙ ОБХОД Г. ОМСКА» В ОМСКОМ </a:t>
            </a:r>
            <a:r>
              <a:rPr lang="ru-RU" smtClean="0">
                <a:latin typeface="Times New Roman" pitchFamily="18" charset="0"/>
              </a:rPr>
              <a:t>РАЙОНЕ</a:t>
            </a:r>
          </a:p>
          <a:p>
            <a:r>
              <a:rPr lang="ru-RU" smtClean="0">
                <a:latin typeface="Times New Roman" pitchFamily="18" charset="0"/>
              </a:rPr>
              <a:t>ОМСКОЙ </a:t>
            </a:r>
            <a:r>
              <a:rPr lang="ru-RU">
                <a:latin typeface="Times New Roman" pitchFamily="18" charset="0"/>
              </a:rPr>
              <a:t>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3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64206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66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87978"/>
              </p:ext>
            </p:extLst>
          </p:nvPr>
        </p:nvGraphicFramePr>
        <p:xfrm>
          <a:off x="35528" y="843576"/>
          <a:ext cx="3700463" cy="1191415"/>
        </p:xfrm>
        <a:graphic>
          <a:graphicData uri="http://schemas.openxmlformats.org/drawingml/2006/table">
            <a:tbl>
              <a:tblPr/>
              <a:tblGrid>
                <a:gridCol w="1212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52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23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6589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Условные обозначения</a:t>
                      </a:r>
                    </a:p>
                  </a:txBody>
                  <a:tcPr marL="57775" marR="57775" marT="20429" marB="2042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        стационарный пост          ГИБДД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точка  телефонной связи, бесплатная точка </a:t>
                      </a: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wi-fi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опасный участок дороги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передвижной пост          ГИБДД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пункт питания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крутой подъем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АЗС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пункт обогрева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посыпной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материал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33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вертолетная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площадка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видеоконтроль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дорожной обстановки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пусть объезда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1094"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ПВР,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кол-во мест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передвижной пункт оповещения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граница района</a:t>
                      </a:r>
                    </a:p>
                  </a:txBody>
                  <a:tcPr marL="57796" marR="57796" marT="20456" marB="2045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086" name="Picture 4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420" y="1024905"/>
            <a:ext cx="1031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7" name="Picture 9" descr="менты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393" y="1186839"/>
            <a:ext cx="152400" cy="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" name="Picture 6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379" y="1403523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0" name="Группа 51"/>
          <p:cNvGrpSpPr/>
          <p:nvPr/>
        </p:nvGrpSpPr>
        <p:grpSpPr>
          <a:xfrm>
            <a:off x="142427" y="1597593"/>
            <a:ext cx="325437" cy="95250"/>
            <a:chOff x="2928926" y="4145543"/>
            <a:chExt cx="617583" cy="357191"/>
          </a:xfrm>
        </p:grpSpPr>
        <p:sp>
          <p:nvSpPr>
            <p:cNvPr id="2239" name="Line 16"/>
            <p:cNvSpPr>
              <a:spLocks noChangeShapeType="1"/>
            </p:cNvSpPr>
            <p:nvPr/>
          </p:nvSpPr>
          <p:spPr bwMode="auto">
            <a:xfrm>
              <a:off x="3071802" y="4286255"/>
              <a:ext cx="142876" cy="714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40" name="Line 15"/>
            <p:cNvSpPr>
              <a:spLocks noChangeShapeType="1"/>
            </p:cNvSpPr>
            <p:nvPr/>
          </p:nvSpPr>
          <p:spPr bwMode="auto">
            <a:xfrm flipV="1">
              <a:off x="2928926" y="4286255"/>
              <a:ext cx="142876" cy="900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41" name="Rectangle 14"/>
            <p:cNvSpPr>
              <a:spLocks noChangeArrowheads="1"/>
            </p:cNvSpPr>
            <p:nvPr/>
          </p:nvSpPr>
          <p:spPr bwMode="auto">
            <a:xfrm>
              <a:off x="2928926" y="4374938"/>
              <a:ext cx="285751" cy="12563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485" tIns="63742" rIns="127485" bIns="63742"/>
            <a:lstStyle/>
            <a:p>
              <a:pPr defTabSz="809457"/>
              <a:endParaRPr lang="ru-RU" altLang="ru-RU" sz="1500">
                <a:latin typeface="Calibri" panose="020f05020202040a0204" pitchFamily="34" charset="0"/>
              </a:endParaRPr>
            </a:p>
          </p:txBody>
        </p:sp>
        <p:sp>
          <p:nvSpPr>
            <p:cNvPr id="2242" name="Rectangle 11"/>
            <p:cNvSpPr>
              <a:spLocks noChangeArrowheads="1"/>
            </p:cNvSpPr>
            <p:nvPr/>
          </p:nvSpPr>
          <p:spPr bwMode="auto">
            <a:xfrm>
              <a:off x="3179984" y="4145543"/>
              <a:ext cx="366525" cy="3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738" tIns="24738" rIns="24738" bIns="24738"/>
            <a:lstStyle/>
            <a:p>
              <a:pPr algn="ctr" defTabSz="1133795"/>
              <a:r>
                <a:rPr lang="ru-RU" altLang="ru-RU" sz="400" u="sng">
                  <a:latin typeface="Calibri" panose="020f05020202040a0204" pitchFamily="34" charset="0"/>
                </a:rPr>
                <a:t>ПВР</a:t>
              </a:r>
            </a:p>
            <a:p>
              <a:pPr algn="ctr" defTabSz="1133795"/>
              <a:r>
                <a:rPr lang="ru-RU" altLang="ru-RU" sz="400"/>
                <a:t>100</a:t>
              </a:r>
            </a:p>
          </p:txBody>
        </p:sp>
      </p:grpSp>
      <p:pic>
        <p:nvPicPr>
          <p:cNvPr id="2091" name="Picture 8" descr="G:\217999_320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7606" y="1215413"/>
            <a:ext cx="114300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2" name="Группа 93"/>
          <p:cNvGrpSpPr/>
          <p:nvPr/>
        </p:nvGrpSpPr>
        <p:grpSpPr>
          <a:xfrm>
            <a:off x="1344115" y="1403523"/>
            <a:ext cx="101600" cy="114300"/>
            <a:chOff x="-6572329" y="-2286040"/>
            <a:chExt cx="4357719" cy="5810291"/>
          </a:xfrm>
        </p:grpSpPr>
        <p:pic>
          <p:nvPicPr>
            <p:cNvPr id="2237" name="Picture 8" descr="G:\217999_320.jpg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572329" y="-2286040"/>
              <a:ext cx="4357719" cy="5810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8" name="Picture 9" descr="G:\1803173_w100_h100_radiatory.jpg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786496" y="-1196065"/>
              <a:ext cx="2786084" cy="239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3" name="Picture 10" descr="G:\camera2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5704" y="1595214"/>
            <a:ext cx="1016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94" name="Группа 104"/>
          <p:cNvGrpSpPr/>
          <p:nvPr/>
        </p:nvGrpSpPr>
        <p:grpSpPr>
          <a:xfrm>
            <a:off x="1371103" y="1820240"/>
            <a:ext cx="101600" cy="122634"/>
            <a:chOff x="-8715468" y="1714487"/>
            <a:chExt cx="8429684" cy="11239578"/>
          </a:xfrm>
        </p:grpSpPr>
        <p:pic>
          <p:nvPicPr>
            <p:cNvPr id="2235" name="Picture 8" descr="G:\217999_320.jpg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715468" y="1714487"/>
              <a:ext cx="8429684" cy="1123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6" name="Picture 11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7358173" y="3571853"/>
              <a:ext cx="5706126" cy="547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5" name="Группа 117"/>
          <p:cNvGrpSpPr/>
          <p:nvPr/>
        </p:nvGrpSpPr>
        <p:grpSpPr>
          <a:xfrm>
            <a:off x="1288602" y="1023714"/>
            <a:ext cx="153987" cy="114300"/>
            <a:chOff x="-3786246" y="1214422"/>
            <a:chExt cx="2000264" cy="3143273"/>
          </a:xfrm>
        </p:grpSpPr>
        <p:pic>
          <p:nvPicPr>
            <p:cNvPr id="2233" name="Picture 8" descr="G:\217999_320.jpg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786246" y="1214422"/>
              <a:ext cx="2000264" cy="3143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4" name="Picture 7" descr="G:\WiFi.png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-3643371" y="1643055"/>
              <a:ext cx="1700244" cy="1714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6" name="Picture 12" descr="G:\50px-1.14_(Road_sign).gif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6992" y="1215413"/>
            <a:ext cx="173037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14" descr="G:\s_07ed00f9.jp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7032" y="1051141"/>
            <a:ext cx="153987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5" descr="G:\stock-photo-pile-of-sand-isolated-on-white-52921243.jpg"/>
          <p:cNvPicPr>
            <a:picLocks noChangeAspect="1" noChangeArrowheads="1"/>
          </p:cNvPicPr>
          <p:nvPr/>
        </p:nvPicPr>
        <p:blipFill>
          <a:blip r:embed="rId23"/>
          <a:srcRect b="22410"/>
          <a:stretch>
            <a:fillRect/>
          </a:stretch>
        </p:blipFill>
        <p:spPr bwMode="auto">
          <a:xfrm>
            <a:off x="2657032" y="1417813"/>
            <a:ext cx="153987" cy="107156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2099" name="Полилиния 131"/>
          <p:cNvSpPr>
            <a:spLocks noChangeArrowheads="1"/>
          </p:cNvSpPr>
          <p:nvPr/>
        </p:nvSpPr>
        <p:spPr bwMode="auto">
          <a:xfrm>
            <a:off x="2718955" y="1654762"/>
            <a:ext cx="111125" cy="26194"/>
          </a:xfrm>
          <a:custGeom>
            <a:gdLst>
              <a:gd name="T0" fmla="*/ 0 w 155218"/>
              <a:gd name="T1" fmla="*/ 5058 h 47833"/>
              <a:gd name="T2" fmla="*/ 2204 w 155218"/>
              <a:gd name="T3" fmla="*/ 3372 h 47833"/>
              <a:gd name="T4" fmla="*/ 5142 w 155218"/>
              <a:gd name="T5" fmla="*/ 843 h 47833"/>
              <a:gd name="T6" fmla="*/ 7346 w 155218"/>
              <a:gd name="T7" fmla="*/ 0 h 47833"/>
              <a:gd name="T8" fmla="*/ 11753 w 155218"/>
              <a:gd name="T9" fmla="*/ 2529 h 47833"/>
              <a:gd name="T10" fmla="*/ 13957 w 155218"/>
              <a:gd name="T11" fmla="*/ 5058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sp>
        <p:nvSpPr>
          <p:cNvPr id="2100" name="Полилиния 149"/>
          <p:cNvSpPr>
            <a:spLocks noChangeArrowheads="1"/>
          </p:cNvSpPr>
          <p:nvPr/>
        </p:nvSpPr>
        <p:spPr bwMode="auto">
          <a:xfrm>
            <a:off x="2741192" y="1855975"/>
            <a:ext cx="111125" cy="26194"/>
          </a:xfrm>
          <a:custGeom>
            <a:gdLst>
              <a:gd name="T0" fmla="*/ 0 w 155218"/>
              <a:gd name="T1" fmla="*/ 5058 h 47833"/>
              <a:gd name="T2" fmla="*/ 2204 w 155218"/>
              <a:gd name="T3" fmla="*/ 3372 h 47833"/>
              <a:gd name="T4" fmla="*/ 5142 w 155218"/>
              <a:gd name="T5" fmla="*/ 843 h 47833"/>
              <a:gd name="T6" fmla="*/ 7346 w 155218"/>
              <a:gd name="T7" fmla="*/ 0 h 47833"/>
              <a:gd name="T8" fmla="*/ 11753 w 155218"/>
              <a:gd name="T9" fmla="*/ 2529 h 47833"/>
              <a:gd name="T10" fmla="*/ 13957 w 155218"/>
              <a:gd name="T11" fmla="*/ 5058 h 47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218"/>
              <a:gd name="T19" fmla="*/ 0 h 47833"/>
              <a:gd name="T20" fmla="*/ 155218 w 155218"/>
              <a:gd name="T21" fmla="*/ 47833 h 47833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218" h="47833">
                <a:moveTo>
                  <a:pt x="0" y="45720"/>
                </a:moveTo>
                <a:cubicBezTo>
                  <a:pt x="7620" y="40640"/>
                  <a:pt x="15408" y="35803"/>
                  <a:pt x="22860" y="30480"/>
                </a:cubicBezTo>
                <a:cubicBezTo>
                  <a:pt x="33194" y="23098"/>
                  <a:pt x="42313" y="13921"/>
                  <a:pt x="53340" y="7620"/>
                </a:cubicBezTo>
                <a:cubicBezTo>
                  <a:pt x="60314" y="3635"/>
                  <a:pt x="68580" y="2540"/>
                  <a:pt x="76200" y="0"/>
                </a:cubicBezTo>
                <a:cubicBezTo>
                  <a:pt x="91440" y="7620"/>
                  <a:pt x="108289" y="12637"/>
                  <a:pt x="121920" y="22860"/>
                </a:cubicBezTo>
                <a:cubicBezTo>
                  <a:pt x="155218" y="47833"/>
                  <a:pt x="123384" y="45720"/>
                  <a:pt x="144780" y="45720"/>
                </a:cubicBezTo>
              </a:path>
            </a:pathLst>
          </a:custGeom>
          <a:noFill/>
          <a:ln w="38100" algn="ctr">
            <a:solidFill>
              <a:srgbClr val="4A452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8013" tIns="29018" rIns="58013" bIns="29018" anchor="ctr"/>
          <a:lstStyle/>
          <a:p>
            <a:endParaRPr lang="ru-RU"/>
          </a:p>
        </p:txBody>
      </p:sp>
      <p:graphicFrame>
        <p:nvGraphicFramePr>
          <p:cNvPr id="14574" name="Group 2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96440"/>
              </p:ext>
            </p:extLst>
          </p:nvPr>
        </p:nvGraphicFramePr>
        <p:xfrm>
          <a:off x="5769022" y="3732635"/>
          <a:ext cx="3375025" cy="1389459"/>
        </p:xfrm>
        <a:graphic>
          <a:graphicData uri="http://schemas.openxmlformats.org/drawingml/2006/table">
            <a:tbl>
              <a:tblPr/>
              <a:tblGrid>
                <a:gridCol w="1123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1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3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046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ПБ, МР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ФИО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Телефон</a:t>
                      </a:r>
                    </a:p>
                  </a:txBody>
                  <a:tcPr marL="57775" marR="57775" marT="20434" marB="204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Глава МР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Долматов Геннадий Геннадьевич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8-922-056-73-73 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Председатель КЧС и ПБ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Плукчи Александр Викторович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8-913-974-66-23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95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ПСЧ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Пилюгин Виталий Валерьевич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8-960-993-59-95</a:t>
                      </a:r>
                    </a:p>
                  </a:txBody>
                  <a:tcPr marL="59225" marR="59225" marT="19792" marB="1979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ГИБДД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Баранов Александр Александрович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79-30-98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95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Начальник ДРСУ</a:t>
                      </a:r>
                    </a:p>
                  </a:txBody>
                  <a:tcPr marL="57796" marR="57796" marT="20461" marB="204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Киселев Владимир Васильевич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91-11-72</a:t>
                      </a:r>
                    </a:p>
                  </a:txBody>
                  <a:tcPr marL="57796" marR="57796" marT="20459" marB="2045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7" name="Rectangle 15"/>
          <p:cNvSpPr>
            <a:spLocks noChangeArrowheads="1"/>
          </p:cNvSpPr>
          <p:nvPr/>
        </p:nvSpPr>
        <p:spPr bwMode="auto">
          <a:xfrm>
            <a:off x="270416" y="4147125"/>
            <a:ext cx="3377197" cy="976122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</a:ln>
        </p:spPr>
        <p:txBody>
          <a:bodyPr lIns="36286" tIns="44429" rIns="36286" bIns="44429">
            <a:spAutoFit/>
          </a:bodyPr>
          <a:lstStyle/>
          <a:p>
            <a:pPr algn="ctr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>
                <a:solidFill>
                  <a:srgbClr val="FF0000"/>
                </a:solidFill>
              </a:rPr>
              <a:t>Сценарий возможного развития ЧС</a:t>
            </a:r>
            <a:br>
              <a:rPr lang="ru-RU" sz="900">
                <a:solidFill>
                  <a:srgbClr val="FF0000"/>
                </a:solidFill>
              </a:rPr>
            </a:br>
            <a:r>
              <a:rPr lang="ru-RU" sz="900">
                <a:solidFill>
                  <a:srgbClr val="FF0000"/>
                </a:solidFill>
              </a:rPr>
              <a:t>на магистральных трассах</a:t>
            </a:r>
            <a:r>
              <a:rPr lang="ru-RU" sz="900" b="0">
                <a:solidFill>
                  <a:srgbClr val="FF5050"/>
                </a:solidFill>
              </a:rPr>
              <a:t>.</a:t>
            </a:r>
          </a:p>
          <a:p>
            <a:pPr algn="just" defTabSz="894069">
              <a:lnSpc>
                <a:spcPct val="80000"/>
              </a:lnSpc>
              <a:tabLst>
                <a:tab pos="2544609"/>
              </a:tabLst>
            </a:pPr>
            <a:r>
              <a:rPr lang="ru-RU" sz="900" b="0">
                <a:solidFill>
                  <a:schemeClr val="tx1"/>
                </a:solidFill>
              </a:rPr>
              <a:t>На территории Омской области возможно</a:t>
            </a:r>
            <a:r>
              <a:rPr lang="en-US" sz="900" b="0">
                <a:solidFill>
                  <a:schemeClr val="tx1"/>
                </a:solidFill>
              </a:rPr>
              <a:t>:</a:t>
            </a:r>
          </a:p>
          <a:p>
            <a:pPr algn="just" defTabSz="894069">
              <a:lnSpc>
                <a:spcPct val="80000"/>
              </a:lnSpc>
              <a:buFontTx/>
              <a:buChar char="-"/>
              <a:tabLst>
                <a:tab pos="2544609"/>
              </a:tabLst>
            </a:pPr>
            <a:r>
              <a:rPr lang="ru-RU" sz="900">
                <a:solidFill>
                  <a:schemeClr val="tx1"/>
                </a:solidFill>
              </a:rPr>
              <a:t> ограничение движения</a:t>
            </a:r>
            <a:r>
              <a:rPr lang="ru-RU" sz="900" b="0">
                <a:solidFill>
                  <a:schemeClr val="tx1"/>
                </a:solidFill>
              </a:rPr>
              <a:t> автомобильного транспорта на 1 участке трассы Р-254 (822+000 – 822+200 км) в районе аварийных участков при ДТП. Возможно скопление транспортных средств до 200 единиц, в том числе до 17 единиц рейсовых автобусов междугородних маршрутов и до 350 пассажиров</a:t>
            </a:r>
          </a:p>
        </p:txBody>
      </p:sp>
    </p:spTree>
    <p:extLst>
      <p:ext uri="{BB962C8B-B14F-4D97-AF65-F5344CB8AC3E}">
        <p14:creationId xmlns:p14="http://schemas.microsoft.com/office/powerpoint/2010/main" val="42603308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962" y="699552"/>
            <a:ext cx="9159979" cy="4457713"/>
          </a:xfrm>
          <a:prstGeom prst="rect">
            <a:avLst/>
          </a:prstGeom>
          <a:ln w="571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882" name="Line 4"/>
          <p:cNvSpPr>
            <a:spLocks noChangeShapeType="1"/>
          </p:cNvSpPr>
          <p:nvPr/>
        </p:nvSpPr>
        <p:spPr bwMode="auto">
          <a:xfrm flipH="1">
            <a:off x="6464977" y="3059217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 wrap="none" lIns="68656" tIns="34309" rIns="68656" bIns="34309"/>
          <a:lstStyle/>
          <a:p>
            <a:endParaRPr lang="ru-RU"/>
          </a:p>
        </p:txBody>
      </p:sp>
      <p:sp>
        <p:nvSpPr>
          <p:cNvPr id="29883" name="Line 5"/>
          <p:cNvSpPr>
            <a:spLocks noChangeShapeType="1"/>
          </p:cNvSpPr>
          <p:nvPr/>
        </p:nvSpPr>
        <p:spPr bwMode="auto">
          <a:xfrm flipH="1">
            <a:off x="6464977" y="3059217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 wrap="none" lIns="68656" tIns="34309" rIns="68656" bIns="34309"/>
          <a:lstStyle/>
          <a:p>
            <a:endParaRPr lang="ru-RU"/>
          </a:p>
        </p:txBody>
      </p:sp>
      <p:sp>
        <p:nvSpPr>
          <p:cNvPr id="29885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93100" y="451586"/>
            <a:ext cx="8237888" cy="353112"/>
          </a:xfrm>
        </p:spPr>
        <p:txBody>
          <a:bodyPr lIns="77245" tIns="38659" rIns="77245" bIns="38659"/>
          <a:lstStyle/>
          <a:p>
            <a:r>
              <a:rPr lang="ru-RU" sz="100">
                <a:solidFill>
                  <a:schemeClr val="bg1"/>
                </a:solidFill>
              </a:rPr>
              <a:t>Прогноз по бытовым пожарам</a:t>
            </a:r>
          </a:p>
        </p:txBody>
      </p:sp>
      <p:sp>
        <p:nvSpPr>
          <p:cNvPr id="29887" name="Freeform 8"/>
          <p:cNvSpPr/>
          <p:nvPr/>
        </p:nvSpPr>
        <p:spPr bwMode="auto">
          <a:xfrm>
            <a:off x="3781822" y="2290233"/>
            <a:ext cx="118005" cy="246221"/>
          </a:xfrm>
          <a:custGeom>
            <a:gdLst>
              <a:gd name="T0" fmla="*/ 2147483647 w 85"/>
              <a:gd name="T1" fmla="*/ 2147483647 h 56"/>
              <a:gd name="T2" fmla="*/ 2147483647 w 85"/>
              <a:gd name="T3" fmla="*/ 2147483647 h 56"/>
              <a:gd name="T4" fmla="*/ 0 w 85"/>
              <a:gd name="T5" fmla="*/ 0 h 56"/>
              <a:gd name="T6" fmla="*/ 0 60000 65536"/>
              <a:gd name="T7" fmla="*/ 0 60000 65536"/>
              <a:gd name="T8" fmla="*/ 0 60000 65536"/>
              <a:gd name="T9" fmla="*/ 0 w 85"/>
              <a:gd name="T10" fmla="*/ 0 h 56"/>
              <a:gd name="T11" fmla="*/ 85 w 85"/>
              <a:gd name="T12" fmla="*/ 56 h 5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5" h="56">
                <a:moveTo>
                  <a:pt x="85" y="54"/>
                </a:moveTo>
                <a:cubicBezTo>
                  <a:pt x="76" y="53"/>
                  <a:pt x="24" y="56"/>
                  <a:pt x="12" y="36"/>
                </a:cubicBezTo>
                <a:cubicBezTo>
                  <a:pt x="5" y="25"/>
                  <a:pt x="0" y="0"/>
                  <a:pt x="0" y="0"/>
                </a:cubicBezTo>
              </a:path>
            </a:pathLst>
          </a:custGeom>
          <a:noFill/>
          <a:ln w="9525">
            <a:noFill/>
            <a:rou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29888" name="Freeform 9"/>
          <p:cNvSpPr/>
          <p:nvPr/>
        </p:nvSpPr>
        <p:spPr bwMode="auto">
          <a:xfrm>
            <a:off x="2851794" y="630702"/>
            <a:ext cx="2045424" cy="246221"/>
          </a:xfrm>
          <a:custGeom>
            <a:gdLst>
              <a:gd name="T0" fmla="*/ 2147483647 w 1455"/>
              <a:gd name="T1" fmla="*/ 2147483647 h 1515"/>
              <a:gd name="T2" fmla="*/ 2147483647 w 1455"/>
              <a:gd name="T3" fmla="*/ 2147483647 h 1515"/>
              <a:gd name="T4" fmla="*/ 2147483647 w 1455"/>
              <a:gd name="T5" fmla="*/ 2147483647 h 1515"/>
              <a:gd name="T6" fmla="*/ 2147483647 w 1455"/>
              <a:gd name="T7" fmla="*/ 2147483647 h 1515"/>
              <a:gd name="T8" fmla="*/ 2147483647 w 1455"/>
              <a:gd name="T9" fmla="*/ 2147483647 h 1515"/>
              <a:gd name="T10" fmla="*/ 2147483647 w 1455"/>
              <a:gd name="T11" fmla="*/ 2147483647 h 1515"/>
              <a:gd name="T12" fmla="*/ 2147483647 w 1455"/>
              <a:gd name="T13" fmla="*/ 2147483647 h 1515"/>
              <a:gd name="T14" fmla="*/ 2147483647 w 1455"/>
              <a:gd name="T15" fmla="*/ 2147483647 h 1515"/>
              <a:gd name="T16" fmla="*/ 2147483647 w 1455"/>
              <a:gd name="T17" fmla="*/ 2147483647 h 1515"/>
              <a:gd name="T18" fmla="*/ 2147483647 w 1455"/>
              <a:gd name="T19" fmla="*/ 2147483647 h 1515"/>
              <a:gd name="T20" fmla="*/ 2147483647 w 1455"/>
              <a:gd name="T21" fmla="*/ 2147483647 h 1515"/>
              <a:gd name="T22" fmla="*/ 2147483647 w 1455"/>
              <a:gd name="T23" fmla="*/ 2147483647 h 1515"/>
              <a:gd name="T24" fmla="*/ 2147483647 w 1455"/>
              <a:gd name="T25" fmla="*/ 2147483647 h 1515"/>
              <a:gd name="T26" fmla="*/ 2147483647 w 1455"/>
              <a:gd name="T27" fmla="*/ 2147483647 h 1515"/>
              <a:gd name="T28" fmla="*/ 2147483647 w 1455"/>
              <a:gd name="T29" fmla="*/ 2147483647 h 1515"/>
              <a:gd name="T30" fmla="*/ 2147483647 w 1455"/>
              <a:gd name="T31" fmla="*/ 2147483647 h 1515"/>
              <a:gd name="T32" fmla="*/ 2147483647 w 1455"/>
              <a:gd name="T33" fmla="*/ 2147483647 h 1515"/>
              <a:gd name="T34" fmla="*/ 2147483647 w 1455"/>
              <a:gd name="T35" fmla="*/ 2147483647 h 1515"/>
              <a:gd name="T36" fmla="*/ 2147483647 w 1455"/>
              <a:gd name="T37" fmla="*/ 2147483647 h 1515"/>
              <a:gd name="T38" fmla="*/ 2147483647 w 1455"/>
              <a:gd name="T39" fmla="*/ 2147483647 h 1515"/>
              <a:gd name="T40" fmla="*/ 2147483647 w 1455"/>
              <a:gd name="T41" fmla="*/ 2147483647 h 1515"/>
              <a:gd name="T42" fmla="*/ 2147483647 w 1455"/>
              <a:gd name="T43" fmla="*/ 2147483647 h 1515"/>
              <a:gd name="T44" fmla="*/ 2147483647 w 1455"/>
              <a:gd name="T45" fmla="*/ 2147483647 h 1515"/>
              <a:gd name="T46" fmla="*/ 2147483647 w 1455"/>
              <a:gd name="T47" fmla="*/ 2147483647 h 1515"/>
              <a:gd name="T48" fmla="*/ 2147483647 w 1455"/>
              <a:gd name="T49" fmla="*/ 2147483647 h 1515"/>
              <a:gd name="T50" fmla="*/ 2147483647 w 1455"/>
              <a:gd name="T51" fmla="*/ 2147483647 h 1515"/>
              <a:gd name="T52" fmla="*/ 2147483647 w 1455"/>
              <a:gd name="T53" fmla="*/ 2147483647 h 1515"/>
              <a:gd name="T54" fmla="*/ 2147483647 w 1455"/>
              <a:gd name="T55" fmla="*/ 2147483647 h 1515"/>
              <a:gd name="T56" fmla="*/ 2147483647 w 1455"/>
              <a:gd name="T57" fmla="*/ 2147483647 h 1515"/>
              <a:gd name="T58" fmla="*/ 2147483647 w 1455"/>
              <a:gd name="T59" fmla="*/ 2147483647 h 1515"/>
              <a:gd name="T60" fmla="*/ 2147483647 w 1455"/>
              <a:gd name="T61" fmla="*/ 2147483647 h 1515"/>
              <a:gd name="T62" fmla="*/ 2147483647 w 1455"/>
              <a:gd name="T63" fmla="*/ 2147483647 h 1515"/>
              <a:gd name="T64" fmla="*/ 2147483647 w 1455"/>
              <a:gd name="T65" fmla="*/ 2147483647 h 1515"/>
              <a:gd name="T66" fmla="*/ 2147483647 w 1455"/>
              <a:gd name="T67" fmla="*/ 2147483647 h 1515"/>
              <a:gd name="T68" fmla="*/ 2147483647 w 1455"/>
              <a:gd name="T69" fmla="*/ 2147483647 h 1515"/>
              <a:gd name="T70" fmla="*/ 2147483647 w 1455"/>
              <a:gd name="T71" fmla="*/ 2147483647 h 1515"/>
              <a:gd name="T72" fmla="*/ 2147483647 w 1455"/>
              <a:gd name="T73" fmla="*/ 2147483647 h 1515"/>
              <a:gd name="T74" fmla="*/ 2147483647 w 1455"/>
              <a:gd name="T75" fmla="*/ 2147483647 h 1515"/>
              <a:gd name="T76" fmla="*/ 2147483647 w 1455"/>
              <a:gd name="T77" fmla="*/ 2147483647 h 1515"/>
              <a:gd name="T78" fmla="*/ 2147483647 w 1455"/>
              <a:gd name="T79" fmla="*/ 2147483647 h 1515"/>
              <a:gd name="T80" fmla="*/ 2147483647 w 1455"/>
              <a:gd name="T81" fmla="*/ 2147483647 h 1515"/>
              <a:gd name="T82" fmla="*/ 2147483647 w 1455"/>
              <a:gd name="T83" fmla="*/ 2147483647 h 1515"/>
              <a:gd name="T84" fmla="*/ 2147483647 w 1455"/>
              <a:gd name="T85" fmla="*/ 2147483647 h 1515"/>
              <a:gd name="T86" fmla="*/ 2147483647 w 1455"/>
              <a:gd name="T87" fmla="*/ 2147483647 h 1515"/>
              <a:gd name="T88" fmla="*/ 2147483647 w 1455"/>
              <a:gd name="T89" fmla="*/ 2147483647 h 1515"/>
              <a:gd name="T90" fmla="*/ 2147483647 w 1455"/>
              <a:gd name="T91" fmla="*/ 2147483647 h 1515"/>
              <a:gd name="T92" fmla="*/ 2147483647 w 1455"/>
              <a:gd name="T93" fmla="*/ 2147483647 h 1515"/>
              <a:gd name="T94" fmla="*/ 2147483647 w 1455"/>
              <a:gd name="T95" fmla="*/ 2147483647 h 1515"/>
              <a:gd name="T96" fmla="*/ 2147483647 w 1455"/>
              <a:gd name="T97" fmla="*/ 2147483647 h 1515"/>
              <a:gd name="T98" fmla="*/ 2147483647 w 1455"/>
              <a:gd name="T99" fmla="*/ 2147483647 h 1515"/>
              <a:gd name="T100" fmla="*/ 2147483647 w 1455"/>
              <a:gd name="T101" fmla="*/ 2147483647 h 1515"/>
              <a:gd name="T102" fmla="*/ 2147483647 w 1455"/>
              <a:gd name="T103" fmla="*/ 2147483647 h 1515"/>
              <a:gd name="T104" fmla="*/ 2147483647 w 1455"/>
              <a:gd name="T105" fmla="*/ 2147483647 h 1515"/>
              <a:gd name="T106" fmla="*/ 2147483647 w 1455"/>
              <a:gd name="T107" fmla="*/ 2147483647 h 1515"/>
              <a:gd name="T108" fmla="*/ 2147483647 w 1455"/>
              <a:gd name="T109" fmla="*/ 2147483647 h 151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55"/>
              <a:gd name="T166" fmla="*/ 0 h 1515"/>
              <a:gd name="T167" fmla="*/ 1455 w 1455"/>
              <a:gd name="T168" fmla="*/ 1515 h 1515"/>
            </a:gdLst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55" h="1515">
                <a:moveTo>
                  <a:pt x="761" y="1449"/>
                </a:moveTo>
                <a:cubicBezTo>
                  <a:pt x="739" y="1434"/>
                  <a:pt x="726" y="1415"/>
                  <a:pt x="700" y="1406"/>
                </a:cubicBezTo>
                <a:cubicBezTo>
                  <a:pt x="596" y="1416"/>
                  <a:pt x="673" y="1409"/>
                  <a:pt x="609" y="1443"/>
                </a:cubicBezTo>
                <a:cubicBezTo>
                  <a:pt x="564" y="1467"/>
                  <a:pt x="508" y="1453"/>
                  <a:pt x="458" y="1455"/>
                </a:cubicBezTo>
                <a:cubicBezTo>
                  <a:pt x="448" y="1484"/>
                  <a:pt x="438" y="1505"/>
                  <a:pt x="409" y="1515"/>
                </a:cubicBezTo>
                <a:cubicBezTo>
                  <a:pt x="399" y="1513"/>
                  <a:pt x="388" y="1514"/>
                  <a:pt x="379" y="1509"/>
                </a:cubicBezTo>
                <a:cubicBezTo>
                  <a:pt x="349" y="1494"/>
                  <a:pt x="368" y="1481"/>
                  <a:pt x="349" y="1455"/>
                </a:cubicBezTo>
                <a:cubicBezTo>
                  <a:pt x="345" y="1449"/>
                  <a:pt x="341" y="1443"/>
                  <a:pt x="336" y="1437"/>
                </a:cubicBezTo>
                <a:cubicBezTo>
                  <a:pt x="332" y="1432"/>
                  <a:pt x="328" y="1429"/>
                  <a:pt x="324" y="1424"/>
                </a:cubicBezTo>
                <a:cubicBezTo>
                  <a:pt x="320" y="1418"/>
                  <a:pt x="318" y="1410"/>
                  <a:pt x="312" y="1406"/>
                </a:cubicBezTo>
                <a:cubicBezTo>
                  <a:pt x="301" y="1399"/>
                  <a:pt x="288" y="1398"/>
                  <a:pt x="276" y="1394"/>
                </a:cubicBezTo>
                <a:cubicBezTo>
                  <a:pt x="270" y="1392"/>
                  <a:pt x="258" y="1388"/>
                  <a:pt x="258" y="1388"/>
                </a:cubicBezTo>
                <a:cubicBezTo>
                  <a:pt x="233" y="1353"/>
                  <a:pt x="252" y="1389"/>
                  <a:pt x="252" y="1340"/>
                </a:cubicBezTo>
                <a:cubicBezTo>
                  <a:pt x="252" y="1276"/>
                  <a:pt x="100" y="1303"/>
                  <a:pt x="94" y="1303"/>
                </a:cubicBezTo>
                <a:cubicBezTo>
                  <a:pt x="57" y="1291"/>
                  <a:pt x="44" y="1257"/>
                  <a:pt x="15" y="1236"/>
                </a:cubicBezTo>
                <a:cubicBezTo>
                  <a:pt x="20" y="1141"/>
                  <a:pt x="0" y="1096"/>
                  <a:pt x="88" y="1067"/>
                </a:cubicBezTo>
                <a:cubicBezTo>
                  <a:pt x="105" y="1041"/>
                  <a:pt x="118" y="1042"/>
                  <a:pt x="142" y="1024"/>
                </a:cubicBezTo>
                <a:cubicBezTo>
                  <a:pt x="173" y="1000"/>
                  <a:pt x="183" y="971"/>
                  <a:pt x="221" y="958"/>
                </a:cubicBezTo>
                <a:cubicBezTo>
                  <a:pt x="241" y="988"/>
                  <a:pt x="227" y="1064"/>
                  <a:pt x="258" y="1079"/>
                </a:cubicBezTo>
                <a:cubicBezTo>
                  <a:pt x="269" y="1084"/>
                  <a:pt x="282" y="1083"/>
                  <a:pt x="294" y="1085"/>
                </a:cubicBezTo>
                <a:cubicBezTo>
                  <a:pt x="421" y="1074"/>
                  <a:pt x="374" y="1077"/>
                  <a:pt x="385" y="915"/>
                </a:cubicBezTo>
                <a:cubicBezTo>
                  <a:pt x="385" y="909"/>
                  <a:pt x="389" y="903"/>
                  <a:pt x="391" y="897"/>
                </a:cubicBezTo>
                <a:cubicBezTo>
                  <a:pt x="385" y="743"/>
                  <a:pt x="425" y="753"/>
                  <a:pt x="324" y="739"/>
                </a:cubicBezTo>
                <a:cubicBezTo>
                  <a:pt x="313" y="732"/>
                  <a:pt x="299" y="728"/>
                  <a:pt x="288" y="721"/>
                </a:cubicBezTo>
                <a:cubicBezTo>
                  <a:pt x="267" y="707"/>
                  <a:pt x="250" y="679"/>
                  <a:pt x="233" y="660"/>
                </a:cubicBezTo>
                <a:cubicBezTo>
                  <a:pt x="229" y="457"/>
                  <a:pt x="294" y="400"/>
                  <a:pt x="197" y="303"/>
                </a:cubicBezTo>
                <a:cubicBezTo>
                  <a:pt x="195" y="297"/>
                  <a:pt x="193" y="291"/>
                  <a:pt x="191" y="285"/>
                </a:cubicBezTo>
                <a:cubicBezTo>
                  <a:pt x="189" y="277"/>
                  <a:pt x="187" y="268"/>
                  <a:pt x="185" y="260"/>
                </a:cubicBezTo>
                <a:cubicBezTo>
                  <a:pt x="181" y="248"/>
                  <a:pt x="173" y="224"/>
                  <a:pt x="173" y="224"/>
                </a:cubicBezTo>
                <a:cubicBezTo>
                  <a:pt x="169" y="167"/>
                  <a:pt x="143" y="84"/>
                  <a:pt x="215" y="66"/>
                </a:cubicBezTo>
                <a:cubicBezTo>
                  <a:pt x="276" y="5"/>
                  <a:pt x="292" y="35"/>
                  <a:pt x="415" y="30"/>
                </a:cubicBezTo>
                <a:cubicBezTo>
                  <a:pt x="676" y="0"/>
                  <a:pt x="941" y="15"/>
                  <a:pt x="1203" y="18"/>
                </a:cubicBezTo>
                <a:cubicBezTo>
                  <a:pt x="1215" y="20"/>
                  <a:pt x="1231" y="16"/>
                  <a:pt x="1240" y="24"/>
                </a:cubicBezTo>
                <a:cubicBezTo>
                  <a:pt x="1248" y="30"/>
                  <a:pt x="1266" y="103"/>
                  <a:pt x="1270" y="121"/>
                </a:cubicBezTo>
                <a:cubicBezTo>
                  <a:pt x="1264" y="213"/>
                  <a:pt x="1257" y="287"/>
                  <a:pt x="1270" y="382"/>
                </a:cubicBezTo>
                <a:cubicBezTo>
                  <a:pt x="1271" y="388"/>
                  <a:pt x="1310" y="390"/>
                  <a:pt x="1343" y="394"/>
                </a:cubicBezTo>
                <a:cubicBezTo>
                  <a:pt x="1378" y="403"/>
                  <a:pt x="1391" y="415"/>
                  <a:pt x="1404" y="448"/>
                </a:cubicBezTo>
                <a:cubicBezTo>
                  <a:pt x="1407" y="488"/>
                  <a:pt x="1399" y="538"/>
                  <a:pt x="1428" y="570"/>
                </a:cubicBezTo>
                <a:cubicBezTo>
                  <a:pt x="1435" y="591"/>
                  <a:pt x="1445" y="609"/>
                  <a:pt x="1452" y="630"/>
                </a:cubicBezTo>
                <a:cubicBezTo>
                  <a:pt x="1450" y="648"/>
                  <a:pt x="1455" y="669"/>
                  <a:pt x="1446" y="685"/>
                </a:cubicBezTo>
                <a:cubicBezTo>
                  <a:pt x="1441" y="694"/>
                  <a:pt x="1426" y="691"/>
                  <a:pt x="1416" y="691"/>
                </a:cubicBezTo>
                <a:cubicBezTo>
                  <a:pt x="1283" y="695"/>
                  <a:pt x="1149" y="695"/>
                  <a:pt x="1016" y="697"/>
                </a:cubicBezTo>
                <a:cubicBezTo>
                  <a:pt x="1001" y="701"/>
                  <a:pt x="984" y="702"/>
                  <a:pt x="973" y="715"/>
                </a:cubicBezTo>
                <a:cubicBezTo>
                  <a:pt x="969" y="720"/>
                  <a:pt x="970" y="727"/>
                  <a:pt x="967" y="733"/>
                </a:cubicBezTo>
                <a:cubicBezTo>
                  <a:pt x="956" y="755"/>
                  <a:pt x="932" y="780"/>
                  <a:pt x="919" y="800"/>
                </a:cubicBezTo>
                <a:cubicBezTo>
                  <a:pt x="901" y="828"/>
                  <a:pt x="900" y="853"/>
                  <a:pt x="870" y="873"/>
                </a:cubicBezTo>
                <a:cubicBezTo>
                  <a:pt x="868" y="889"/>
                  <a:pt x="869" y="906"/>
                  <a:pt x="864" y="921"/>
                </a:cubicBezTo>
                <a:cubicBezTo>
                  <a:pt x="859" y="935"/>
                  <a:pt x="840" y="958"/>
                  <a:pt x="840" y="958"/>
                </a:cubicBezTo>
                <a:cubicBezTo>
                  <a:pt x="846" y="993"/>
                  <a:pt x="857" y="1026"/>
                  <a:pt x="864" y="1061"/>
                </a:cubicBezTo>
                <a:cubicBezTo>
                  <a:pt x="866" y="1093"/>
                  <a:pt x="866" y="1126"/>
                  <a:pt x="870" y="1158"/>
                </a:cubicBezTo>
                <a:cubicBezTo>
                  <a:pt x="872" y="1171"/>
                  <a:pt x="882" y="1194"/>
                  <a:pt x="882" y="1194"/>
                </a:cubicBezTo>
                <a:cubicBezTo>
                  <a:pt x="884" y="1224"/>
                  <a:pt x="884" y="1255"/>
                  <a:pt x="888" y="1285"/>
                </a:cubicBezTo>
                <a:cubicBezTo>
                  <a:pt x="890" y="1298"/>
                  <a:pt x="900" y="1321"/>
                  <a:pt x="900" y="1321"/>
                </a:cubicBezTo>
                <a:cubicBezTo>
                  <a:pt x="886" y="1356"/>
                  <a:pt x="884" y="1367"/>
                  <a:pt x="846" y="1358"/>
                </a:cubicBezTo>
                <a:cubicBezTo>
                  <a:pt x="750" y="1366"/>
                  <a:pt x="769" y="1357"/>
                  <a:pt x="761" y="1449"/>
                </a:cubicBezTo>
                <a:close/>
              </a:path>
            </a:pathLst>
          </a:custGeom>
          <a:noFill/>
          <a:ln w="9525">
            <a:noFill/>
            <a:rou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graphicFrame>
        <p:nvGraphicFramePr>
          <p:cNvPr id="26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005777"/>
              </p:ext>
            </p:extLst>
          </p:nvPr>
        </p:nvGraphicFramePr>
        <p:xfrm>
          <a:off x="8140428" y="4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890" name="Oval 11"/>
          <p:cNvSpPr>
            <a:spLocks noChangeArrowheads="1"/>
          </p:cNvSpPr>
          <p:nvPr/>
        </p:nvSpPr>
        <p:spPr bwMode="auto">
          <a:xfrm>
            <a:off x="2572663" y="3781068"/>
            <a:ext cx="255683" cy="257617"/>
          </a:xfrm>
          <a:prstGeom prst="ellipse">
            <a:avLst/>
          </a:prstGeom>
          <a:solidFill>
            <a:srgbClr val="FF0000">
              <a:alpha val="37000"/>
            </a:srgbClr>
          </a:solidFill>
          <a:ln w="19050">
            <a:solidFill>
              <a:schemeClr val="tx1"/>
            </a:solidFill>
          </a:ln>
        </p:spPr>
        <p:txBody>
          <a:bodyPr vert="horz" wrap="square" lIns="69329" tIns="34633" rIns="69329" bIns="34633" numCol="1" rtlCol="0" anchor="t" anchorCtr="0" compatLnSpc="1">
            <a:prstTxWarp prst="textNoShape">
              <a:avLst/>
            </a:prstTxWarp>
          </a:bodyPr>
          <a:lstStyle/>
          <a:p>
            <a:pPr algn="r" defTabSz="693322"/>
            <a:endParaRPr lang="ru-RU" sz="1500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89" name="Text Box 27"/>
          <p:cNvSpPr txBox="1">
            <a:spLocks noChangeArrowheads="1"/>
          </p:cNvSpPr>
          <p:nvPr/>
        </p:nvSpPr>
        <p:spPr bwMode="auto">
          <a:xfrm>
            <a:off x="-15962" y="105"/>
            <a:ext cx="9159979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ПО ТЕХНОГЕННЫМ ПОЖАРАМ НА ТЕРРИТОРИИ ОМСКОЙ ОБЛАСТИ 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3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68512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5041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0094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5139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020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75267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3030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85355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40412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5041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0094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5139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020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75267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30300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85355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40412" algn="l" defTabSz="910094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Полилиния 9"/>
          <p:cNvSpPr/>
          <p:nvPr/>
        </p:nvSpPr>
        <p:spPr>
          <a:xfrm>
            <a:off x="621410" y="3619146"/>
            <a:ext cx="689558" cy="717495"/>
          </a:xfrm>
          <a:custGeom>
            <a:gdLst>
              <a:gd name="connsiteX0" fmla="*/ 8994 w 779224"/>
              <a:gd name="connsiteY0" fmla="*/ 217347 h 1145113"/>
              <a:gd name="connsiteX1" fmla="*/ 148694 w 779224"/>
              <a:gd name="connsiteY1" fmla="*/ 185597 h 1145113"/>
              <a:gd name="connsiteX2" fmla="*/ 116944 w 779224"/>
              <a:gd name="connsiteY2" fmla="*/ 71297 h 1145113"/>
              <a:gd name="connsiteX3" fmla="*/ 148694 w 779224"/>
              <a:gd name="connsiteY3" fmla="*/ 20497 h 1145113"/>
              <a:gd name="connsiteX4" fmla="*/ 186794 w 779224"/>
              <a:gd name="connsiteY4" fmla="*/ 77647 h 1145113"/>
              <a:gd name="connsiteX5" fmla="*/ 199494 w 779224"/>
              <a:gd name="connsiteY5" fmla="*/ 122097 h 1145113"/>
              <a:gd name="connsiteX6" fmla="*/ 250294 w 779224"/>
              <a:gd name="connsiteY6" fmla="*/ 90347 h 1145113"/>
              <a:gd name="connsiteX7" fmla="*/ 307444 w 779224"/>
              <a:gd name="connsiteY7" fmla="*/ 45897 h 1145113"/>
              <a:gd name="connsiteX8" fmla="*/ 332844 w 779224"/>
              <a:gd name="connsiteY8" fmla="*/ 64947 h 1145113"/>
              <a:gd name="connsiteX9" fmla="*/ 396344 w 779224"/>
              <a:gd name="connsiteY9" fmla="*/ 20497 h 1145113"/>
              <a:gd name="connsiteX10" fmla="*/ 447144 w 779224"/>
              <a:gd name="connsiteY10" fmla="*/ 20497 h 1145113"/>
              <a:gd name="connsiteX11" fmla="*/ 459844 w 779224"/>
              <a:gd name="connsiteY11" fmla="*/ 1447 h 1145113"/>
              <a:gd name="connsiteX12" fmla="*/ 529694 w 779224"/>
              <a:gd name="connsiteY12" fmla="*/ 64947 h 1145113"/>
              <a:gd name="connsiteX13" fmla="*/ 593194 w 779224"/>
              <a:gd name="connsiteY13" fmla="*/ 64947 h 1145113"/>
              <a:gd name="connsiteX14" fmla="*/ 624944 w 779224"/>
              <a:gd name="connsiteY14" fmla="*/ 45897 h 1145113"/>
              <a:gd name="connsiteX15" fmla="*/ 631294 w 779224"/>
              <a:gd name="connsiteY15" fmla="*/ 115747 h 1145113"/>
              <a:gd name="connsiteX16" fmla="*/ 694794 w 779224"/>
              <a:gd name="connsiteY16" fmla="*/ 115747 h 1145113"/>
              <a:gd name="connsiteX17" fmla="*/ 745594 w 779224"/>
              <a:gd name="connsiteY17" fmla="*/ 153847 h 1145113"/>
              <a:gd name="connsiteX18" fmla="*/ 682094 w 779224"/>
              <a:gd name="connsiteY18" fmla="*/ 217347 h 1145113"/>
              <a:gd name="connsiteX19" fmla="*/ 669394 w 779224"/>
              <a:gd name="connsiteY19" fmla="*/ 299897 h 1145113"/>
              <a:gd name="connsiteX20" fmla="*/ 612244 w 779224"/>
              <a:gd name="connsiteY20" fmla="*/ 312597 h 1145113"/>
              <a:gd name="connsiteX21" fmla="*/ 618594 w 779224"/>
              <a:gd name="connsiteY21" fmla="*/ 388797 h 1145113"/>
              <a:gd name="connsiteX22" fmla="*/ 624944 w 779224"/>
              <a:gd name="connsiteY22" fmla="*/ 464997 h 1145113"/>
              <a:gd name="connsiteX23" fmla="*/ 637644 w 779224"/>
              <a:gd name="connsiteY23" fmla="*/ 503097 h 1145113"/>
              <a:gd name="connsiteX24" fmla="*/ 605894 w 779224"/>
              <a:gd name="connsiteY24" fmla="*/ 547547 h 1145113"/>
              <a:gd name="connsiteX25" fmla="*/ 618594 w 779224"/>
              <a:gd name="connsiteY25" fmla="*/ 591997 h 1145113"/>
              <a:gd name="connsiteX26" fmla="*/ 694794 w 779224"/>
              <a:gd name="connsiteY26" fmla="*/ 598347 h 1145113"/>
              <a:gd name="connsiteX27" fmla="*/ 682094 w 779224"/>
              <a:gd name="connsiteY27" fmla="*/ 655497 h 1145113"/>
              <a:gd name="connsiteX28" fmla="*/ 682094 w 779224"/>
              <a:gd name="connsiteY28" fmla="*/ 712647 h 1145113"/>
              <a:gd name="connsiteX29" fmla="*/ 720194 w 779224"/>
              <a:gd name="connsiteY29" fmla="*/ 731697 h 1145113"/>
              <a:gd name="connsiteX30" fmla="*/ 713844 w 779224"/>
              <a:gd name="connsiteY30" fmla="*/ 776147 h 1145113"/>
              <a:gd name="connsiteX31" fmla="*/ 707494 w 779224"/>
              <a:gd name="connsiteY31" fmla="*/ 826947 h 1145113"/>
              <a:gd name="connsiteX32" fmla="*/ 777344 w 779224"/>
              <a:gd name="connsiteY32" fmla="*/ 814247 h 1145113"/>
              <a:gd name="connsiteX33" fmla="*/ 745594 w 779224"/>
              <a:gd name="connsiteY33" fmla="*/ 903147 h 1145113"/>
              <a:gd name="connsiteX34" fmla="*/ 605894 w 779224"/>
              <a:gd name="connsiteY34" fmla="*/ 915847 h 1145113"/>
              <a:gd name="connsiteX35" fmla="*/ 561444 w 779224"/>
              <a:gd name="connsiteY35" fmla="*/ 966647 h 1145113"/>
              <a:gd name="connsiteX36" fmla="*/ 555094 w 779224"/>
              <a:gd name="connsiteY36" fmla="*/ 1017447 h 1145113"/>
              <a:gd name="connsiteX37" fmla="*/ 580494 w 779224"/>
              <a:gd name="connsiteY37" fmla="*/ 1055547 h 1145113"/>
              <a:gd name="connsiteX38" fmla="*/ 516994 w 779224"/>
              <a:gd name="connsiteY38" fmla="*/ 1106347 h 1145113"/>
              <a:gd name="connsiteX39" fmla="*/ 466194 w 779224"/>
              <a:gd name="connsiteY39" fmla="*/ 1144447 h 1145113"/>
              <a:gd name="connsiteX40" fmla="*/ 205844 w 779224"/>
              <a:gd name="connsiteY40" fmla="*/ 1125397 h 1145113"/>
              <a:gd name="connsiteX41" fmla="*/ 237594 w 779224"/>
              <a:gd name="connsiteY41" fmla="*/ 1061897 h 1145113"/>
              <a:gd name="connsiteX42" fmla="*/ 358244 w 779224"/>
              <a:gd name="connsiteY42" fmla="*/ 1061897 h 1145113"/>
              <a:gd name="connsiteX43" fmla="*/ 313794 w 779224"/>
              <a:gd name="connsiteY43" fmla="*/ 979347 h 1145113"/>
              <a:gd name="connsiteX44" fmla="*/ 301094 w 779224"/>
              <a:gd name="connsiteY44" fmla="*/ 909497 h 1145113"/>
              <a:gd name="connsiteX45" fmla="*/ 250294 w 779224"/>
              <a:gd name="connsiteY45" fmla="*/ 896797 h 1145113"/>
              <a:gd name="connsiteX46" fmla="*/ 180444 w 779224"/>
              <a:gd name="connsiteY46" fmla="*/ 903147 h 1145113"/>
              <a:gd name="connsiteX47" fmla="*/ 129644 w 779224"/>
              <a:gd name="connsiteY47" fmla="*/ 826947 h 1145113"/>
              <a:gd name="connsiteX48" fmla="*/ 85194 w 779224"/>
              <a:gd name="connsiteY48" fmla="*/ 731697 h 1145113"/>
              <a:gd name="connsiteX49" fmla="*/ 104244 w 779224"/>
              <a:gd name="connsiteY49" fmla="*/ 674547 h 1145113"/>
              <a:gd name="connsiteX50" fmla="*/ 2644 w 779224"/>
              <a:gd name="connsiteY50" fmla="*/ 623747 h 1145113"/>
              <a:gd name="connsiteX51" fmla="*/ 72494 w 779224"/>
              <a:gd name="connsiteY51" fmla="*/ 585647 h 1145113"/>
              <a:gd name="connsiteX52" fmla="*/ 59794 w 779224"/>
              <a:gd name="connsiteY52" fmla="*/ 490397 h 1145113"/>
              <a:gd name="connsiteX53" fmla="*/ 85194 w 779224"/>
              <a:gd name="connsiteY53" fmla="*/ 376097 h 1145113"/>
              <a:gd name="connsiteX54" fmla="*/ 78844 w 779224"/>
              <a:gd name="connsiteY54" fmla="*/ 293547 h 1145113"/>
              <a:gd name="connsiteX55" fmla="*/ 21694 w 779224"/>
              <a:gd name="connsiteY55" fmla="*/ 268147 h 1145113"/>
              <a:gd name="connsiteX56" fmla="*/ 8994 w 779224"/>
              <a:gd name="connsiteY56" fmla="*/ 217347 h 11451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9224" h="1145113">
                <a:moveTo>
                  <a:pt x="8994" y="217347"/>
                </a:moveTo>
                <a:cubicBezTo>
                  <a:pt x="30161" y="203589"/>
                  <a:pt x="130702" y="209939"/>
                  <a:pt x="148694" y="185597"/>
                </a:cubicBezTo>
                <a:cubicBezTo>
                  <a:pt x="166686" y="161255"/>
                  <a:pt x="116944" y="98814"/>
                  <a:pt x="116944" y="71297"/>
                </a:cubicBezTo>
                <a:cubicBezTo>
                  <a:pt x="116944" y="43780"/>
                  <a:pt x="137052" y="19439"/>
                  <a:pt x="148694" y="20497"/>
                </a:cubicBezTo>
                <a:cubicBezTo>
                  <a:pt x="160336" y="21555"/>
                  <a:pt x="178327" y="60714"/>
                  <a:pt x="186794" y="77647"/>
                </a:cubicBezTo>
                <a:cubicBezTo>
                  <a:pt x="195261" y="94580"/>
                  <a:pt x="188911" y="119980"/>
                  <a:pt x="199494" y="122097"/>
                </a:cubicBezTo>
                <a:cubicBezTo>
                  <a:pt x="210077" y="124214"/>
                  <a:pt x="232302" y="103047"/>
                  <a:pt x="250294" y="90347"/>
                </a:cubicBezTo>
                <a:cubicBezTo>
                  <a:pt x="268286" y="77647"/>
                  <a:pt x="293686" y="50130"/>
                  <a:pt x="307444" y="45897"/>
                </a:cubicBezTo>
                <a:cubicBezTo>
                  <a:pt x="321202" y="41664"/>
                  <a:pt x="318027" y="69180"/>
                  <a:pt x="332844" y="64947"/>
                </a:cubicBezTo>
                <a:cubicBezTo>
                  <a:pt x="347661" y="60714"/>
                  <a:pt x="377294" y="27905"/>
                  <a:pt x="396344" y="20497"/>
                </a:cubicBezTo>
                <a:cubicBezTo>
                  <a:pt x="415394" y="13089"/>
                  <a:pt x="436561" y="23672"/>
                  <a:pt x="447144" y="20497"/>
                </a:cubicBezTo>
                <a:cubicBezTo>
                  <a:pt x="457727" y="17322"/>
                  <a:pt x="446086" y="-5961"/>
                  <a:pt x="459844" y="1447"/>
                </a:cubicBezTo>
                <a:cubicBezTo>
                  <a:pt x="473602" y="8855"/>
                  <a:pt x="507469" y="54364"/>
                  <a:pt x="529694" y="64947"/>
                </a:cubicBezTo>
                <a:cubicBezTo>
                  <a:pt x="551919" y="75530"/>
                  <a:pt x="577319" y="68122"/>
                  <a:pt x="593194" y="64947"/>
                </a:cubicBezTo>
                <a:cubicBezTo>
                  <a:pt x="609069" y="61772"/>
                  <a:pt x="618594" y="37430"/>
                  <a:pt x="624944" y="45897"/>
                </a:cubicBezTo>
                <a:cubicBezTo>
                  <a:pt x="631294" y="54364"/>
                  <a:pt x="619652" y="104105"/>
                  <a:pt x="631294" y="115747"/>
                </a:cubicBezTo>
                <a:cubicBezTo>
                  <a:pt x="642936" y="127389"/>
                  <a:pt x="675744" y="109397"/>
                  <a:pt x="694794" y="115747"/>
                </a:cubicBezTo>
                <a:cubicBezTo>
                  <a:pt x="713844" y="122097"/>
                  <a:pt x="747711" y="136914"/>
                  <a:pt x="745594" y="153847"/>
                </a:cubicBezTo>
                <a:cubicBezTo>
                  <a:pt x="743477" y="170780"/>
                  <a:pt x="694794" y="193005"/>
                  <a:pt x="682094" y="217347"/>
                </a:cubicBezTo>
                <a:cubicBezTo>
                  <a:pt x="669394" y="241689"/>
                  <a:pt x="681036" y="284022"/>
                  <a:pt x="669394" y="299897"/>
                </a:cubicBezTo>
                <a:cubicBezTo>
                  <a:pt x="657752" y="315772"/>
                  <a:pt x="620711" y="297780"/>
                  <a:pt x="612244" y="312597"/>
                </a:cubicBezTo>
                <a:cubicBezTo>
                  <a:pt x="603777" y="327414"/>
                  <a:pt x="618594" y="388797"/>
                  <a:pt x="618594" y="388797"/>
                </a:cubicBezTo>
                <a:cubicBezTo>
                  <a:pt x="620711" y="414197"/>
                  <a:pt x="621769" y="445947"/>
                  <a:pt x="624944" y="464997"/>
                </a:cubicBezTo>
                <a:cubicBezTo>
                  <a:pt x="628119" y="484047"/>
                  <a:pt x="640819" y="489339"/>
                  <a:pt x="637644" y="503097"/>
                </a:cubicBezTo>
                <a:cubicBezTo>
                  <a:pt x="634469" y="516855"/>
                  <a:pt x="609069" y="532730"/>
                  <a:pt x="605894" y="547547"/>
                </a:cubicBezTo>
                <a:cubicBezTo>
                  <a:pt x="602719" y="562364"/>
                  <a:pt x="603777" y="583530"/>
                  <a:pt x="618594" y="591997"/>
                </a:cubicBezTo>
                <a:cubicBezTo>
                  <a:pt x="633411" y="600464"/>
                  <a:pt x="684211" y="587764"/>
                  <a:pt x="694794" y="598347"/>
                </a:cubicBezTo>
                <a:cubicBezTo>
                  <a:pt x="705377" y="608930"/>
                  <a:pt x="684211" y="636447"/>
                  <a:pt x="682094" y="655497"/>
                </a:cubicBezTo>
                <a:cubicBezTo>
                  <a:pt x="679977" y="674547"/>
                  <a:pt x="675744" y="699947"/>
                  <a:pt x="682094" y="712647"/>
                </a:cubicBezTo>
                <a:cubicBezTo>
                  <a:pt x="688444" y="725347"/>
                  <a:pt x="714902" y="721114"/>
                  <a:pt x="720194" y="731697"/>
                </a:cubicBezTo>
                <a:cubicBezTo>
                  <a:pt x="725486" y="742280"/>
                  <a:pt x="715961" y="760272"/>
                  <a:pt x="713844" y="776147"/>
                </a:cubicBezTo>
                <a:cubicBezTo>
                  <a:pt x="711727" y="792022"/>
                  <a:pt x="696911" y="820597"/>
                  <a:pt x="707494" y="826947"/>
                </a:cubicBezTo>
                <a:cubicBezTo>
                  <a:pt x="718077" y="833297"/>
                  <a:pt x="770994" y="801547"/>
                  <a:pt x="777344" y="814247"/>
                </a:cubicBezTo>
                <a:cubicBezTo>
                  <a:pt x="783694" y="826947"/>
                  <a:pt x="774169" y="886214"/>
                  <a:pt x="745594" y="903147"/>
                </a:cubicBezTo>
                <a:cubicBezTo>
                  <a:pt x="717019" y="920080"/>
                  <a:pt x="636586" y="905264"/>
                  <a:pt x="605894" y="915847"/>
                </a:cubicBezTo>
                <a:cubicBezTo>
                  <a:pt x="575202" y="926430"/>
                  <a:pt x="569911" y="949714"/>
                  <a:pt x="561444" y="966647"/>
                </a:cubicBezTo>
                <a:cubicBezTo>
                  <a:pt x="552977" y="983580"/>
                  <a:pt x="551919" y="1002630"/>
                  <a:pt x="555094" y="1017447"/>
                </a:cubicBezTo>
                <a:cubicBezTo>
                  <a:pt x="558269" y="1032264"/>
                  <a:pt x="586844" y="1040730"/>
                  <a:pt x="580494" y="1055547"/>
                </a:cubicBezTo>
                <a:cubicBezTo>
                  <a:pt x="574144" y="1070364"/>
                  <a:pt x="536044" y="1091530"/>
                  <a:pt x="516994" y="1106347"/>
                </a:cubicBezTo>
                <a:cubicBezTo>
                  <a:pt x="497944" y="1121164"/>
                  <a:pt x="518052" y="1141272"/>
                  <a:pt x="466194" y="1144447"/>
                </a:cubicBezTo>
                <a:cubicBezTo>
                  <a:pt x="414336" y="1147622"/>
                  <a:pt x="243944" y="1139155"/>
                  <a:pt x="205844" y="1125397"/>
                </a:cubicBezTo>
                <a:cubicBezTo>
                  <a:pt x="167744" y="1111639"/>
                  <a:pt x="212194" y="1072480"/>
                  <a:pt x="237594" y="1061897"/>
                </a:cubicBezTo>
                <a:cubicBezTo>
                  <a:pt x="262994" y="1051314"/>
                  <a:pt x="345544" y="1075655"/>
                  <a:pt x="358244" y="1061897"/>
                </a:cubicBezTo>
                <a:cubicBezTo>
                  <a:pt x="370944" y="1048139"/>
                  <a:pt x="323319" y="1004747"/>
                  <a:pt x="313794" y="979347"/>
                </a:cubicBezTo>
                <a:cubicBezTo>
                  <a:pt x="304269" y="953947"/>
                  <a:pt x="311677" y="923255"/>
                  <a:pt x="301094" y="909497"/>
                </a:cubicBezTo>
                <a:cubicBezTo>
                  <a:pt x="290511" y="895739"/>
                  <a:pt x="270402" y="897855"/>
                  <a:pt x="250294" y="896797"/>
                </a:cubicBezTo>
                <a:cubicBezTo>
                  <a:pt x="230186" y="895739"/>
                  <a:pt x="200552" y="914789"/>
                  <a:pt x="180444" y="903147"/>
                </a:cubicBezTo>
                <a:cubicBezTo>
                  <a:pt x="160336" y="891505"/>
                  <a:pt x="145519" y="855522"/>
                  <a:pt x="129644" y="826947"/>
                </a:cubicBezTo>
                <a:cubicBezTo>
                  <a:pt x="113769" y="798372"/>
                  <a:pt x="89427" y="757097"/>
                  <a:pt x="85194" y="731697"/>
                </a:cubicBezTo>
                <a:cubicBezTo>
                  <a:pt x="80961" y="706297"/>
                  <a:pt x="118002" y="692539"/>
                  <a:pt x="104244" y="674547"/>
                </a:cubicBezTo>
                <a:cubicBezTo>
                  <a:pt x="90486" y="656555"/>
                  <a:pt x="7936" y="638564"/>
                  <a:pt x="2644" y="623747"/>
                </a:cubicBezTo>
                <a:cubicBezTo>
                  <a:pt x="-2648" y="608930"/>
                  <a:pt x="62969" y="607872"/>
                  <a:pt x="72494" y="585647"/>
                </a:cubicBezTo>
                <a:cubicBezTo>
                  <a:pt x="82019" y="563422"/>
                  <a:pt x="57677" y="525322"/>
                  <a:pt x="59794" y="490397"/>
                </a:cubicBezTo>
                <a:cubicBezTo>
                  <a:pt x="61911" y="455472"/>
                  <a:pt x="82019" y="408905"/>
                  <a:pt x="85194" y="376097"/>
                </a:cubicBezTo>
                <a:cubicBezTo>
                  <a:pt x="88369" y="343289"/>
                  <a:pt x="89427" y="311539"/>
                  <a:pt x="78844" y="293547"/>
                </a:cubicBezTo>
                <a:cubicBezTo>
                  <a:pt x="68261" y="275555"/>
                  <a:pt x="34394" y="281905"/>
                  <a:pt x="21694" y="268147"/>
                </a:cubicBezTo>
                <a:cubicBezTo>
                  <a:pt x="8994" y="254389"/>
                  <a:pt x="-12173" y="231105"/>
                  <a:pt x="8994" y="217347"/>
                </a:cubicBezTo>
                <a:close/>
              </a:path>
            </a:pathLst>
          </a:custGeom>
        </p:spPr>
        <p:txBody>
          <a:bodyPr vert="horz" wrap="square" lIns="69942" tIns="34966" rIns="69942" bIns="34966" numCol="1" spcCol="0" rtlCol="0" anchor="t" anchorCtr="0" compatLnSpc="1">
            <a:prstTxWarp prst="textNoShape">
              <a:avLst/>
            </a:prstTxWarp>
          </a:bodyPr>
          <a:lstStyle/>
          <a:p>
            <a:pPr algn="r" defTabSz="699381"/>
            <a:endParaRPr lang="ru-RU" sz="1400" b="0">
              <a:solidFill>
                <a:srgbClr val="000000">
                  <a:lumMod val="75000"/>
                  <a:lumOff val="25000"/>
                </a:srgbClr>
              </a:solidFill>
              <a:latin typeface="Arial"/>
            </a:endParaRPr>
          </a:p>
        </p:txBody>
      </p:sp>
      <p:sp>
        <p:nvSpPr>
          <p:cNvPr id="32" name="Freeform 66"/>
          <p:cNvSpPr/>
          <p:nvPr/>
        </p:nvSpPr>
        <p:spPr bwMode="auto">
          <a:xfrm>
            <a:off x="2224684" y="3465822"/>
            <a:ext cx="1364873" cy="933765"/>
          </a:xfrm>
          <a:custGeom>
            <a:gdLst>
              <a:gd name="T0" fmla="*/ 111 w 623"/>
              <a:gd name="T1" fmla="*/ 396 h 666"/>
              <a:gd name="T2" fmla="*/ 78 w 623"/>
              <a:gd name="T3" fmla="*/ 396 h 666"/>
              <a:gd name="T4" fmla="*/ 60 w 623"/>
              <a:gd name="T5" fmla="*/ 402 h 666"/>
              <a:gd name="T6" fmla="*/ 6 w 623"/>
              <a:gd name="T7" fmla="*/ 396 h 666"/>
              <a:gd name="T8" fmla="*/ 18 w 623"/>
              <a:gd name="T9" fmla="*/ 360 h 666"/>
              <a:gd name="T10" fmla="*/ 21 w 623"/>
              <a:gd name="T11" fmla="*/ 333 h 666"/>
              <a:gd name="T12" fmla="*/ 78 w 623"/>
              <a:gd name="T13" fmla="*/ 270 h 666"/>
              <a:gd name="T14" fmla="*/ 96 w 623"/>
              <a:gd name="T15" fmla="*/ 237 h 666"/>
              <a:gd name="T16" fmla="*/ 135 w 623"/>
              <a:gd name="T17" fmla="*/ 216 h 666"/>
              <a:gd name="T18" fmla="*/ 126 w 623"/>
              <a:gd name="T19" fmla="*/ 138 h 666"/>
              <a:gd name="T20" fmla="*/ 51 w 623"/>
              <a:gd name="T21" fmla="*/ 168 h 666"/>
              <a:gd name="T22" fmla="*/ 63 w 623"/>
              <a:gd name="T23" fmla="*/ 129 h 666"/>
              <a:gd name="T24" fmla="*/ 81 w 623"/>
              <a:gd name="T25" fmla="*/ 66 h 666"/>
              <a:gd name="T26" fmla="*/ 129 w 623"/>
              <a:gd name="T27" fmla="*/ 72 h 666"/>
              <a:gd name="T28" fmla="*/ 144 w 623"/>
              <a:gd name="T29" fmla="*/ 48 h 666"/>
              <a:gd name="T30" fmla="*/ 165 w 623"/>
              <a:gd name="T31" fmla="*/ 30 h 666"/>
              <a:gd name="T32" fmla="*/ 219 w 623"/>
              <a:gd name="T33" fmla="*/ 0 h 666"/>
              <a:gd name="T34" fmla="*/ 246 w 623"/>
              <a:gd name="T35" fmla="*/ 21 h 666"/>
              <a:gd name="T36" fmla="*/ 270 w 623"/>
              <a:gd name="T37" fmla="*/ 30 h 666"/>
              <a:gd name="T38" fmla="*/ 306 w 623"/>
              <a:gd name="T39" fmla="*/ 39 h 666"/>
              <a:gd name="T40" fmla="*/ 360 w 623"/>
              <a:gd name="T41" fmla="*/ 21 h 666"/>
              <a:gd name="T42" fmla="*/ 396 w 623"/>
              <a:gd name="T43" fmla="*/ 33 h 666"/>
              <a:gd name="T44" fmla="*/ 420 w 623"/>
              <a:gd name="T45" fmla="*/ 66 h 666"/>
              <a:gd name="T46" fmla="*/ 438 w 623"/>
              <a:gd name="T47" fmla="*/ 120 h 666"/>
              <a:gd name="T48" fmla="*/ 432 w 623"/>
              <a:gd name="T49" fmla="*/ 150 h 666"/>
              <a:gd name="T50" fmla="*/ 369 w 623"/>
              <a:gd name="T51" fmla="*/ 174 h 666"/>
              <a:gd name="T52" fmla="*/ 348 w 623"/>
              <a:gd name="T53" fmla="*/ 189 h 666"/>
              <a:gd name="T54" fmla="*/ 342 w 623"/>
              <a:gd name="T55" fmla="*/ 207 h 666"/>
              <a:gd name="T56" fmla="*/ 360 w 623"/>
              <a:gd name="T57" fmla="*/ 234 h 666"/>
              <a:gd name="T58" fmla="*/ 390 w 623"/>
              <a:gd name="T59" fmla="*/ 231 h 666"/>
              <a:gd name="T60" fmla="*/ 408 w 623"/>
              <a:gd name="T61" fmla="*/ 258 h 666"/>
              <a:gd name="T62" fmla="*/ 393 w 623"/>
              <a:gd name="T63" fmla="*/ 270 h 666"/>
              <a:gd name="T64" fmla="*/ 405 w 623"/>
              <a:gd name="T65" fmla="*/ 288 h 666"/>
              <a:gd name="T66" fmla="*/ 408 w 623"/>
              <a:gd name="T67" fmla="*/ 399 h 666"/>
              <a:gd name="T68" fmla="*/ 435 w 623"/>
              <a:gd name="T69" fmla="*/ 426 h 666"/>
              <a:gd name="T70" fmla="*/ 447 w 623"/>
              <a:gd name="T71" fmla="*/ 444 h 666"/>
              <a:gd name="T72" fmla="*/ 483 w 623"/>
              <a:gd name="T73" fmla="*/ 468 h 666"/>
              <a:gd name="T74" fmla="*/ 477 w 623"/>
              <a:gd name="T75" fmla="*/ 513 h 666"/>
              <a:gd name="T76" fmla="*/ 501 w 623"/>
              <a:gd name="T77" fmla="*/ 555 h 666"/>
              <a:gd name="T78" fmla="*/ 546 w 623"/>
              <a:gd name="T79" fmla="*/ 558 h 666"/>
              <a:gd name="T80" fmla="*/ 561 w 623"/>
              <a:gd name="T81" fmla="*/ 576 h 666"/>
              <a:gd name="T82" fmla="*/ 603 w 623"/>
              <a:gd name="T83" fmla="*/ 576 h 666"/>
              <a:gd name="T84" fmla="*/ 597 w 623"/>
              <a:gd name="T85" fmla="*/ 597 h 666"/>
              <a:gd name="T86" fmla="*/ 600 w 623"/>
              <a:gd name="T87" fmla="*/ 642 h 666"/>
              <a:gd name="T88" fmla="*/ 606 w 623"/>
              <a:gd name="T89" fmla="*/ 666 h 666"/>
              <a:gd name="T90" fmla="*/ 519 w 623"/>
              <a:gd name="T91" fmla="*/ 651 h 666"/>
              <a:gd name="T92" fmla="*/ 489 w 623"/>
              <a:gd name="T93" fmla="*/ 627 h 666"/>
              <a:gd name="T94" fmla="*/ 456 w 623"/>
              <a:gd name="T95" fmla="*/ 606 h 666"/>
              <a:gd name="T96" fmla="*/ 372 w 623"/>
              <a:gd name="T97" fmla="*/ 576 h 666"/>
              <a:gd name="T98" fmla="*/ 282 w 623"/>
              <a:gd name="T99" fmla="*/ 471 h 666"/>
              <a:gd name="T100" fmla="*/ 252 w 623"/>
              <a:gd name="T101" fmla="*/ 492 h 666"/>
              <a:gd name="T102" fmla="*/ 165 w 623"/>
              <a:gd name="T103" fmla="*/ 501 h 666"/>
              <a:gd name="T104" fmla="*/ 159 w 623"/>
              <a:gd name="T105" fmla="*/ 468 h 666"/>
              <a:gd name="T106" fmla="*/ 138 w 623"/>
              <a:gd name="T107" fmla="*/ 411 h 666"/>
              <a:gd name="T108" fmla="*/ 111 w 623"/>
              <a:gd name="T109" fmla="*/ 399 h 666"/>
              <a:gd name="T110" fmla="*/ 111 w 623"/>
              <a:gd name="T111" fmla="*/ 396 h 666"/>
              <a:gd name="connsiteX0" fmla="*/ 1754 w 10000"/>
              <a:gd name="connsiteY0" fmla="*/ 6294 h 10348"/>
              <a:gd name="connsiteX1" fmla="*/ 1210 w 10000"/>
              <a:gd name="connsiteY1" fmla="*/ 6294 h 10348"/>
              <a:gd name="connsiteX2" fmla="*/ 913 w 10000"/>
              <a:gd name="connsiteY2" fmla="*/ 6384 h 10348"/>
              <a:gd name="connsiteX3" fmla="*/ 23 w 10000"/>
              <a:gd name="connsiteY3" fmla="*/ 6294 h 10348"/>
              <a:gd name="connsiteX4" fmla="*/ 221 w 10000"/>
              <a:gd name="connsiteY4" fmla="*/ 5753 h 10348"/>
              <a:gd name="connsiteX5" fmla="*/ 270 w 10000"/>
              <a:gd name="connsiteY5" fmla="*/ 5348 h 10348"/>
              <a:gd name="connsiteX6" fmla="*/ 1210 w 10000"/>
              <a:gd name="connsiteY6" fmla="*/ 4402 h 10348"/>
              <a:gd name="connsiteX7" fmla="*/ 1507 w 10000"/>
              <a:gd name="connsiteY7" fmla="*/ 3907 h 10348"/>
              <a:gd name="connsiteX8" fmla="*/ 2150 w 10000"/>
              <a:gd name="connsiteY8" fmla="*/ 3591 h 10348"/>
              <a:gd name="connsiteX9" fmla="*/ 2001 w 10000"/>
              <a:gd name="connsiteY9" fmla="*/ 2420 h 10348"/>
              <a:gd name="connsiteX10" fmla="*/ 765 w 10000"/>
              <a:gd name="connsiteY10" fmla="*/ 2871 h 10348"/>
              <a:gd name="connsiteX11" fmla="*/ 962 w 10000"/>
              <a:gd name="connsiteY11" fmla="*/ 2285 h 10348"/>
              <a:gd name="connsiteX12" fmla="*/ 1259 w 10000"/>
              <a:gd name="connsiteY12" fmla="*/ 1339 h 10348"/>
              <a:gd name="connsiteX13" fmla="*/ 2051 w 10000"/>
              <a:gd name="connsiteY13" fmla="*/ 1429 h 10348"/>
              <a:gd name="connsiteX14" fmla="*/ 2298 w 10000"/>
              <a:gd name="connsiteY14" fmla="*/ 1069 h 10348"/>
              <a:gd name="connsiteX15" fmla="*/ 2644 w 10000"/>
              <a:gd name="connsiteY15" fmla="*/ 798 h 10348"/>
              <a:gd name="connsiteX16" fmla="*/ 3534 w 10000"/>
              <a:gd name="connsiteY16" fmla="*/ 348 h 10348"/>
              <a:gd name="connsiteX17" fmla="*/ 3980 w 10000"/>
              <a:gd name="connsiteY17" fmla="*/ 2 h 10348"/>
              <a:gd name="connsiteX18" fmla="*/ 4458 w 10000"/>
              <a:gd name="connsiteY18" fmla="*/ 181 h 10348"/>
              <a:gd name="connsiteX19" fmla="*/ 4805 w 10000"/>
              <a:gd name="connsiteY19" fmla="*/ 581 h 10348"/>
              <a:gd name="connsiteX20" fmla="*/ 5859 w 10000"/>
              <a:gd name="connsiteY20" fmla="*/ 663 h 10348"/>
              <a:gd name="connsiteX21" fmla="*/ 6452 w 10000"/>
              <a:gd name="connsiteY21" fmla="*/ 843 h 10348"/>
              <a:gd name="connsiteX22" fmla="*/ 6849 w 10000"/>
              <a:gd name="connsiteY22" fmla="*/ 1339 h 10348"/>
              <a:gd name="connsiteX23" fmla="*/ 7145 w 10000"/>
              <a:gd name="connsiteY23" fmla="*/ 2150 h 10348"/>
              <a:gd name="connsiteX24" fmla="*/ 7046 w 10000"/>
              <a:gd name="connsiteY24" fmla="*/ 2600 h 10348"/>
              <a:gd name="connsiteX25" fmla="*/ 6008 w 10000"/>
              <a:gd name="connsiteY25" fmla="*/ 2961 h 10348"/>
              <a:gd name="connsiteX26" fmla="*/ 5661 w 10000"/>
              <a:gd name="connsiteY26" fmla="*/ 3186 h 10348"/>
              <a:gd name="connsiteX27" fmla="*/ 5563 w 10000"/>
              <a:gd name="connsiteY27" fmla="*/ 3456 h 10348"/>
              <a:gd name="connsiteX28" fmla="*/ 5859 w 10000"/>
              <a:gd name="connsiteY28" fmla="*/ 3862 h 10348"/>
              <a:gd name="connsiteX29" fmla="*/ 6354 w 10000"/>
              <a:gd name="connsiteY29" fmla="*/ 3816 h 10348"/>
              <a:gd name="connsiteX30" fmla="*/ 6651 w 10000"/>
              <a:gd name="connsiteY30" fmla="*/ 4222 h 10348"/>
              <a:gd name="connsiteX31" fmla="*/ 6403 w 10000"/>
              <a:gd name="connsiteY31" fmla="*/ 4402 h 10348"/>
              <a:gd name="connsiteX32" fmla="*/ 6601 w 10000"/>
              <a:gd name="connsiteY32" fmla="*/ 4672 h 10348"/>
              <a:gd name="connsiteX33" fmla="*/ 6651 w 10000"/>
              <a:gd name="connsiteY33" fmla="*/ 6339 h 10348"/>
              <a:gd name="connsiteX34" fmla="*/ 7095 w 10000"/>
              <a:gd name="connsiteY34" fmla="*/ 6744 h 10348"/>
              <a:gd name="connsiteX35" fmla="*/ 7294 w 10000"/>
              <a:gd name="connsiteY35" fmla="*/ 7015 h 10348"/>
              <a:gd name="connsiteX36" fmla="*/ 7887 w 10000"/>
              <a:gd name="connsiteY36" fmla="*/ 7375 h 10348"/>
              <a:gd name="connsiteX37" fmla="*/ 7789 w 10000"/>
              <a:gd name="connsiteY37" fmla="*/ 8051 h 10348"/>
              <a:gd name="connsiteX38" fmla="*/ 8184 w 10000"/>
              <a:gd name="connsiteY38" fmla="*/ 8681 h 10348"/>
              <a:gd name="connsiteX39" fmla="*/ 8926 w 10000"/>
              <a:gd name="connsiteY39" fmla="*/ 8726 h 10348"/>
              <a:gd name="connsiteX40" fmla="*/ 9173 w 10000"/>
              <a:gd name="connsiteY40" fmla="*/ 8997 h 10348"/>
              <a:gd name="connsiteX41" fmla="*/ 9865 w 10000"/>
              <a:gd name="connsiteY41" fmla="*/ 8997 h 10348"/>
              <a:gd name="connsiteX42" fmla="*/ 9767 w 10000"/>
              <a:gd name="connsiteY42" fmla="*/ 9312 h 10348"/>
              <a:gd name="connsiteX43" fmla="*/ 9816 w 10000"/>
              <a:gd name="connsiteY43" fmla="*/ 9988 h 10348"/>
              <a:gd name="connsiteX44" fmla="*/ 9915 w 10000"/>
              <a:gd name="connsiteY44" fmla="*/ 10348 h 10348"/>
              <a:gd name="connsiteX45" fmla="*/ 8481 w 10000"/>
              <a:gd name="connsiteY45" fmla="*/ 10123 h 10348"/>
              <a:gd name="connsiteX46" fmla="*/ 7986 w 10000"/>
              <a:gd name="connsiteY46" fmla="*/ 9762 h 10348"/>
              <a:gd name="connsiteX47" fmla="*/ 7441 w 10000"/>
              <a:gd name="connsiteY47" fmla="*/ 9447 h 10348"/>
              <a:gd name="connsiteX48" fmla="*/ 6057 w 10000"/>
              <a:gd name="connsiteY48" fmla="*/ 8997 h 10348"/>
              <a:gd name="connsiteX49" fmla="*/ 4573 w 10000"/>
              <a:gd name="connsiteY49" fmla="*/ 7420 h 10348"/>
              <a:gd name="connsiteX50" fmla="*/ 4079 w 10000"/>
              <a:gd name="connsiteY50" fmla="*/ 7735 h 10348"/>
              <a:gd name="connsiteX51" fmla="*/ 2644 w 10000"/>
              <a:gd name="connsiteY51" fmla="*/ 7871 h 10348"/>
              <a:gd name="connsiteX52" fmla="*/ 2545 w 10000"/>
              <a:gd name="connsiteY52" fmla="*/ 7375 h 10348"/>
              <a:gd name="connsiteX53" fmla="*/ 2199 w 10000"/>
              <a:gd name="connsiteY53" fmla="*/ 6519 h 10348"/>
              <a:gd name="connsiteX54" fmla="*/ 1754 w 10000"/>
              <a:gd name="connsiteY54" fmla="*/ 6339 h 10348"/>
              <a:gd name="connsiteX55" fmla="*/ 1754 w 10000"/>
              <a:gd name="connsiteY55" fmla="*/ 6294 h 103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000" h="10348">
                <a:moveTo>
                  <a:pt x="1754" y="6294"/>
                </a:moveTo>
                <a:cubicBezTo>
                  <a:pt x="1507" y="6219"/>
                  <a:pt x="1589" y="6219"/>
                  <a:pt x="1210" y="6294"/>
                </a:cubicBezTo>
                <a:cubicBezTo>
                  <a:pt x="1111" y="6309"/>
                  <a:pt x="913" y="6384"/>
                  <a:pt x="913" y="6384"/>
                </a:cubicBezTo>
                <a:cubicBezTo>
                  <a:pt x="616" y="6339"/>
                  <a:pt x="270" y="6444"/>
                  <a:pt x="23" y="6294"/>
                </a:cubicBezTo>
                <a:cubicBezTo>
                  <a:pt x="-76" y="6234"/>
                  <a:pt x="188" y="5843"/>
                  <a:pt x="221" y="5753"/>
                </a:cubicBezTo>
                <a:cubicBezTo>
                  <a:pt x="237" y="5618"/>
                  <a:pt x="254" y="5483"/>
                  <a:pt x="270" y="5348"/>
                </a:cubicBezTo>
                <a:cubicBezTo>
                  <a:pt x="352" y="4357"/>
                  <a:pt x="270" y="4477"/>
                  <a:pt x="1210" y="4402"/>
                </a:cubicBezTo>
                <a:cubicBezTo>
                  <a:pt x="1358" y="4207"/>
                  <a:pt x="1243" y="3982"/>
                  <a:pt x="1507" y="3907"/>
                </a:cubicBezTo>
                <a:cubicBezTo>
                  <a:pt x="1721" y="3711"/>
                  <a:pt x="1869" y="3651"/>
                  <a:pt x="2150" y="3591"/>
                </a:cubicBezTo>
                <a:cubicBezTo>
                  <a:pt x="2776" y="3216"/>
                  <a:pt x="2364" y="2750"/>
                  <a:pt x="2001" y="2420"/>
                </a:cubicBezTo>
                <a:cubicBezTo>
                  <a:pt x="1638" y="2450"/>
                  <a:pt x="979" y="2585"/>
                  <a:pt x="765" y="2871"/>
                </a:cubicBezTo>
                <a:cubicBezTo>
                  <a:pt x="468" y="2810"/>
                  <a:pt x="633" y="2390"/>
                  <a:pt x="962" y="2285"/>
                </a:cubicBezTo>
                <a:cubicBezTo>
                  <a:pt x="1078" y="1985"/>
                  <a:pt x="962" y="1429"/>
                  <a:pt x="1259" y="1339"/>
                </a:cubicBezTo>
                <a:cubicBezTo>
                  <a:pt x="1655" y="1429"/>
                  <a:pt x="1540" y="1474"/>
                  <a:pt x="2051" y="1429"/>
                </a:cubicBezTo>
                <a:cubicBezTo>
                  <a:pt x="2166" y="1114"/>
                  <a:pt x="2068" y="1219"/>
                  <a:pt x="2298" y="1069"/>
                </a:cubicBezTo>
                <a:cubicBezTo>
                  <a:pt x="2364" y="889"/>
                  <a:pt x="2447" y="859"/>
                  <a:pt x="2644" y="798"/>
                </a:cubicBezTo>
                <a:cubicBezTo>
                  <a:pt x="2858" y="603"/>
                  <a:pt x="3237" y="438"/>
                  <a:pt x="3534" y="348"/>
                </a:cubicBezTo>
                <a:cubicBezTo>
                  <a:pt x="3749" y="453"/>
                  <a:pt x="3826" y="30"/>
                  <a:pt x="3980" y="2"/>
                </a:cubicBezTo>
                <a:cubicBezTo>
                  <a:pt x="4134" y="-26"/>
                  <a:pt x="4309" y="181"/>
                  <a:pt x="4458" y="181"/>
                </a:cubicBezTo>
                <a:cubicBezTo>
                  <a:pt x="4622" y="196"/>
                  <a:pt x="4572" y="501"/>
                  <a:pt x="4805" y="581"/>
                </a:cubicBezTo>
                <a:cubicBezTo>
                  <a:pt x="5039" y="661"/>
                  <a:pt x="5584" y="619"/>
                  <a:pt x="5859" y="663"/>
                </a:cubicBezTo>
                <a:cubicBezTo>
                  <a:pt x="6133" y="707"/>
                  <a:pt x="6288" y="738"/>
                  <a:pt x="6452" y="843"/>
                </a:cubicBezTo>
                <a:cubicBezTo>
                  <a:pt x="6552" y="1114"/>
                  <a:pt x="6519" y="1234"/>
                  <a:pt x="6849" y="1339"/>
                </a:cubicBezTo>
                <a:cubicBezTo>
                  <a:pt x="6915" y="2135"/>
                  <a:pt x="6849" y="1729"/>
                  <a:pt x="7145" y="2150"/>
                </a:cubicBezTo>
                <a:cubicBezTo>
                  <a:pt x="7112" y="2300"/>
                  <a:pt x="7179" y="2495"/>
                  <a:pt x="7046" y="2600"/>
                </a:cubicBezTo>
                <a:cubicBezTo>
                  <a:pt x="7030" y="2615"/>
                  <a:pt x="6222" y="2901"/>
                  <a:pt x="6008" y="2961"/>
                </a:cubicBezTo>
                <a:cubicBezTo>
                  <a:pt x="5876" y="3081"/>
                  <a:pt x="5744" y="3036"/>
                  <a:pt x="5661" y="3186"/>
                </a:cubicBezTo>
                <a:cubicBezTo>
                  <a:pt x="5612" y="3276"/>
                  <a:pt x="5563" y="3456"/>
                  <a:pt x="5563" y="3456"/>
                </a:cubicBezTo>
                <a:cubicBezTo>
                  <a:pt x="5612" y="3681"/>
                  <a:pt x="5612" y="3786"/>
                  <a:pt x="5859" y="3862"/>
                </a:cubicBezTo>
                <a:cubicBezTo>
                  <a:pt x="5975" y="3801"/>
                  <a:pt x="6222" y="3606"/>
                  <a:pt x="6354" y="3816"/>
                </a:cubicBezTo>
                <a:cubicBezTo>
                  <a:pt x="6436" y="3877"/>
                  <a:pt x="6651" y="4132"/>
                  <a:pt x="6651" y="4222"/>
                </a:cubicBezTo>
                <a:cubicBezTo>
                  <a:pt x="6651" y="4312"/>
                  <a:pt x="6403" y="4327"/>
                  <a:pt x="6403" y="4402"/>
                </a:cubicBezTo>
                <a:cubicBezTo>
                  <a:pt x="6436" y="4507"/>
                  <a:pt x="6601" y="4672"/>
                  <a:pt x="6601" y="4672"/>
                </a:cubicBezTo>
                <a:cubicBezTo>
                  <a:pt x="6552" y="5168"/>
                  <a:pt x="6337" y="5934"/>
                  <a:pt x="6651" y="6339"/>
                </a:cubicBezTo>
                <a:cubicBezTo>
                  <a:pt x="6766" y="6474"/>
                  <a:pt x="6980" y="6609"/>
                  <a:pt x="7095" y="6744"/>
                </a:cubicBezTo>
                <a:cubicBezTo>
                  <a:pt x="7162" y="6834"/>
                  <a:pt x="7294" y="7015"/>
                  <a:pt x="7294" y="7015"/>
                </a:cubicBezTo>
                <a:cubicBezTo>
                  <a:pt x="7937" y="6819"/>
                  <a:pt x="7953" y="6850"/>
                  <a:pt x="7887" y="7375"/>
                </a:cubicBezTo>
                <a:cubicBezTo>
                  <a:pt x="8002" y="7540"/>
                  <a:pt x="7738" y="7825"/>
                  <a:pt x="7789" y="8051"/>
                </a:cubicBezTo>
                <a:cubicBezTo>
                  <a:pt x="7838" y="8276"/>
                  <a:pt x="7986" y="8576"/>
                  <a:pt x="8184" y="8681"/>
                </a:cubicBezTo>
                <a:cubicBezTo>
                  <a:pt x="8250" y="8907"/>
                  <a:pt x="8678" y="8711"/>
                  <a:pt x="8926" y="8726"/>
                </a:cubicBezTo>
                <a:cubicBezTo>
                  <a:pt x="9124" y="8756"/>
                  <a:pt x="9024" y="8952"/>
                  <a:pt x="9173" y="8997"/>
                </a:cubicBezTo>
                <a:cubicBezTo>
                  <a:pt x="9321" y="9042"/>
                  <a:pt x="9767" y="8952"/>
                  <a:pt x="9865" y="8997"/>
                </a:cubicBezTo>
                <a:cubicBezTo>
                  <a:pt x="9833" y="9102"/>
                  <a:pt x="9734" y="9207"/>
                  <a:pt x="9767" y="9312"/>
                </a:cubicBezTo>
                <a:cubicBezTo>
                  <a:pt x="9849" y="9612"/>
                  <a:pt x="9601" y="9732"/>
                  <a:pt x="9816" y="9988"/>
                </a:cubicBezTo>
                <a:cubicBezTo>
                  <a:pt x="9684" y="10183"/>
                  <a:pt x="10195" y="10303"/>
                  <a:pt x="9915" y="10348"/>
                </a:cubicBezTo>
                <a:cubicBezTo>
                  <a:pt x="9173" y="10318"/>
                  <a:pt x="9057" y="10303"/>
                  <a:pt x="8481" y="10123"/>
                </a:cubicBezTo>
                <a:cubicBezTo>
                  <a:pt x="8101" y="9777"/>
                  <a:pt x="8283" y="9853"/>
                  <a:pt x="7986" y="9762"/>
                </a:cubicBezTo>
                <a:cubicBezTo>
                  <a:pt x="7854" y="9582"/>
                  <a:pt x="7656" y="9537"/>
                  <a:pt x="7441" y="9447"/>
                </a:cubicBezTo>
                <a:cubicBezTo>
                  <a:pt x="6947" y="9222"/>
                  <a:pt x="6634" y="9042"/>
                  <a:pt x="6057" y="8997"/>
                </a:cubicBezTo>
                <a:cubicBezTo>
                  <a:pt x="5381" y="8591"/>
                  <a:pt x="5430" y="7675"/>
                  <a:pt x="4573" y="7420"/>
                </a:cubicBezTo>
                <a:cubicBezTo>
                  <a:pt x="4227" y="7480"/>
                  <a:pt x="4343" y="7570"/>
                  <a:pt x="4079" y="7735"/>
                </a:cubicBezTo>
                <a:cubicBezTo>
                  <a:pt x="3683" y="7976"/>
                  <a:pt x="3122" y="7856"/>
                  <a:pt x="2644" y="7871"/>
                </a:cubicBezTo>
                <a:cubicBezTo>
                  <a:pt x="2348" y="7780"/>
                  <a:pt x="2463" y="7600"/>
                  <a:pt x="2545" y="7375"/>
                </a:cubicBezTo>
                <a:cubicBezTo>
                  <a:pt x="2479" y="7120"/>
                  <a:pt x="2381" y="6729"/>
                  <a:pt x="2199" y="6519"/>
                </a:cubicBezTo>
                <a:cubicBezTo>
                  <a:pt x="2117" y="6429"/>
                  <a:pt x="1853" y="6369"/>
                  <a:pt x="1754" y="6339"/>
                </a:cubicBezTo>
                <a:cubicBezTo>
                  <a:pt x="1556" y="6279"/>
                  <a:pt x="1556" y="6294"/>
                  <a:pt x="1754" y="6294"/>
                </a:cubicBezTo>
                <a:close/>
              </a:path>
            </a:pathLst>
          </a:custGeom>
          <a:solidFill>
            <a:srgbClr val="FF0000">
              <a:alpha val="37000"/>
            </a:srgbClr>
          </a:solidFill>
          <a:ln w="19050">
            <a:solidFill>
              <a:schemeClr val="tx1"/>
            </a:solidFill>
          </a:ln>
        </p:spPr>
        <p:txBody>
          <a:bodyPr vert="horz" wrap="square" lIns="69329" tIns="34633" rIns="69329" bIns="34633" numCol="1" rtlCol="0" anchor="t" anchorCtr="0" compatLnSpc="1">
            <a:prstTxWarp prst="textNoShape">
              <a:avLst/>
            </a:prstTxWarp>
          </a:bodyPr>
          <a:lstStyle/>
          <a:p>
            <a:pPr algn="r" defTabSz="693322"/>
            <a:endParaRPr lang="ru-RU" sz="1500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auto">
          <a:xfrm>
            <a:off x="2087476" y="3059218"/>
            <a:ext cx="1038264" cy="198140"/>
          </a:xfrm>
          <a:prstGeom prst="wedgeRectCallout">
            <a:avLst>
              <a:gd name="adj1" fmla="val -930"/>
              <a:gd name="adj2" fmla="val 2226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76190" tIns="38101" rIns="76190" bIns="38101"/>
          <a:lstStyle/>
          <a:p>
            <a:pPr algn="ctr" defTabSz="773803"/>
            <a:r>
              <a:rPr lang="ru-RU" sz="800" b="0">
                <a:solidFill>
                  <a:srgbClr val="000000"/>
                </a:solidFill>
              </a:rPr>
              <a:t>Омский район</a:t>
            </a:r>
          </a:p>
        </p:txBody>
      </p:sp>
      <p:sp>
        <p:nvSpPr>
          <p:cNvPr id="29893" name="AutoShape 14"/>
          <p:cNvSpPr>
            <a:spLocks noChangeArrowheads="1"/>
          </p:cNvSpPr>
          <p:nvPr/>
        </p:nvSpPr>
        <p:spPr bwMode="auto">
          <a:xfrm>
            <a:off x="961592" y="4170696"/>
            <a:ext cx="1453089" cy="198160"/>
          </a:xfrm>
          <a:prstGeom prst="wedgeRectCallout">
            <a:avLst>
              <a:gd name="adj1" fmla="val 65175"/>
              <a:gd name="adj2" fmla="val -1881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78334" tIns="39169" rIns="78334" bIns="39169"/>
          <a:lstStyle/>
          <a:p>
            <a:pPr algn="ctr" defTabSz="795175"/>
            <a:r>
              <a:rPr lang="ru-RU" sz="800" b="0">
                <a:solidFill>
                  <a:srgbClr val="000000"/>
                </a:solidFill>
              </a:rPr>
              <a:t>г. Омск (ЦАО, КАО, ЛАО)</a:t>
            </a:r>
          </a:p>
        </p:txBody>
      </p:sp>
      <p:sp>
        <p:nvSpPr>
          <p:cNvPr id="27" name="Полилиния 26"/>
          <p:cNvSpPr/>
          <p:nvPr/>
        </p:nvSpPr>
        <p:spPr>
          <a:xfrm>
            <a:off x="1495798" y="3310019"/>
            <a:ext cx="1058909" cy="579813"/>
          </a:xfrm>
          <a:custGeom>
            <a:gdLst>
              <a:gd name="connsiteX0" fmla="*/ 1124384 w 1196604"/>
              <a:gd name="connsiteY0" fmla="*/ 415407 h 925375"/>
              <a:gd name="connsiteX1" fmla="*/ 1086284 w 1196604"/>
              <a:gd name="connsiteY1" fmla="*/ 310632 h 925375"/>
              <a:gd name="connsiteX2" fmla="*/ 1010084 w 1196604"/>
              <a:gd name="connsiteY2" fmla="*/ 277295 h 925375"/>
              <a:gd name="connsiteX3" fmla="*/ 981509 w 1196604"/>
              <a:gd name="connsiteY3" fmla="*/ 220145 h 925375"/>
              <a:gd name="connsiteX4" fmla="*/ 924359 w 1196604"/>
              <a:gd name="connsiteY4" fmla="*/ 196332 h 925375"/>
              <a:gd name="connsiteX5" fmla="*/ 905309 w 1196604"/>
              <a:gd name="connsiteY5" fmla="*/ 162995 h 925375"/>
              <a:gd name="connsiteX6" fmla="*/ 843396 w 1196604"/>
              <a:gd name="connsiteY6" fmla="*/ 143945 h 925375"/>
              <a:gd name="connsiteX7" fmla="*/ 810059 w 1196604"/>
              <a:gd name="connsiteY7" fmla="*/ 186807 h 925375"/>
              <a:gd name="connsiteX8" fmla="*/ 743384 w 1196604"/>
              <a:gd name="connsiteY8" fmla="*/ 172520 h 925375"/>
              <a:gd name="connsiteX9" fmla="*/ 724334 w 1196604"/>
              <a:gd name="connsiteY9" fmla="*/ 96320 h 925375"/>
              <a:gd name="connsiteX10" fmla="*/ 671946 w 1196604"/>
              <a:gd name="connsiteY10" fmla="*/ 62982 h 925375"/>
              <a:gd name="connsiteX11" fmla="*/ 638609 w 1196604"/>
              <a:gd name="connsiteY11" fmla="*/ 34407 h 925375"/>
              <a:gd name="connsiteX12" fmla="*/ 552884 w 1196604"/>
              <a:gd name="connsiteY12" fmla="*/ 10595 h 925375"/>
              <a:gd name="connsiteX13" fmla="*/ 462396 w 1196604"/>
              <a:gd name="connsiteY13" fmla="*/ 1070 h 925375"/>
              <a:gd name="connsiteX14" fmla="*/ 438584 w 1196604"/>
              <a:gd name="connsiteY14" fmla="*/ 34407 h 925375"/>
              <a:gd name="connsiteX15" fmla="*/ 381434 w 1196604"/>
              <a:gd name="connsiteY15" fmla="*/ 105845 h 925375"/>
              <a:gd name="connsiteX16" fmla="*/ 333809 w 1196604"/>
              <a:gd name="connsiteY16" fmla="*/ 167757 h 925375"/>
              <a:gd name="connsiteX17" fmla="*/ 286184 w 1196604"/>
              <a:gd name="connsiteY17" fmla="*/ 191570 h 925375"/>
              <a:gd name="connsiteX18" fmla="*/ 214746 w 1196604"/>
              <a:gd name="connsiteY18" fmla="*/ 210620 h 925375"/>
              <a:gd name="connsiteX19" fmla="*/ 119496 w 1196604"/>
              <a:gd name="connsiteY19" fmla="*/ 220145 h 925375"/>
              <a:gd name="connsiteX20" fmla="*/ 57584 w 1196604"/>
              <a:gd name="connsiteY20" fmla="*/ 201095 h 925375"/>
              <a:gd name="connsiteX21" fmla="*/ 109971 w 1196604"/>
              <a:gd name="connsiteY21" fmla="*/ 339207 h 925375"/>
              <a:gd name="connsiteX22" fmla="*/ 57584 w 1196604"/>
              <a:gd name="connsiteY22" fmla="*/ 396357 h 925375"/>
              <a:gd name="connsiteX23" fmla="*/ 71871 w 1196604"/>
              <a:gd name="connsiteY23" fmla="*/ 453507 h 925375"/>
              <a:gd name="connsiteX24" fmla="*/ 43296 w 1196604"/>
              <a:gd name="connsiteY24" fmla="*/ 501132 h 925375"/>
              <a:gd name="connsiteX25" fmla="*/ 434 w 1196604"/>
              <a:gd name="connsiteY25" fmla="*/ 534470 h 925375"/>
              <a:gd name="connsiteX26" fmla="*/ 71871 w 1196604"/>
              <a:gd name="connsiteY26" fmla="*/ 601145 h 925375"/>
              <a:gd name="connsiteX27" fmla="*/ 81396 w 1196604"/>
              <a:gd name="connsiteY27" fmla="*/ 677345 h 925375"/>
              <a:gd name="connsiteX28" fmla="*/ 76634 w 1196604"/>
              <a:gd name="connsiteY28" fmla="*/ 734495 h 925375"/>
              <a:gd name="connsiteX29" fmla="*/ 152834 w 1196604"/>
              <a:gd name="connsiteY29" fmla="*/ 753545 h 925375"/>
              <a:gd name="connsiteX30" fmla="*/ 224271 w 1196604"/>
              <a:gd name="connsiteY30" fmla="*/ 772595 h 925375"/>
              <a:gd name="connsiteX31" fmla="*/ 276659 w 1196604"/>
              <a:gd name="connsiteY31" fmla="*/ 758307 h 925375"/>
              <a:gd name="connsiteX32" fmla="*/ 286184 w 1196604"/>
              <a:gd name="connsiteY32" fmla="*/ 724970 h 925375"/>
              <a:gd name="connsiteX33" fmla="*/ 329046 w 1196604"/>
              <a:gd name="connsiteY33" fmla="*/ 820220 h 925375"/>
              <a:gd name="connsiteX34" fmla="*/ 329046 w 1196604"/>
              <a:gd name="connsiteY34" fmla="*/ 882132 h 925375"/>
              <a:gd name="connsiteX35" fmla="*/ 333809 w 1196604"/>
              <a:gd name="connsiteY35" fmla="*/ 920232 h 925375"/>
              <a:gd name="connsiteX36" fmla="*/ 381434 w 1196604"/>
              <a:gd name="connsiteY36" fmla="*/ 924995 h 925375"/>
              <a:gd name="connsiteX37" fmla="*/ 424296 w 1196604"/>
              <a:gd name="connsiteY37" fmla="*/ 920232 h 925375"/>
              <a:gd name="connsiteX38" fmla="*/ 457634 w 1196604"/>
              <a:gd name="connsiteY38" fmla="*/ 920232 h 925375"/>
              <a:gd name="connsiteX39" fmla="*/ 481446 w 1196604"/>
              <a:gd name="connsiteY39" fmla="*/ 886895 h 925375"/>
              <a:gd name="connsiteX40" fmla="*/ 486209 w 1196604"/>
              <a:gd name="connsiteY40" fmla="*/ 867845 h 925375"/>
              <a:gd name="connsiteX41" fmla="*/ 581459 w 1196604"/>
              <a:gd name="connsiteY41" fmla="*/ 877370 h 925375"/>
              <a:gd name="connsiteX42" fmla="*/ 619559 w 1196604"/>
              <a:gd name="connsiteY42" fmla="*/ 853557 h 925375"/>
              <a:gd name="connsiteX43" fmla="*/ 681471 w 1196604"/>
              <a:gd name="connsiteY43" fmla="*/ 844032 h 925375"/>
              <a:gd name="connsiteX44" fmla="*/ 781484 w 1196604"/>
              <a:gd name="connsiteY44" fmla="*/ 844032 h 925375"/>
              <a:gd name="connsiteX45" fmla="*/ 795771 w 1196604"/>
              <a:gd name="connsiteY45" fmla="*/ 782120 h 925375"/>
              <a:gd name="connsiteX46" fmla="*/ 838634 w 1196604"/>
              <a:gd name="connsiteY46" fmla="*/ 782120 h 925375"/>
              <a:gd name="connsiteX47" fmla="*/ 871971 w 1196604"/>
              <a:gd name="connsiteY47" fmla="*/ 772595 h 925375"/>
              <a:gd name="connsiteX48" fmla="*/ 914834 w 1196604"/>
              <a:gd name="connsiteY48" fmla="*/ 834507 h 925375"/>
              <a:gd name="connsiteX49" fmla="*/ 943409 w 1196604"/>
              <a:gd name="connsiteY49" fmla="*/ 863082 h 925375"/>
              <a:gd name="connsiteX50" fmla="*/ 986271 w 1196604"/>
              <a:gd name="connsiteY50" fmla="*/ 863082 h 925375"/>
              <a:gd name="connsiteX51" fmla="*/ 1010084 w 1196604"/>
              <a:gd name="connsiteY51" fmla="*/ 863082 h 925375"/>
              <a:gd name="connsiteX52" fmla="*/ 1048184 w 1196604"/>
              <a:gd name="connsiteY52" fmla="*/ 810695 h 925375"/>
              <a:gd name="connsiteX53" fmla="*/ 1114859 w 1196604"/>
              <a:gd name="connsiteY53" fmla="*/ 777357 h 925375"/>
              <a:gd name="connsiteX54" fmla="*/ 1162484 w 1196604"/>
              <a:gd name="connsiteY54" fmla="*/ 753545 h 925375"/>
              <a:gd name="connsiteX55" fmla="*/ 1186296 w 1196604"/>
              <a:gd name="connsiteY55" fmla="*/ 705920 h 925375"/>
              <a:gd name="connsiteX56" fmla="*/ 1195821 w 1196604"/>
              <a:gd name="connsiteY56" fmla="*/ 667820 h 925375"/>
              <a:gd name="connsiteX57" fmla="*/ 1167246 w 1196604"/>
              <a:gd name="connsiteY57" fmla="*/ 648770 h 925375"/>
              <a:gd name="connsiteX58" fmla="*/ 1138671 w 1196604"/>
              <a:gd name="connsiteY58" fmla="*/ 624957 h 925375"/>
              <a:gd name="connsiteX59" fmla="*/ 1110096 w 1196604"/>
              <a:gd name="connsiteY59" fmla="*/ 624957 h 925375"/>
              <a:gd name="connsiteX60" fmla="*/ 1005321 w 1196604"/>
              <a:gd name="connsiteY60" fmla="*/ 634482 h 925375"/>
              <a:gd name="connsiteX61" fmla="*/ 986271 w 1196604"/>
              <a:gd name="connsiteY61" fmla="*/ 644007 h 925375"/>
              <a:gd name="connsiteX62" fmla="*/ 943409 w 1196604"/>
              <a:gd name="connsiteY62" fmla="*/ 663057 h 925375"/>
              <a:gd name="connsiteX63" fmla="*/ 905309 w 1196604"/>
              <a:gd name="connsiteY63" fmla="*/ 644007 h 925375"/>
              <a:gd name="connsiteX64" fmla="*/ 929121 w 1196604"/>
              <a:gd name="connsiteY64" fmla="*/ 582095 h 925375"/>
              <a:gd name="connsiteX65" fmla="*/ 967221 w 1196604"/>
              <a:gd name="connsiteY65" fmla="*/ 553520 h 925375"/>
              <a:gd name="connsiteX66" fmla="*/ 981509 w 1196604"/>
              <a:gd name="connsiteY66" fmla="*/ 496370 h 925375"/>
              <a:gd name="connsiteX67" fmla="*/ 1000559 w 1196604"/>
              <a:gd name="connsiteY67" fmla="*/ 453507 h 925375"/>
              <a:gd name="connsiteX68" fmla="*/ 1057709 w 1196604"/>
              <a:gd name="connsiteY68" fmla="*/ 439220 h 9253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6604" h="925375">
                <a:moveTo>
                  <a:pt x="1124384" y="415407"/>
                </a:moveTo>
                <a:cubicBezTo>
                  <a:pt x="1114859" y="374529"/>
                  <a:pt x="1105334" y="333651"/>
                  <a:pt x="1086284" y="310632"/>
                </a:cubicBezTo>
                <a:cubicBezTo>
                  <a:pt x="1067234" y="287613"/>
                  <a:pt x="1027546" y="292376"/>
                  <a:pt x="1010084" y="277295"/>
                </a:cubicBezTo>
                <a:cubicBezTo>
                  <a:pt x="992622" y="262214"/>
                  <a:pt x="995796" y="233639"/>
                  <a:pt x="981509" y="220145"/>
                </a:cubicBezTo>
                <a:cubicBezTo>
                  <a:pt x="967222" y="206651"/>
                  <a:pt x="937059" y="205857"/>
                  <a:pt x="924359" y="196332"/>
                </a:cubicBezTo>
                <a:cubicBezTo>
                  <a:pt x="911659" y="186807"/>
                  <a:pt x="918803" y="171726"/>
                  <a:pt x="905309" y="162995"/>
                </a:cubicBezTo>
                <a:cubicBezTo>
                  <a:pt x="891815" y="154264"/>
                  <a:pt x="859271" y="139976"/>
                  <a:pt x="843396" y="143945"/>
                </a:cubicBezTo>
                <a:cubicBezTo>
                  <a:pt x="827521" y="147914"/>
                  <a:pt x="826728" y="182044"/>
                  <a:pt x="810059" y="186807"/>
                </a:cubicBezTo>
                <a:cubicBezTo>
                  <a:pt x="793390" y="191569"/>
                  <a:pt x="757671" y="187601"/>
                  <a:pt x="743384" y="172520"/>
                </a:cubicBezTo>
                <a:cubicBezTo>
                  <a:pt x="729096" y="157439"/>
                  <a:pt x="736240" y="114576"/>
                  <a:pt x="724334" y="96320"/>
                </a:cubicBezTo>
                <a:cubicBezTo>
                  <a:pt x="712428" y="78064"/>
                  <a:pt x="686233" y="73301"/>
                  <a:pt x="671946" y="62982"/>
                </a:cubicBezTo>
                <a:cubicBezTo>
                  <a:pt x="657659" y="52663"/>
                  <a:pt x="658453" y="43138"/>
                  <a:pt x="638609" y="34407"/>
                </a:cubicBezTo>
                <a:cubicBezTo>
                  <a:pt x="618765" y="25676"/>
                  <a:pt x="582253" y="16151"/>
                  <a:pt x="552884" y="10595"/>
                </a:cubicBezTo>
                <a:cubicBezTo>
                  <a:pt x="523515" y="5039"/>
                  <a:pt x="481446" y="-2899"/>
                  <a:pt x="462396" y="1070"/>
                </a:cubicBezTo>
                <a:cubicBezTo>
                  <a:pt x="443346" y="5039"/>
                  <a:pt x="452078" y="16944"/>
                  <a:pt x="438584" y="34407"/>
                </a:cubicBezTo>
                <a:cubicBezTo>
                  <a:pt x="425090" y="51869"/>
                  <a:pt x="398896" y="83620"/>
                  <a:pt x="381434" y="105845"/>
                </a:cubicBezTo>
                <a:cubicBezTo>
                  <a:pt x="363972" y="128070"/>
                  <a:pt x="349684" y="153469"/>
                  <a:pt x="333809" y="167757"/>
                </a:cubicBezTo>
                <a:cubicBezTo>
                  <a:pt x="317934" y="182044"/>
                  <a:pt x="306028" y="184426"/>
                  <a:pt x="286184" y="191570"/>
                </a:cubicBezTo>
                <a:cubicBezTo>
                  <a:pt x="266340" y="198714"/>
                  <a:pt x="242527" y="205857"/>
                  <a:pt x="214746" y="210620"/>
                </a:cubicBezTo>
                <a:cubicBezTo>
                  <a:pt x="186965" y="215382"/>
                  <a:pt x="145690" y="221732"/>
                  <a:pt x="119496" y="220145"/>
                </a:cubicBezTo>
                <a:cubicBezTo>
                  <a:pt x="93302" y="218557"/>
                  <a:pt x="59171" y="181251"/>
                  <a:pt x="57584" y="201095"/>
                </a:cubicBezTo>
                <a:cubicBezTo>
                  <a:pt x="55996" y="220939"/>
                  <a:pt x="109971" y="306663"/>
                  <a:pt x="109971" y="339207"/>
                </a:cubicBezTo>
                <a:cubicBezTo>
                  <a:pt x="109971" y="371751"/>
                  <a:pt x="63934" y="377307"/>
                  <a:pt x="57584" y="396357"/>
                </a:cubicBezTo>
                <a:cubicBezTo>
                  <a:pt x="51234" y="415407"/>
                  <a:pt x="74252" y="436045"/>
                  <a:pt x="71871" y="453507"/>
                </a:cubicBezTo>
                <a:cubicBezTo>
                  <a:pt x="69490" y="470969"/>
                  <a:pt x="55202" y="487638"/>
                  <a:pt x="43296" y="501132"/>
                </a:cubicBezTo>
                <a:cubicBezTo>
                  <a:pt x="31390" y="514626"/>
                  <a:pt x="-4329" y="517801"/>
                  <a:pt x="434" y="534470"/>
                </a:cubicBezTo>
                <a:cubicBezTo>
                  <a:pt x="5196" y="551139"/>
                  <a:pt x="58377" y="577333"/>
                  <a:pt x="71871" y="601145"/>
                </a:cubicBezTo>
                <a:cubicBezTo>
                  <a:pt x="85365" y="624958"/>
                  <a:pt x="80602" y="655120"/>
                  <a:pt x="81396" y="677345"/>
                </a:cubicBezTo>
                <a:cubicBezTo>
                  <a:pt x="82190" y="699570"/>
                  <a:pt x="64728" y="721795"/>
                  <a:pt x="76634" y="734495"/>
                </a:cubicBezTo>
                <a:cubicBezTo>
                  <a:pt x="88540" y="747195"/>
                  <a:pt x="152834" y="753545"/>
                  <a:pt x="152834" y="753545"/>
                </a:cubicBezTo>
                <a:cubicBezTo>
                  <a:pt x="177440" y="759895"/>
                  <a:pt x="203634" y="771801"/>
                  <a:pt x="224271" y="772595"/>
                </a:cubicBezTo>
                <a:cubicBezTo>
                  <a:pt x="244908" y="773389"/>
                  <a:pt x="266340" y="766244"/>
                  <a:pt x="276659" y="758307"/>
                </a:cubicBezTo>
                <a:cubicBezTo>
                  <a:pt x="286978" y="750370"/>
                  <a:pt x="277453" y="714651"/>
                  <a:pt x="286184" y="724970"/>
                </a:cubicBezTo>
                <a:cubicBezTo>
                  <a:pt x="294915" y="735289"/>
                  <a:pt x="321902" y="794026"/>
                  <a:pt x="329046" y="820220"/>
                </a:cubicBezTo>
                <a:cubicBezTo>
                  <a:pt x="336190" y="846414"/>
                  <a:pt x="328252" y="865463"/>
                  <a:pt x="329046" y="882132"/>
                </a:cubicBezTo>
                <a:cubicBezTo>
                  <a:pt x="329840" y="898801"/>
                  <a:pt x="325078" y="913088"/>
                  <a:pt x="333809" y="920232"/>
                </a:cubicBezTo>
                <a:cubicBezTo>
                  <a:pt x="342540" y="927376"/>
                  <a:pt x="366353" y="924995"/>
                  <a:pt x="381434" y="924995"/>
                </a:cubicBezTo>
                <a:cubicBezTo>
                  <a:pt x="396515" y="924995"/>
                  <a:pt x="411596" y="921026"/>
                  <a:pt x="424296" y="920232"/>
                </a:cubicBezTo>
                <a:cubicBezTo>
                  <a:pt x="436996" y="919438"/>
                  <a:pt x="448109" y="925788"/>
                  <a:pt x="457634" y="920232"/>
                </a:cubicBezTo>
                <a:cubicBezTo>
                  <a:pt x="467159" y="914676"/>
                  <a:pt x="476684" y="895626"/>
                  <a:pt x="481446" y="886895"/>
                </a:cubicBezTo>
                <a:cubicBezTo>
                  <a:pt x="486208" y="878164"/>
                  <a:pt x="469540" y="869432"/>
                  <a:pt x="486209" y="867845"/>
                </a:cubicBezTo>
                <a:cubicBezTo>
                  <a:pt x="502878" y="866258"/>
                  <a:pt x="559234" y="879751"/>
                  <a:pt x="581459" y="877370"/>
                </a:cubicBezTo>
                <a:cubicBezTo>
                  <a:pt x="603684" y="874989"/>
                  <a:pt x="602890" y="859113"/>
                  <a:pt x="619559" y="853557"/>
                </a:cubicBezTo>
                <a:cubicBezTo>
                  <a:pt x="636228" y="848001"/>
                  <a:pt x="654484" y="845619"/>
                  <a:pt x="681471" y="844032"/>
                </a:cubicBezTo>
                <a:cubicBezTo>
                  <a:pt x="708458" y="842445"/>
                  <a:pt x="762434" y="854351"/>
                  <a:pt x="781484" y="844032"/>
                </a:cubicBezTo>
                <a:cubicBezTo>
                  <a:pt x="800534" y="833713"/>
                  <a:pt x="786246" y="792439"/>
                  <a:pt x="795771" y="782120"/>
                </a:cubicBezTo>
                <a:cubicBezTo>
                  <a:pt x="805296" y="771801"/>
                  <a:pt x="825934" y="783707"/>
                  <a:pt x="838634" y="782120"/>
                </a:cubicBezTo>
                <a:cubicBezTo>
                  <a:pt x="851334" y="780533"/>
                  <a:pt x="859271" y="763864"/>
                  <a:pt x="871971" y="772595"/>
                </a:cubicBezTo>
                <a:cubicBezTo>
                  <a:pt x="884671" y="781326"/>
                  <a:pt x="902928" y="819426"/>
                  <a:pt x="914834" y="834507"/>
                </a:cubicBezTo>
                <a:cubicBezTo>
                  <a:pt x="926740" y="849588"/>
                  <a:pt x="931503" y="858320"/>
                  <a:pt x="943409" y="863082"/>
                </a:cubicBezTo>
                <a:cubicBezTo>
                  <a:pt x="955315" y="867845"/>
                  <a:pt x="986271" y="863082"/>
                  <a:pt x="986271" y="863082"/>
                </a:cubicBezTo>
                <a:cubicBezTo>
                  <a:pt x="997383" y="863082"/>
                  <a:pt x="999765" y="871813"/>
                  <a:pt x="1010084" y="863082"/>
                </a:cubicBezTo>
                <a:cubicBezTo>
                  <a:pt x="1020403" y="854351"/>
                  <a:pt x="1030722" y="824982"/>
                  <a:pt x="1048184" y="810695"/>
                </a:cubicBezTo>
                <a:cubicBezTo>
                  <a:pt x="1065646" y="796408"/>
                  <a:pt x="1114859" y="777357"/>
                  <a:pt x="1114859" y="777357"/>
                </a:cubicBezTo>
                <a:cubicBezTo>
                  <a:pt x="1133909" y="767832"/>
                  <a:pt x="1150578" y="765451"/>
                  <a:pt x="1162484" y="753545"/>
                </a:cubicBezTo>
                <a:cubicBezTo>
                  <a:pt x="1174390" y="741639"/>
                  <a:pt x="1180740" y="720208"/>
                  <a:pt x="1186296" y="705920"/>
                </a:cubicBezTo>
                <a:cubicBezTo>
                  <a:pt x="1191852" y="691633"/>
                  <a:pt x="1198996" y="677345"/>
                  <a:pt x="1195821" y="667820"/>
                </a:cubicBezTo>
                <a:cubicBezTo>
                  <a:pt x="1192646" y="658295"/>
                  <a:pt x="1176771" y="655914"/>
                  <a:pt x="1167246" y="648770"/>
                </a:cubicBezTo>
                <a:cubicBezTo>
                  <a:pt x="1157721" y="641626"/>
                  <a:pt x="1148196" y="628926"/>
                  <a:pt x="1138671" y="624957"/>
                </a:cubicBezTo>
                <a:cubicBezTo>
                  <a:pt x="1129146" y="620988"/>
                  <a:pt x="1132321" y="623370"/>
                  <a:pt x="1110096" y="624957"/>
                </a:cubicBezTo>
                <a:cubicBezTo>
                  <a:pt x="1087871" y="626544"/>
                  <a:pt x="1025958" y="631307"/>
                  <a:pt x="1005321" y="634482"/>
                </a:cubicBezTo>
                <a:cubicBezTo>
                  <a:pt x="984683" y="637657"/>
                  <a:pt x="996590" y="639245"/>
                  <a:pt x="986271" y="644007"/>
                </a:cubicBezTo>
                <a:cubicBezTo>
                  <a:pt x="975952" y="648769"/>
                  <a:pt x="956903" y="663057"/>
                  <a:pt x="943409" y="663057"/>
                </a:cubicBezTo>
                <a:cubicBezTo>
                  <a:pt x="929915" y="663057"/>
                  <a:pt x="907690" y="657501"/>
                  <a:pt x="905309" y="644007"/>
                </a:cubicBezTo>
                <a:cubicBezTo>
                  <a:pt x="902928" y="630513"/>
                  <a:pt x="918802" y="597176"/>
                  <a:pt x="929121" y="582095"/>
                </a:cubicBezTo>
                <a:cubicBezTo>
                  <a:pt x="939440" y="567014"/>
                  <a:pt x="958490" y="567807"/>
                  <a:pt x="967221" y="553520"/>
                </a:cubicBezTo>
                <a:cubicBezTo>
                  <a:pt x="975952" y="539233"/>
                  <a:pt x="975953" y="513039"/>
                  <a:pt x="981509" y="496370"/>
                </a:cubicBezTo>
                <a:cubicBezTo>
                  <a:pt x="987065" y="479701"/>
                  <a:pt x="987859" y="463032"/>
                  <a:pt x="1000559" y="453507"/>
                </a:cubicBezTo>
                <a:cubicBezTo>
                  <a:pt x="1013259" y="443982"/>
                  <a:pt x="1057709" y="439220"/>
                  <a:pt x="1057709" y="439220"/>
                </a:cubicBezTo>
              </a:path>
            </a:pathLst>
          </a:custGeom>
          <a:solidFill>
            <a:srgbClr val="FF0000">
              <a:alpha val="37000"/>
            </a:srgbClr>
          </a:solidFill>
          <a:ln w="19050">
            <a:solidFill>
              <a:schemeClr val="tx1"/>
            </a:solidFill>
          </a:ln>
        </p:spPr>
        <p:txBody>
          <a:bodyPr vert="horz" wrap="square" lIns="69438" tIns="34688" rIns="69438" bIns="34688" numCol="1" rtlCol="0" anchor="t" anchorCtr="0" compatLnSpc="1">
            <a:prstTxWarp prst="textNoShape">
              <a:avLst/>
            </a:prstTxWarp>
          </a:bodyPr>
          <a:lstStyle/>
          <a:p>
            <a:pPr algn="r" defTabSz="694405"/>
            <a:endParaRPr lang="ru-RU" sz="1500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AutoShape 14"/>
          <p:cNvSpPr>
            <a:spLocks noChangeArrowheads="1"/>
          </p:cNvSpPr>
          <p:nvPr/>
        </p:nvSpPr>
        <p:spPr bwMode="auto">
          <a:xfrm>
            <a:off x="899616" y="2914673"/>
            <a:ext cx="1036737" cy="189163"/>
          </a:xfrm>
          <a:prstGeom prst="wedgeRectCallout">
            <a:avLst>
              <a:gd name="adj1" fmla="val 85319"/>
              <a:gd name="adj2" fmla="val 3776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76315" tIns="38161" rIns="76315" bIns="38161"/>
          <a:lstStyle/>
          <a:p>
            <a:pPr algn="ctr" defTabSz="775006"/>
            <a:r>
              <a:rPr lang="ru-RU" sz="800" b="0">
                <a:solidFill>
                  <a:srgbClr val="000000"/>
                </a:solidFill>
              </a:rPr>
              <a:t>Любинский район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9577950" y="5973872"/>
            <a:ext cx="1940981" cy="1608413"/>
          </a:xfrm>
          <a:custGeom>
            <a:gdLst>
              <a:gd name="connsiteX0" fmla="*/ 988481 w 1940981"/>
              <a:gd name="connsiteY0" fmla="*/ 103105 h 1608413"/>
              <a:gd name="connsiteX1" fmla="*/ 912281 w 1940981"/>
              <a:gd name="connsiteY1" fmla="*/ 122155 h 1608413"/>
              <a:gd name="connsiteX2" fmla="*/ 874181 w 1940981"/>
              <a:gd name="connsiteY2" fmla="*/ 134855 h 1608413"/>
              <a:gd name="connsiteX3" fmla="*/ 855131 w 1940981"/>
              <a:gd name="connsiteY3" fmla="*/ 147555 h 1608413"/>
              <a:gd name="connsiteX4" fmla="*/ 836081 w 1940981"/>
              <a:gd name="connsiteY4" fmla="*/ 153905 h 1608413"/>
              <a:gd name="connsiteX5" fmla="*/ 810681 w 1940981"/>
              <a:gd name="connsiteY5" fmla="*/ 166605 h 1608413"/>
              <a:gd name="connsiteX6" fmla="*/ 772581 w 1940981"/>
              <a:gd name="connsiteY6" fmla="*/ 242805 h 1608413"/>
              <a:gd name="connsiteX7" fmla="*/ 715431 w 1940981"/>
              <a:gd name="connsiteY7" fmla="*/ 280905 h 1608413"/>
              <a:gd name="connsiteX8" fmla="*/ 696381 w 1940981"/>
              <a:gd name="connsiteY8" fmla="*/ 293605 h 1608413"/>
              <a:gd name="connsiteX9" fmla="*/ 651931 w 1940981"/>
              <a:gd name="connsiteY9" fmla="*/ 312655 h 1608413"/>
              <a:gd name="connsiteX10" fmla="*/ 613831 w 1940981"/>
              <a:gd name="connsiteY10" fmla="*/ 325355 h 1608413"/>
              <a:gd name="connsiteX11" fmla="*/ 575731 w 1940981"/>
              <a:gd name="connsiteY11" fmla="*/ 338055 h 1608413"/>
              <a:gd name="connsiteX12" fmla="*/ 518581 w 1940981"/>
              <a:gd name="connsiteY12" fmla="*/ 350755 h 1608413"/>
              <a:gd name="connsiteX13" fmla="*/ 499531 w 1940981"/>
              <a:gd name="connsiteY13" fmla="*/ 357105 h 1608413"/>
              <a:gd name="connsiteX14" fmla="*/ 474131 w 1940981"/>
              <a:gd name="connsiteY14" fmla="*/ 363455 h 1608413"/>
              <a:gd name="connsiteX15" fmla="*/ 436031 w 1940981"/>
              <a:gd name="connsiteY15" fmla="*/ 376155 h 1608413"/>
              <a:gd name="connsiteX16" fmla="*/ 410631 w 1940981"/>
              <a:gd name="connsiteY16" fmla="*/ 395205 h 1608413"/>
              <a:gd name="connsiteX17" fmla="*/ 372531 w 1940981"/>
              <a:gd name="connsiteY17" fmla="*/ 407905 h 1608413"/>
              <a:gd name="connsiteX18" fmla="*/ 353481 w 1940981"/>
              <a:gd name="connsiteY18" fmla="*/ 426955 h 1608413"/>
              <a:gd name="connsiteX19" fmla="*/ 340781 w 1940981"/>
              <a:gd name="connsiteY19" fmla="*/ 446005 h 1608413"/>
              <a:gd name="connsiteX20" fmla="*/ 321731 w 1940981"/>
              <a:gd name="connsiteY20" fmla="*/ 458705 h 1608413"/>
              <a:gd name="connsiteX21" fmla="*/ 188381 w 1940981"/>
              <a:gd name="connsiteY21" fmla="*/ 471405 h 1608413"/>
              <a:gd name="connsiteX22" fmla="*/ 162981 w 1940981"/>
              <a:gd name="connsiteY22" fmla="*/ 477755 h 1608413"/>
              <a:gd name="connsiteX23" fmla="*/ 131231 w 1940981"/>
              <a:gd name="connsiteY23" fmla="*/ 534905 h 1608413"/>
              <a:gd name="connsiteX24" fmla="*/ 112181 w 1940981"/>
              <a:gd name="connsiteY24" fmla="*/ 598405 h 1608413"/>
              <a:gd name="connsiteX25" fmla="*/ 105831 w 1940981"/>
              <a:gd name="connsiteY25" fmla="*/ 617455 h 1608413"/>
              <a:gd name="connsiteX26" fmla="*/ 86781 w 1940981"/>
              <a:gd name="connsiteY26" fmla="*/ 642855 h 1608413"/>
              <a:gd name="connsiteX27" fmla="*/ 80431 w 1940981"/>
              <a:gd name="connsiteY27" fmla="*/ 700005 h 1608413"/>
              <a:gd name="connsiteX28" fmla="*/ 99481 w 1940981"/>
              <a:gd name="connsiteY28" fmla="*/ 712705 h 1608413"/>
              <a:gd name="connsiteX29" fmla="*/ 93131 w 1940981"/>
              <a:gd name="connsiteY29" fmla="*/ 744455 h 1608413"/>
              <a:gd name="connsiteX30" fmla="*/ 74081 w 1940981"/>
              <a:gd name="connsiteY30" fmla="*/ 750805 h 1608413"/>
              <a:gd name="connsiteX31" fmla="*/ 23281 w 1940981"/>
              <a:gd name="connsiteY31" fmla="*/ 744455 h 1608413"/>
              <a:gd name="connsiteX32" fmla="*/ 10581 w 1940981"/>
              <a:gd name="connsiteY32" fmla="*/ 795255 h 1608413"/>
              <a:gd name="connsiteX33" fmla="*/ 61381 w 1940981"/>
              <a:gd name="connsiteY33" fmla="*/ 839705 h 1608413"/>
              <a:gd name="connsiteX34" fmla="*/ 80431 w 1940981"/>
              <a:gd name="connsiteY34" fmla="*/ 858755 h 1608413"/>
              <a:gd name="connsiteX35" fmla="*/ 99481 w 1940981"/>
              <a:gd name="connsiteY35" fmla="*/ 865105 h 1608413"/>
              <a:gd name="connsiteX36" fmla="*/ 137581 w 1940981"/>
              <a:gd name="connsiteY36" fmla="*/ 896855 h 1608413"/>
              <a:gd name="connsiteX37" fmla="*/ 162981 w 1940981"/>
              <a:gd name="connsiteY37" fmla="*/ 934955 h 1608413"/>
              <a:gd name="connsiteX38" fmla="*/ 194731 w 1940981"/>
              <a:gd name="connsiteY38" fmla="*/ 973055 h 1608413"/>
              <a:gd name="connsiteX39" fmla="*/ 321731 w 1940981"/>
              <a:gd name="connsiteY39" fmla="*/ 992105 h 1608413"/>
              <a:gd name="connsiteX40" fmla="*/ 340781 w 1940981"/>
              <a:gd name="connsiteY40" fmla="*/ 998455 h 1608413"/>
              <a:gd name="connsiteX41" fmla="*/ 404281 w 1940981"/>
              <a:gd name="connsiteY41" fmla="*/ 992105 h 1608413"/>
              <a:gd name="connsiteX42" fmla="*/ 416981 w 1940981"/>
              <a:gd name="connsiteY42" fmla="*/ 973055 h 1608413"/>
              <a:gd name="connsiteX43" fmla="*/ 429681 w 1940981"/>
              <a:gd name="connsiteY43" fmla="*/ 915905 h 1608413"/>
              <a:gd name="connsiteX44" fmla="*/ 436031 w 1940981"/>
              <a:gd name="connsiteY44" fmla="*/ 884155 h 1608413"/>
              <a:gd name="connsiteX45" fmla="*/ 493181 w 1940981"/>
              <a:gd name="connsiteY45" fmla="*/ 890505 h 1608413"/>
              <a:gd name="connsiteX46" fmla="*/ 537631 w 1940981"/>
              <a:gd name="connsiteY46" fmla="*/ 903205 h 1608413"/>
              <a:gd name="connsiteX47" fmla="*/ 524931 w 1940981"/>
              <a:gd name="connsiteY47" fmla="*/ 928605 h 1608413"/>
              <a:gd name="connsiteX48" fmla="*/ 512231 w 1940981"/>
              <a:gd name="connsiteY48" fmla="*/ 947655 h 1608413"/>
              <a:gd name="connsiteX49" fmla="*/ 524931 w 1940981"/>
              <a:gd name="connsiteY49" fmla="*/ 966705 h 1608413"/>
              <a:gd name="connsiteX50" fmla="*/ 543981 w 1940981"/>
              <a:gd name="connsiteY50" fmla="*/ 973055 h 1608413"/>
              <a:gd name="connsiteX51" fmla="*/ 632881 w 1940981"/>
              <a:gd name="connsiteY51" fmla="*/ 979405 h 1608413"/>
              <a:gd name="connsiteX52" fmla="*/ 645581 w 1940981"/>
              <a:gd name="connsiteY52" fmla="*/ 1017505 h 1608413"/>
              <a:gd name="connsiteX53" fmla="*/ 651931 w 1940981"/>
              <a:gd name="connsiteY53" fmla="*/ 1042905 h 1608413"/>
              <a:gd name="connsiteX54" fmla="*/ 670981 w 1940981"/>
              <a:gd name="connsiteY54" fmla="*/ 1049255 h 1608413"/>
              <a:gd name="connsiteX55" fmla="*/ 709081 w 1940981"/>
              <a:gd name="connsiteY55" fmla="*/ 1068305 h 1608413"/>
              <a:gd name="connsiteX56" fmla="*/ 759881 w 1940981"/>
              <a:gd name="connsiteY56" fmla="*/ 1061955 h 1608413"/>
              <a:gd name="connsiteX57" fmla="*/ 766231 w 1940981"/>
              <a:gd name="connsiteY57" fmla="*/ 1030205 h 1608413"/>
              <a:gd name="connsiteX58" fmla="*/ 785281 w 1940981"/>
              <a:gd name="connsiteY58" fmla="*/ 1023855 h 1608413"/>
              <a:gd name="connsiteX59" fmla="*/ 829731 w 1940981"/>
              <a:gd name="connsiteY59" fmla="*/ 1030205 h 1608413"/>
              <a:gd name="connsiteX60" fmla="*/ 848781 w 1940981"/>
              <a:gd name="connsiteY60" fmla="*/ 1036555 h 1608413"/>
              <a:gd name="connsiteX61" fmla="*/ 842431 w 1940981"/>
              <a:gd name="connsiteY61" fmla="*/ 1068305 h 1608413"/>
              <a:gd name="connsiteX62" fmla="*/ 836081 w 1940981"/>
              <a:gd name="connsiteY62" fmla="*/ 1087355 h 1608413"/>
              <a:gd name="connsiteX63" fmla="*/ 817031 w 1940981"/>
              <a:gd name="connsiteY63" fmla="*/ 1093705 h 1608413"/>
              <a:gd name="connsiteX64" fmla="*/ 797981 w 1940981"/>
              <a:gd name="connsiteY64" fmla="*/ 1106405 h 1608413"/>
              <a:gd name="connsiteX65" fmla="*/ 778931 w 1940981"/>
              <a:gd name="connsiteY65" fmla="*/ 1125455 h 1608413"/>
              <a:gd name="connsiteX66" fmla="*/ 740831 w 1940981"/>
              <a:gd name="connsiteY66" fmla="*/ 1138155 h 1608413"/>
              <a:gd name="connsiteX67" fmla="*/ 728131 w 1940981"/>
              <a:gd name="connsiteY67" fmla="*/ 1176255 h 1608413"/>
              <a:gd name="connsiteX68" fmla="*/ 721781 w 1940981"/>
              <a:gd name="connsiteY68" fmla="*/ 1195305 h 1608413"/>
              <a:gd name="connsiteX69" fmla="*/ 728131 w 1940981"/>
              <a:gd name="connsiteY69" fmla="*/ 1220705 h 1608413"/>
              <a:gd name="connsiteX70" fmla="*/ 747181 w 1940981"/>
              <a:gd name="connsiteY70" fmla="*/ 1227055 h 1608413"/>
              <a:gd name="connsiteX71" fmla="*/ 797981 w 1940981"/>
              <a:gd name="connsiteY71" fmla="*/ 1233405 h 1608413"/>
              <a:gd name="connsiteX72" fmla="*/ 797981 w 1940981"/>
              <a:gd name="connsiteY72" fmla="*/ 1360405 h 1608413"/>
              <a:gd name="connsiteX73" fmla="*/ 804331 w 1940981"/>
              <a:gd name="connsiteY73" fmla="*/ 1423905 h 1608413"/>
              <a:gd name="connsiteX74" fmla="*/ 829731 w 1940981"/>
              <a:gd name="connsiteY74" fmla="*/ 1462005 h 1608413"/>
              <a:gd name="connsiteX75" fmla="*/ 848781 w 1940981"/>
              <a:gd name="connsiteY75" fmla="*/ 1455655 h 1608413"/>
              <a:gd name="connsiteX76" fmla="*/ 867831 w 1940981"/>
              <a:gd name="connsiteY76" fmla="*/ 1442955 h 1608413"/>
              <a:gd name="connsiteX77" fmla="*/ 893231 w 1940981"/>
              <a:gd name="connsiteY77" fmla="*/ 1449305 h 1608413"/>
              <a:gd name="connsiteX78" fmla="*/ 912281 w 1940981"/>
              <a:gd name="connsiteY78" fmla="*/ 1468355 h 1608413"/>
              <a:gd name="connsiteX79" fmla="*/ 905931 w 1940981"/>
              <a:gd name="connsiteY79" fmla="*/ 1493755 h 1608413"/>
              <a:gd name="connsiteX80" fmla="*/ 893231 w 1940981"/>
              <a:gd name="connsiteY80" fmla="*/ 1531855 h 1608413"/>
              <a:gd name="connsiteX81" fmla="*/ 886881 w 1940981"/>
              <a:gd name="connsiteY81" fmla="*/ 1550905 h 1608413"/>
              <a:gd name="connsiteX82" fmla="*/ 905931 w 1940981"/>
              <a:gd name="connsiteY82" fmla="*/ 1563605 h 1608413"/>
              <a:gd name="connsiteX83" fmla="*/ 975781 w 1940981"/>
              <a:gd name="connsiteY83" fmla="*/ 1576305 h 1608413"/>
              <a:gd name="connsiteX84" fmla="*/ 1013881 w 1940981"/>
              <a:gd name="connsiteY84" fmla="*/ 1589005 h 1608413"/>
              <a:gd name="connsiteX85" fmla="*/ 1051981 w 1940981"/>
              <a:gd name="connsiteY85" fmla="*/ 1569955 h 1608413"/>
              <a:gd name="connsiteX86" fmla="*/ 1140881 w 1940981"/>
              <a:gd name="connsiteY86" fmla="*/ 1563605 h 1608413"/>
              <a:gd name="connsiteX87" fmla="*/ 1159931 w 1940981"/>
              <a:gd name="connsiteY87" fmla="*/ 1544555 h 1608413"/>
              <a:gd name="connsiteX88" fmla="*/ 1172631 w 1940981"/>
              <a:gd name="connsiteY88" fmla="*/ 1525505 h 1608413"/>
              <a:gd name="connsiteX89" fmla="*/ 1204381 w 1940981"/>
              <a:gd name="connsiteY89" fmla="*/ 1531855 h 1608413"/>
              <a:gd name="connsiteX90" fmla="*/ 1210731 w 1940981"/>
              <a:gd name="connsiteY90" fmla="*/ 1550905 h 1608413"/>
              <a:gd name="connsiteX91" fmla="*/ 1261531 w 1940981"/>
              <a:gd name="connsiteY91" fmla="*/ 1550905 h 1608413"/>
              <a:gd name="connsiteX92" fmla="*/ 1331381 w 1940981"/>
              <a:gd name="connsiteY92" fmla="*/ 1557255 h 1608413"/>
              <a:gd name="connsiteX93" fmla="*/ 1369481 w 1940981"/>
              <a:gd name="connsiteY93" fmla="*/ 1569955 h 1608413"/>
              <a:gd name="connsiteX94" fmla="*/ 1382181 w 1940981"/>
              <a:gd name="connsiteY94" fmla="*/ 1589005 h 1608413"/>
              <a:gd name="connsiteX95" fmla="*/ 1388531 w 1940981"/>
              <a:gd name="connsiteY95" fmla="*/ 1608055 h 1608413"/>
              <a:gd name="connsiteX96" fmla="*/ 1439331 w 1940981"/>
              <a:gd name="connsiteY96" fmla="*/ 1595355 h 1608413"/>
              <a:gd name="connsiteX97" fmla="*/ 1477431 w 1940981"/>
              <a:gd name="connsiteY97" fmla="*/ 1557255 h 1608413"/>
              <a:gd name="connsiteX98" fmla="*/ 1521881 w 1940981"/>
              <a:gd name="connsiteY98" fmla="*/ 1538205 h 1608413"/>
              <a:gd name="connsiteX99" fmla="*/ 1540931 w 1940981"/>
              <a:gd name="connsiteY99" fmla="*/ 1544555 h 1608413"/>
              <a:gd name="connsiteX100" fmla="*/ 1553631 w 1940981"/>
              <a:gd name="connsiteY100" fmla="*/ 1487405 h 1608413"/>
              <a:gd name="connsiteX101" fmla="*/ 1547281 w 1940981"/>
              <a:gd name="connsiteY101" fmla="*/ 1468355 h 1608413"/>
              <a:gd name="connsiteX102" fmla="*/ 1579031 w 1940981"/>
              <a:gd name="connsiteY102" fmla="*/ 1436605 h 1608413"/>
              <a:gd name="connsiteX103" fmla="*/ 1617131 w 1940981"/>
              <a:gd name="connsiteY103" fmla="*/ 1449305 h 1608413"/>
              <a:gd name="connsiteX104" fmla="*/ 1636181 w 1940981"/>
              <a:gd name="connsiteY104" fmla="*/ 1455655 h 1608413"/>
              <a:gd name="connsiteX105" fmla="*/ 1775881 w 1940981"/>
              <a:gd name="connsiteY105" fmla="*/ 1449305 h 1608413"/>
              <a:gd name="connsiteX106" fmla="*/ 1839381 w 1940981"/>
              <a:gd name="connsiteY106" fmla="*/ 1430255 h 1608413"/>
              <a:gd name="connsiteX107" fmla="*/ 1858431 w 1940981"/>
              <a:gd name="connsiteY107" fmla="*/ 1423905 h 1608413"/>
              <a:gd name="connsiteX108" fmla="*/ 1877481 w 1940981"/>
              <a:gd name="connsiteY108" fmla="*/ 1417555 h 1608413"/>
              <a:gd name="connsiteX109" fmla="*/ 1896531 w 1940981"/>
              <a:gd name="connsiteY109" fmla="*/ 1404855 h 1608413"/>
              <a:gd name="connsiteX110" fmla="*/ 1909231 w 1940981"/>
              <a:gd name="connsiteY110" fmla="*/ 1385805 h 1608413"/>
              <a:gd name="connsiteX111" fmla="*/ 1928281 w 1940981"/>
              <a:gd name="connsiteY111" fmla="*/ 1366755 h 1608413"/>
              <a:gd name="connsiteX112" fmla="*/ 1934631 w 1940981"/>
              <a:gd name="connsiteY112" fmla="*/ 1341355 h 1608413"/>
              <a:gd name="connsiteX113" fmla="*/ 1940981 w 1940981"/>
              <a:gd name="connsiteY113" fmla="*/ 1322305 h 1608413"/>
              <a:gd name="connsiteX114" fmla="*/ 1934631 w 1940981"/>
              <a:gd name="connsiteY114" fmla="*/ 1214355 h 1608413"/>
              <a:gd name="connsiteX115" fmla="*/ 1928281 w 1940981"/>
              <a:gd name="connsiteY115" fmla="*/ 1195305 h 1608413"/>
              <a:gd name="connsiteX116" fmla="*/ 1890181 w 1940981"/>
              <a:gd name="connsiteY116" fmla="*/ 1169905 h 1608413"/>
              <a:gd name="connsiteX117" fmla="*/ 1871131 w 1940981"/>
              <a:gd name="connsiteY117" fmla="*/ 1163555 h 1608413"/>
              <a:gd name="connsiteX118" fmla="*/ 1864781 w 1940981"/>
              <a:gd name="connsiteY118" fmla="*/ 1144505 h 1608413"/>
              <a:gd name="connsiteX119" fmla="*/ 1883831 w 1940981"/>
              <a:gd name="connsiteY119" fmla="*/ 1131805 h 1608413"/>
              <a:gd name="connsiteX120" fmla="*/ 1890181 w 1940981"/>
              <a:gd name="connsiteY120" fmla="*/ 1112755 h 1608413"/>
              <a:gd name="connsiteX121" fmla="*/ 1871131 w 1940981"/>
              <a:gd name="connsiteY121" fmla="*/ 1074655 h 1608413"/>
              <a:gd name="connsiteX122" fmla="*/ 1864781 w 1940981"/>
              <a:gd name="connsiteY122" fmla="*/ 1055605 h 1608413"/>
              <a:gd name="connsiteX123" fmla="*/ 1845731 w 1940981"/>
              <a:gd name="connsiteY123" fmla="*/ 1049255 h 1608413"/>
              <a:gd name="connsiteX124" fmla="*/ 1826681 w 1940981"/>
              <a:gd name="connsiteY124" fmla="*/ 1011155 h 1608413"/>
              <a:gd name="connsiteX125" fmla="*/ 1801281 w 1940981"/>
              <a:gd name="connsiteY125" fmla="*/ 954005 h 1608413"/>
              <a:gd name="connsiteX126" fmla="*/ 1782231 w 1940981"/>
              <a:gd name="connsiteY126" fmla="*/ 941305 h 1608413"/>
              <a:gd name="connsiteX127" fmla="*/ 1750481 w 1940981"/>
              <a:gd name="connsiteY127" fmla="*/ 909555 h 1608413"/>
              <a:gd name="connsiteX128" fmla="*/ 1731431 w 1940981"/>
              <a:gd name="connsiteY128" fmla="*/ 871455 h 1608413"/>
              <a:gd name="connsiteX129" fmla="*/ 1737781 w 1940981"/>
              <a:gd name="connsiteY129" fmla="*/ 827005 h 1608413"/>
              <a:gd name="connsiteX130" fmla="*/ 1750481 w 1940981"/>
              <a:gd name="connsiteY130" fmla="*/ 788905 h 1608413"/>
              <a:gd name="connsiteX131" fmla="*/ 1731431 w 1940981"/>
              <a:gd name="connsiteY131" fmla="*/ 782555 h 1608413"/>
              <a:gd name="connsiteX132" fmla="*/ 1706031 w 1940981"/>
              <a:gd name="connsiteY132" fmla="*/ 788905 h 1608413"/>
              <a:gd name="connsiteX133" fmla="*/ 1667931 w 1940981"/>
              <a:gd name="connsiteY133" fmla="*/ 807955 h 1608413"/>
              <a:gd name="connsiteX134" fmla="*/ 1648881 w 1940981"/>
              <a:gd name="connsiteY134" fmla="*/ 801605 h 1608413"/>
              <a:gd name="connsiteX135" fmla="*/ 1642531 w 1940981"/>
              <a:gd name="connsiteY135" fmla="*/ 776205 h 1608413"/>
              <a:gd name="connsiteX136" fmla="*/ 1636181 w 1940981"/>
              <a:gd name="connsiteY136" fmla="*/ 757155 h 1608413"/>
              <a:gd name="connsiteX137" fmla="*/ 1629831 w 1940981"/>
              <a:gd name="connsiteY137" fmla="*/ 680955 h 1608413"/>
              <a:gd name="connsiteX138" fmla="*/ 1604431 w 1940981"/>
              <a:gd name="connsiteY138" fmla="*/ 674605 h 1608413"/>
              <a:gd name="connsiteX139" fmla="*/ 1585381 w 1940981"/>
              <a:gd name="connsiteY139" fmla="*/ 680955 h 1608413"/>
              <a:gd name="connsiteX140" fmla="*/ 1559981 w 1940981"/>
              <a:gd name="connsiteY140" fmla="*/ 687305 h 1608413"/>
              <a:gd name="connsiteX141" fmla="*/ 1528231 w 1940981"/>
              <a:gd name="connsiteY141" fmla="*/ 655555 h 1608413"/>
              <a:gd name="connsiteX142" fmla="*/ 1515531 w 1940981"/>
              <a:gd name="connsiteY142" fmla="*/ 617455 h 1608413"/>
              <a:gd name="connsiteX143" fmla="*/ 1521881 w 1940981"/>
              <a:gd name="connsiteY143" fmla="*/ 560305 h 1608413"/>
              <a:gd name="connsiteX144" fmla="*/ 1528231 w 1940981"/>
              <a:gd name="connsiteY144" fmla="*/ 541255 h 1608413"/>
              <a:gd name="connsiteX145" fmla="*/ 1534581 w 1940981"/>
              <a:gd name="connsiteY145" fmla="*/ 503155 h 1608413"/>
              <a:gd name="connsiteX146" fmla="*/ 1547281 w 1940981"/>
              <a:gd name="connsiteY146" fmla="*/ 420605 h 1608413"/>
              <a:gd name="connsiteX147" fmla="*/ 1559981 w 1940981"/>
              <a:gd name="connsiteY147" fmla="*/ 401555 h 1608413"/>
              <a:gd name="connsiteX148" fmla="*/ 1598081 w 1940981"/>
              <a:gd name="connsiteY148" fmla="*/ 414255 h 1608413"/>
              <a:gd name="connsiteX149" fmla="*/ 1629831 w 1940981"/>
              <a:gd name="connsiteY149" fmla="*/ 439655 h 1608413"/>
              <a:gd name="connsiteX150" fmla="*/ 1655231 w 1940981"/>
              <a:gd name="connsiteY150" fmla="*/ 401555 h 1608413"/>
              <a:gd name="connsiteX151" fmla="*/ 1667931 w 1940981"/>
              <a:gd name="connsiteY151" fmla="*/ 382505 h 1608413"/>
              <a:gd name="connsiteX152" fmla="*/ 1686981 w 1940981"/>
              <a:gd name="connsiteY152" fmla="*/ 376155 h 1608413"/>
              <a:gd name="connsiteX153" fmla="*/ 1712381 w 1940981"/>
              <a:gd name="connsiteY153" fmla="*/ 382505 h 1608413"/>
              <a:gd name="connsiteX154" fmla="*/ 1725081 w 1940981"/>
              <a:gd name="connsiteY154" fmla="*/ 357105 h 1608413"/>
              <a:gd name="connsiteX155" fmla="*/ 1712381 w 1940981"/>
              <a:gd name="connsiteY155" fmla="*/ 312655 h 1608413"/>
              <a:gd name="connsiteX156" fmla="*/ 1813981 w 1940981"/>
              <a:gd name="connsiteY156" fmla="*/ 293605 h 1608413"/>
              <a:gd name="connsiteX157" fmla="*/ 1877481 w 1940981"/>
              <a:gd name="connsiteY157" fmla="*/ 287255 h 1608413"/>
              <a:gd name="connsiteX158" fmla="*/ 1877481 w 1940981"/>
              <a:gd name="connsiteY158" fmla="*/ 198355 h 1608413"/>
              <a:gd name="connsiteX159" fmla="*/ 1820331 w 1940981"/>
              <a:gd name="connsiteY159" fmla="*/ 211055 h 1608413"/>
              <a:gd name="connsiteX160" fmla="*/ 1763181 w 1940981"/>
              <a:gd name="connsiteY160" fmla="*/ 223755 h 1608413"/>
              <a:gd name="connsiteX161" fmla="*/ 1744131 w 1940981"/>
              <a:gd name="connsiteY161" fmla="*/ 230105 h 1608413"/>
              <a:gd name="connsiteX162" fmla="*/ 1706031 w 1940981"/>
              <a:gd name="connsiteY162" fmla="*/ 211055 h 1608413"/>
              <a:gd name="connsiteX163" fmla="*/ 1680631 w 1940981"/>
              <a:gd name="connsiteY163" fmla="*/ 153905 h 1608413"/>
              <a:gd name="connsiteX164" fmla="*/ 1661581 w 1940981"/>
              <a:gd name="connsiteY164" fmla="*/ 115805 h 1608413"/>
              <a:gd name="connsiteX165" fmla="*/ 1648881 w 1940981"/>
              <a:gd name="connsiteY165" fmla="*/ 96755 h 1608413"/>
              <a:gd name="connsiteX166" fmla="*/ 1629831 w 1940981"/>
              <a:gd name="connsiteY166" fmla="*/ 52305 h 1608413"/>
              <a:gd name="connsiteX167" fmla="*/ 1598081 w 1940981"/>
              <a:gd name="connsiteY167" fmla="*/ 1505 h 1608413"/>
              <a:gd name="connsiteX168" fmla="*/ 1521881 w 1940981"/>
              <a:gd name="connsiteY168" fmla="*/ 26905 h 1608413"/>
              <a:gd name="connsiteX169" fmla="*/ 1528231 w 1940981"/>
              <a:gd name="connsiteY169" fmla="*/ 45955 h 1608413"/>
              <a:gd name="connsiteX170" fmla="*/ 1521881 w 1940981"/>
              <a:gd name="connsiteY170" fmla="*/ 65005 h 1608413"/>
              <a:gd name="connsiteX171" fmla="*/ 1502831 w 1940981"/>
              <a:gd name="connsiteY171" fmla="*/ 71355 h 1608413"/>
              <a:gd name="connsiteX172" fmla="*/ 1432981 w 1940981"/>
              <a:gd name="connsiteY172" fmla="*/ 65005 h 1608413"/>
              <a:gd name="connsiteX173" fmla="*/ 1369481 w 1940981"/>
              <a:gd name="connsiteY173" fmla="*/ 52305 h 1608413"/>
              <a:gd name="connsiteX174" fmla="*/ 1267881 w 1940981"/>
              <a:gd name="connsiteY174" fmla="*/ 58655 h 1608413"/>
              <a:gd name="connsiteX175" fmla="*/ 1248831 w 1940981"/>
              <a:gd name="connsiteY175" fmla="*/ 71355 h 1608413"/>
              <a:gd name="connsiteX176" fmla="*/ 1242481 w 1940981"/>
              <a:gd name="connsiteY176" fmla="*/ 90405 h 1608413"/>
              <a:gd name="connsiteX177" fmla="*/ 1229781 w 1940981"/>
              <a:gd name="connsiteY177" fmla="*/ 109455 h 1608413"/>
              <a:gd name="connsiteX178" fmla="*/ 1217081 w 1940981"/>
              <a:gd name="connsiteY178" fmla="*/ 71355 h 1608413"/>
              <a:gd name="connsiteX179" fmla="*/ 1210731 w 1940981"/>
              <a:gd name="connsiteY179" fmla="*/ 52305 h 1608413"/>
              <a:gd name="connsiteX180" fmla="*/ 1191681 w 1940981"/>
              <a:gd name="connsiteY180" fmla="*/ 45955 h 1608413"/>
              <a:gd name="connsiteX181" fmla="*/ 1166281 w 1940981"/>
              <a:gd name="connsiteY181" fmla="*/ 71355 h 1608413"/>
              <a:gd name="connsiteX182" fmla="*/ 1147231 w 1940981"/>
              <a:gd name="connsiteY182" fmla="*/ 77705 h 1608413"/>
              <a:gd name="connsiteX183" fmla="*/ 1128181 w 1940981"/>
              <a:gd name="connsiteY183" fmla="*/ 71355 h 1608413"/>
              <a:gd name="connsiteX184" fmla="*/ 1090081 w 1940981"/>
              <a:gd name="connsiteY184" fmla="*/ 45955 h 1608413"/>
              <a:gd name="connsiteX185" fmla="*/ 1001181 w 1940981"/>
              <a:gd name="connsiteY185" fmla="*/ 65005 h 1608413"/>
              <a:gd name="connsiteX186" fmla="*/ 950381 w 1940981"/>
              <a:gd name="connsiteY186" fmla="*/ 84055 h 1608413"/>
              <a:gd name="connsiteX187" fmla="*/ 931331 w 1940981"/>
              <a:gd name="connsiteY187" fmla="*/ 90405 h 1608413"/>
              <a:gd name="connsiteX188" fmla="*/ 823381 w 1940981"/>
              <a:gd name="connsiteY188" fmla="*/ 96755 h 1608413"/>
              <a:gd name="connsiteX189" fmla="*/ 804331 w 1940981"/>
              <a:gd name="connsiteY189" fmla="*/ 103105 h 1608413"/>
              <a:gd name="connsiteX190" fmla="*/ 791631 w 1940981"/>
              <a:gd name="connsiteY190" fmla="*/ 141205 h 1608413"/>
              <a:gd name="connsiteX191" fmla="*/ 785281 w 1940981"/>
              <a:gd name="connsiteY191" fmla="*/ 172955 h 1608413"/>
              <a:gd name="connsiteX192" fmla="*/ 778931 w 1940981"/>
              <a:gd name="connsiteY192" fmla="*/ 223755 h 1608413"/>
              <a:gd name="connsiteX193" fmla="*/ 772581 w 1940981"/>
              <a:gd name="connsiteY193" fmla="*/ 242805 h 1608413"/>
              <a:gd name="connsiteX194" fmla="*/ 753531 w 1940981"/>
              <a:gd name="connsiteY194" fmla="*/ 261855 h 1608413"/>
              <a:gd name="connsiteX195" fmla="*/ 645581 w 1940981"/>
              <a:gd name="connsiteY195" fmla="*/ 280905 h 1608413"/>
              <a:gd name="connsiteX196" fmla="*/ 607481 w 1940981"/>
              <a:gd name="connsiteY196" fmla="*/ 293605 h 1608413"/>
              <a:gd name="connsiteX197" fmla="*/ 588431 w 1940981"/>
              <a:gd name="connsiteY197" fmla="*/ 299955 h 1608413"/>
              <a:gd name="connsiteX198" fmla="*/ 569381 w 1940981"/>
              <a:gd name="connsiteY198" fmla="*/ 312655 h 1608413"/>
              <a:gd name="connsiteX199" fmla="*/ 550331 w 1940981"/>
              <a:gd name="connsiteY199" fmla="*/ 319005 h 1608413"/>
              <a:gd name="connsiteX200" fmla="*/ 474131 w 1940981"/>
              <a:gd name="connsiteY200" fmla="*/ 357105 h 1608413"/>
              <a:gd name="connsiteX201" fmla="*/ 455081 w 1940981"/>
              <a:gd name="connsiteY201" fmla="*/ 363455 h 1608413"/>
              <a:gd name="connsiteX202" fmla="*/ 385231 w 1940981"/>
              <a:gd name="connsiteY202" fmla="*/ 376155 h 1608413"/>
              <a:gd name="connsiteX203" fmla="*/ 347131 w 1940981"/>
              <a:gd name="connsiteY203" fmla="*/ 388855 h 1608413"/>
              <a:gd name="connsiteX204" fmla="*/ 328081 w 1940981"/>
              <a:gd name="connsiteY204" fmla="*/ 395205 h 1608413"/>
              <a:gd name="connsiteX205" fmla="*/ 302681 w 1940981"/>
              <a:gd name="connsiteY205" fmla="*/ 433305 h 1608413"/>
              <a:gd name="connsiteX206" fmla="*/ 289981 w 1940981"/>
              <a:gd name="connsiteY206" fmla="*/ 452355 h 1608413"/>
              <a:gd name="connsiteX207" fmla="*/ 277281 w 1940981"/>
              <a:gd name="connsiteY207" fmla="*/ 490455 h 1608413"/>
              <a:gd name="connsiteX208" fmla="*/ 213781 w 1940981"/>
              <a:gd name="connsiteY208" fmla="*/ 484105 h 1608413"/>
              <a:gd name="connsiteX209" fmla="*/ 194731 w 1940981"/>
              <a:gd name="connsiteY209" fmla="*/ 477755 h 1608413"/>
              <a:gd name="connsiteX210" fmla="*/ 188381 w 1940981"/>
              <a:gd name="connsiteY210" fmla="*/ 452355 h 1608413"/>
              <a:gd name="connsiteX211" fmla="*/ 169331 w 1940981"/>
              <a:gd name="connsiteY211" fmla="*/ 465055 h 1608413"/>
              <a:gd name="connsiteX212" fmla="*/ 162981 w 1940981"/>
              <a:gd name="connsiteY212" fmla="*/ 484105 h 1608413"/>
              <a:gd name="connsiteX213" fmla="*/ 150281 w 1940981"/>
              <a:gd name="connsiteY213" fmla="*/ 503155 h 1608413"/>
              <a:gd name="connsiteX214" fmla="*/ 143931 w 1940981"/>
              <a:gd name="connsiteY214" fmla="*/ 522205 h 1608413"/>
              <a:gd name="connsiteX215" fmla="*/ 112181 w 1940981"/>
              <a:gd name="connsiteY215" fmla="*/ 579355 h 1608413"/>
              <a:gd name="connsiteX216" fmla="*/ 112181 w 1940981"/>
              <a:gd name="connsiteY216" fmla="*/ 630155 h 16084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940980" h="1608413">
                <a:moveTo>
                  <a:pt x="988481" y="103105"/>
                </a:moveTo>
                <a:cubicBezTo>
                  <a:pt x="949458" y="110910"/>
                  <a:pt x="955919" y="108728"/>
                  <a:pt x="912281" y="122155"/>
                </a:cubicBezTo>
                <a:cubicBezTo>
                  <a:pt x="899486" y="126092"/>
                  <a:pt x="885320" y="127429"/>
                  <a:pt x="874181" y="134855"/>
                </a:cubicBezTo>
                <a:cubicBezTo>
                  <a:pt x="867831" y="139088"/>
                  <a:pt x="861957" y="144142"/>
                  <a:pt x="855131" y="147555"/>
                </a:cubicBezTo>
                <a:cubicBezTo>
                  <a:pt x="849144" y="150548"/>
                  <a:pt x="842233" y="151268"/>
                  <a:pt x="836081" y="153905"/>
                </a:cubicBezTo>
                <a:cubicBezTo>
                  <a:pt x="827380" y="157634"/>
                  <a:pt x="819148" y="162372"/>
                  <a:pt x="810681" y="166605"/>
                </a:cubicBezTo>
                <a:cubicBezTo>
                  <a:pt x="803436" y="188339"/>
                  <a:pt x="793683" y="228737"/>
                  <a:pt x="772581" y="242805"/>
                </a:cubicBezTo>
                <a:lnTo>
                  <a:pt x="715431" y="280905"/>
                </a:lnTo>
                <a:cubicBezTo>
                  <a:pt x="709081" y="285138"/>
                  <a:pt x="703621" y="291192"/>
                  <a:pt x="696381" y="293605"/>
                </a:cubicBezTo>
                <a:cubicBezTo>
                  <a:pt x="635060" y="314045"/>
                  <a:pt x="730398" y="281268"/>
                  <a:pt x="651931" y="312655"/>
                </a:cubicBezTo>
                <a:cubicBezTo>
                  <a:pt x="639502" y="317627"/>
                  <a:pt x="626531" y="321122"/>
                  <a:pt x="613831" y="325355"/>
                </a:cubicBezTo>
                <a:lnTo>
                  <a:pt x="575731" y="338055"/>
                </a:lnTo>
                <a:cubicBezTo>
                  <a:pt x="532847" y="352350"/>
                  <a:pt x="585635" y="335854"/>
                  <a:pt x="518581" y="350755"/>
                </a:cubicBezTo>
                <a:cubicBezTo>
                  <a:pt x="512047" y="352207"/>
                  <a:pt x="505967" y="355266"/>
                  <a:pt x="499531" y="357105"/>
                </a:cubicBezTo>
                <a:cubicBezTo>
                  <a:pt x="491140" y="359503"/>
                  <a:pt x="482490" y="360947"/>
                  <a:pt x="474131" y="363455"/>
                </a:cubicBezTo>
                <a:cubicBezTo>
                  <a:pt x="461309" y="367302"/>
                  <a:pt x="436031" y="376155"/>
                  <a:pt x="436031" y="376155"/>
                </a:cubicBezTo>
                <a:cubicBezTo>
                  <a:pt x="427564" y="382505"/>
                  <a:pt x="420097" y="390472"/>
                  <a:pt x="410631" y="395205"/>
                </a:cubicBezTo>
                <a:cubicBezTo>
                  <a:pt x="398657" y="401192"/>
                  <a:pt x="372531" y="407905"/>
                  <a:pt x="372531" y="407905"/>
                </a:cubicBezTo>
                <a:cubicBezTo>
                  <a:pt x="366181" y="414255"/>
                  <a:pt x="359230" y="420056"/>
                  <a:pt x="353481" y="426955"/>
                </a:cubicBezTo>
                <a:cubicBezTo>
                  <a:pt x="348595" y="432818"/>
                  <a:pt x="346177" y="440609"/>
                  <a:pt x="340781" y="446005"/>
                </a:cubicBezTo>
                <a:cubicBezTo>
                  <a:pt x="335385" y="451401"/>
                  <a:pt x="328557" y="455292"/>
                  <a:pt x="321731" y="458705"/>
                </a:cubicBezTo>
                <a:cubicBezTo>
                  <a:pt x="287199" y="475971"/>
                  <a:pt x="191248" y="471246"/>
                  <a:pt x="188381" y="471405"/>
                </a:cubicBezTo>
                <a:cubicBezTo>
                  <a:pt x="179914" y="473522"/>
                  <a:pt x="170558" y="473425"/>
                  <a:pt x="162981" y="477755"/>
                </a:cubicBezTo>
                <a:cubicBezTo>
                  <a:pt x="141070" y="490276"/>
                  <a:pt x="136925" y="512130"/>
                  <a:pt x="131231" y="534905"/>
                </a:cubicBezTo>
                <a:cubicBezTo>
                  <a:pt x="121634" y="573292"/>
                  <a:pt x="127641" y="552026"/>
                  <a:pt x="112181" y="598405"/>
                </a:cubicBezTo>
                <a:cubicBezTo>
                  <a:pt x="110064" y="604755"/>
                  <a:pt x="109847" y="612100"/>
                  <a:pt x="105831" y="617455"/>
                </a:cubicBezTo>
                <a:lnTo>
                  <a:pt x="86781" y="642855"/>
                </a:lnTo>
                <a:cubicBezTo>
                  <a:pt x="80680" y="661158"/>
                  <a:pt x="65490" y="681329"/>
                  <a:pt x="80431" y="700005"/>
                </a:cubicBezTo>
                <a:cubicBezTo>
                  <a:pt x="85199" y="705964"/>
                  <a:pt x="93131" y="708472"/>
                  <a:pt x="99481" y="712705"/>
                </a:cubicBezTo>
                <a:cubicBezTo>
                  <a:pt x="97364" y="723288"/>
                  <a:pt x="99118" y="735475"/>
                  <a:pt x="93131" y="744455"/>
                </a:cubicBezTo>
                <a:cubicBezTo>
                  <a:pt x="89418" y="750024"/>
                  <a:pt x="80774" y="750805"/>
                  <a:pt x="74081" y="750805"/>
                </a:cubicBezTo>
                <a:cubicBezTo>
                  <a:pt x="57016" y="750805"/>
                  <a:pt x="40214" y="746572"/>
                  <a:pt x="23281" y="744455"/>
                </a:cubicBezTo>
                <a:cubicBezTo>
                  <a:pt x="-6705" y="754450"/>
                  <a:pt x="-4012" y="746611"/>
                  <a:pt x="10581" y="795255"/>
                </a:cubicBezTo>
                <a:cubicBezTo>
                  <a:pt x="18292" y="820957"/>
                  <a:pt x="43843" y="822167"/>
                  <a:pt x="61381" y="839705"/>
                </a:cubicBezTo>
                <a:cubicBezTo>
                  <a:pt x="67731" y="846055"/>
                  <a:pt x="72959" y="853774"/>
                  <a:pt x="80431" y="858755"/>
                </a:cubicBezTo>
                <a:cubicBezTo>
                  <a:pt x="86000" y="862468"/>
                  <a:pt x="93494" y="862112"/>
                  <a:pt x="99481" y="865105"/>
                </a:cubicBezTo>
                <a:cubicBezTo>
                  <a:pt x="112822" y="871776"/>
                  <a:pt x="128644" y="885365"/>
                  <a:pt x="137581" y="896855"/>
                </a:cubicBezTo>
                <a:cubicBezTo>
                  <a:pt x="146952" y="908903"/>
                  <a:pt x="154514" y="922255"/>
                  <a:pt x="162981" y="934955"/>
                </a:cubicBezTo>
                <a:cubicBezTo>
                  <a:pt x="170886" y="946812"/>
                  <a:pt x="181789" y="965865"/>
                  <a:pt x="194731" y="973055"/>
                </a:cubicBezTo>
                <a:cubicBezTo>
                  <a:pt x="230590" y="992977"/>
                  <a:pt x="287000" y="989624"/>
                  <a:pt x="321731" y="992105"/>
                </a:cubicBezTo>
                <a:cubicBezTo>
                  <a:pt x="328081" y="994222"/>
                  <a:pt x="334088" y="998455"/>
                  <a:pt x="340781" y="998455"/>
                </a:cubicBezTo>
                <a:cubicBezTo>
                  <a:pt x="362053" y="998455"/>
                  <a:pt x="384100" y="998832"/>
                  <a:pt x="404281" y="992105"/>
                </a:cubicBezTo>
                <a:cubicBezTo>
                  <a:pt x="411521" y="989692"/>
                  <a:pt x="413568" y="979881"/>
                  <a:pt x="416981" y="973055"/>
                </a:cubicBezTo>
                <a:cubicBezTo>
                  <a:pt x="424978" y="957061"/>
                  <a:pt x="426894" y="931235"/>
                  <a:pt x="429681" y="915905"/>
                </a:cubicBezTo>
                <a:cubicBezTo>
                  <a:pt x="431612" y="905286"/>
                  <a:pt x="433914" y="894738"/>
                  <a:pt x="436031" y="884155"/>
                </a:cubicBezTo>
                <a:cubicBezTo>
                  <a:pt x="455081" y="886272"/>
                  <a:pt x="474237" y="887590"/>
                  <a:pt x="493181" y="890505"/>
                </a:cubicBezTo>
                <a:cubicBezTo>
                  <a:pt x="507989" y="892783"/>
                  <a:pt x="523406" y="898463"/>
                  <a:pt x="537631" y="903205"/>
                </a:cubicBezTo>
                <a:cubicBezTo>
                  <a:pt x="549217" y="937963"/>
                  <a:pt x="547212" y="910780"/>
                  <a:pt x="524931" y="928605"/>
                </a:cubicBezTo>
                <a:cubicBezTo>
                  <a:pt x="518972" y="933373"/>
                  <a:pt x="516464" y="941305"/>
                  <a:pt x="512231" y="947655"/>
                </a:cubicBezTo>
                <a:cubicBezTo>
                  <a:pt x="516464" y="954005"/>
                  <a:pt x="518972" y="961937"/>
                  <a:pt x="524931" y="966705"/>
                </a:cubicBezTo>
                <a:cubicBezTo>
                  <a:pt x="530158" y="970886"/>
                  <a:pt x="537333" y="972273"/>
                  <a:pt x="543981" y="973055"/>
                </a:cubicBezTo>
                <a:cubicBezTo>
                  <a:pt x="573486" y="976526"/>
                  <a:pt x="603248" y="977288"/>
                  <a:pt x="632881" y="979405"/>
                </a:cubicBezTo>
                <a:cubicBezTo>
                  <a:pt x="637114" y="992105"/>
                  <a:pt x="642334" y="1004518"/>
                  <a:pt x="645581" y="1017505"/>
                </a:cubicBezTo>
                <a:cubicBezTo>
                  <a:pt x="647698" y="1025972"/>
                  <a:pt x="646479" y="1036090"/>
                  <a:pt x="651931" y="1042905"/>
                </a:cubicBezTo>
                <a:cubicBezTo>
                  <a:pt x="656112" y="1048132"/>
                  <a:pt x="664994" y="1046262"/>
                  <a:pt x="670981" y="1049255"/>
                </a:cubicBezTo>
                <a:cubicBezTo>
                  <a:pt x="720220" y="1073874"/>
                  <a:pt x="661198" y="1052344"/>
                  <a:pt x="709081" y="1068305"/>
                </a:cubicBezTo>
                <a:cubicBezTo>
                  <a:pt x="726014" y="1066188"/>
                  <a:pt x="745682" y="1071421"/>
                  <a:pt x="759881" y="1061955"/>
                </a:cubicBezTo>
                <a:cubicBezTo>
                  <a:pt x="768861" y="1055968"/>
                  <a:pt x="760244" y="1039185"/>
                  <a:pt x="766231" y="1030205"/>
                </a:cubicBezTo>
                <a:cubicBezTo>
                  <a:pt x="769944" y="1024636"/>
                  <a:pt x="778931" y="1025972"/>
                  <a:pt x="785281" y="1023855"/>
                </a:cubicBezTo>
                <a:cubicBezTo>
                  <a:pt x="800098" y="1025972"/>
                  <a:pt x="815055" y="1027270"/>
                  <a:pt x="829731" y="1030205"/>
                </a:cubicBezTo>
                <a:cubicBezTo>
                  <a:pt x="836295" y="1031518"/>
                  <a:pt x="846664" y="1030205"/>
                  <a:pt x="848781" y="1036555"/>
                </a:cubicBezTo>
                <a:cubicBezTo>
                  <a:pt x="852194" y="1046794"/>
                  <a:pt x="845049" y="1057834"/>
                  <a:pt x="842431" y="1068305"/>
                </a:cubicBezTo>
                <a:cubicBezTo>
                  <a:pt x="840808" y="1074799"/>
                  <a:pt x="840814" y="1082622"/>
                  <a:pt x="836081" y="1087355"/>
                </a:cubicBezTo>
                <a:cubicBezTo>
                  <a:pt x="831348" y="1092088"/>
                  <a:pt x="823018" y="1090712"/>
                  <a:pt x="817031" y="1093705"/>
                </a:cubicBezTo>
                <a:cubicBezTo>
                  <a:pt x="810205" y="1097118"/>
                  <a:pt x="803844" y="1101519"/>
                  <a:pt x="797981" y="1106405"/>
                </a:cubicBezTo>
                <a:cubicBezTo>
                  <a:pt x="791082" y="1112154"/>
                  <a:pt x="786781" y="1121094"/>
                  <a:pt x="778931" y="1125455"/>
                </a:cubicBezTo>
                <a:cubicBezTo>
                  <a:pt x="767229" y="1131956"/>
                  <a:pt x="740831" y="1138155"/>
                  <a:pt x="740831" y="1138155"/>
                </a:cubicBezTo>
                <a:lnTo>
                  <a:pt x="728131" y="1176255"/>
                </a:lnTo>
                <a:lnTo>
                  <a:pt x="721781" y="1195305"/>
                </a:lnTo>
                <a:cubicBezTo>
                  <a:pt x="723898" y="1203772"/>
                  <a:pt x="722679" y="1213890"/>
                  <a:pt x="728131" y="1220705"/>
                </a:cubicBezTo>
                <a:cubicBezTo>
                  <a:pt x="732312" y="1225932"/>
                  <a:pt x="740595" y="1225858"/>
                  <a:pt x="747181" y="1227055"/>
                </a:cubicBezTo>
                <a:cubicBezTo>
                  <a:pt x="763971" y="1230108"/>
                  <a:pt x="781048" y="1231288"/>
                  <a:pt x="797981" y="1233405"/>
                </a:cubicBezTo>
                <a:cubicBezTo>
                  <a:pt x="816982" y="1290407"/>
                  <a:pt x="797981" y="1225544"/>
                  <a:pt x="797981" y="1360405"/>
                </a:cubicBezTo>
                <a:cubicBezTo>
                  <a:pt x="797981" y="1381677"/>
                  <a:pt x="797986" y="1403601"/>
                  <a:pt x="804331" y="1423905"/>
                </a:cubicBezTo>
                <a:cubicBezTo>
                  <a:pt x="808884" y="1438474"/>
                  <a:pt x="829731" y="1462005"/>
                  <a:pt x="829731" y="1462005"/>
                </a:cubicBezTo>
                <a:cubicBezTo>
                  <a:pt x="836081" y="1459888"/>
                  <a:pt x="842794" y="1458648"/>
                  <a:pt x="848781" y="1455655"/>
                </a:cubicBezTo>
                <a:cubicBezTo>
                  <a:pt x="855607" y="1452242"/>
                  <a:pt x="860276" y="1444034"/>
                  <a:pt x="867831" y="1442955"/>
                </a:cubicBezTo>
                <a:cubicBezTo>
                  <a:pt x="876471" y="1441721"/>
                  <a:pt x="884764" y="1447188"/>
                  <a:pt x="893231" y="1449305"/>
                </a:cubicBezTo>
                <a:cubicBezTo>
                  <a:pt x="899581" y="1455655"/>
                  <a:pt x="909814" y="1459720"/>
                  <a:pt x="912281" y="1468355"/>
                </a:cubicBezTo>
                <a:cubicBezTo>
                  <a:pt x="914679" y="1476746"/>
                  <a:pt x="908439" y="1485396"/>
                  <a:pt x="905931" y="1493755"/>
                </a:cubicBezTo>
                <a:cubicBezTo>
                  <a:pt x="902084" y="1506577"/>
                  <a:pt x="897464" y="1519155"/>
                  <a:pt x="893231" y="1531855"/>
                </a:cubicBezTo>
                <a:lnTo>
                  <a:pt x="886881" y="1550905"/>
                </a:lnTo>
                <a:cubicBezTo>
                  <a:pt x="893231" y="1555138"/>
                  <a:pt x="899105" y="1560192"/>
                  <a:pt x="905931" y="1563605"/>
                </a:cubicBezTo>
                <a:cubicBezTo>
                  <a:pt x="925508" y="1573394"/>
                  <a:pt x="958269" y="1574116"/>
                  <a:pt x="975781" y="1576305"/>
                </a:cubicBezTo>
                <a:cubicBezTo>
                  <a:pt x="988481" y="1580538"/>
                  <a:pt x="1002742" y="1596431"/>
                  <a:pt x="1013881" y="1589005"/>
                </a:cubicBezTo>
                <a:cubicBezTo>
                  <a:pt x="1026724" y="1580443"/>
                  <a:pt x="1036019" y="1571833"/>
                  <a:pt x="1051981" y="1569955"/>
                </a:cubicBezTo>
                <a:cubicBezTo>
                  <a:pt x="1081486" y="1566484"/>
                  <a:pt x="1111248" y="1565722"/>
                  <a:pt x="1140881" y="1563605"/>
                </a:cubicBezTo>
                <a:cubicBezTo>
                  <a:pt x="1147231" y="1557255"/>
                  <a:pt x="1154182" y="1551454"/>
                  <a:pt x="1159931" y="1544555"/>
                </a:cubicBezTo>
                <a:cubicBezTo>
                  <a:pt x="1164817" y="1538692"/>
                  <a:pt x="1165293" y="1527602"/>
                  <a:pt x="1172631" y="1525505"/>
                </a:cubicBezTo>
                <a:cubicBezTo>
                  <a:pt x="1183009" y="1522540"/>
                  <a:pt x="1193798" y="1529738"/>
                  <a:pt x="1204381" y="1531855"/>
                </a:cubicBezTo>
                <a:cubicBezTo>
                  <a:pt x="1206498" y="1538205"/>
                  <a:pt x="1205998" y="1546172"/>
                  <a:pt x="1210731" y="1550905"/>
                </a:cubicBezTo>
                <a:cubicBezTo>
                  <a:pt x="1223748" y="1563922"/>
                  <a:pt x="1249455" y="1553320"/>
                  <a:pt x="1261531" y="1550905"/>
                </a:cubicBezTo>
                <a:cubicBezTo>
                  <a:pt x="1284814" y="1553022"/>
                  <a:pt x="1308357" y="1553192"/>
                  <a:pt x="1331381" y="1557255"/>
                </a:cubicBezTo>
                <a:cubicBezTo>
                  <a:pt x="1344564" y="1559581"/>
                  <a:pt x="1369481" y="1569955"/>
                  <a:pt x="1369481" y="1569955"/>
                </a:cubicBezTo>
                <a:cubicBezTo>
                  <a:pt x="1373714" y="1576305"/>
                  <a:pt x="1378768" y="1582179"/>
                  <a:pt x="1382181" y="1589005"/>
                </a:cubicBezTo>
                <a:cubicBezTo>
                  <a:pt x="1385174" y="1594992"/>
                  <a:pt x="1382181" y="1605938"/>
                  <a:pt x="1388531" y="1608055"/>
                </a:cubicBezTo>
                <a:cubicBezTo>
                  <a:pt x="1396194" y="1610609"/>
                  <a:pt x="1429051" y="1598782"/>
                  <a:pt x="1439331" y="1595355"/>
                </a:cubicBezTo>
                <a:cubicBezTo>
                  <a:pt x="1452031" y="1582655"/>
                  <a:pt x="1460392" y="1562935"/>
                  <a:pt x="1477431" y="1557255"/>
                </a:cubicBezTo>
                <a:cubicBezTo>
                  <a:pt x="1505461" y="1547912"/>
                  <a:pt x="1490494" y="1553898"/>
                  <a:pt x="1521881" y="1538205"/>
                </a:cubicBezTo>
                <a:cubicBezTo>
                  <a:pt x="1528231" y="1540322"/>
                  <a:pt x="1534329" y="1545655"/>
                  <a:pt x="1540931" y="1544555"/>
                </a:cubicBezTo>
                <a:cubicBezTo>
                  <a:pt x="1574017" y="1539041"/>
                  <a:pt x="1557957" y="1509036"/>
                  <a:pt x="1553631" y="1487405"/>
                </a:cubicBezTo>
                <a:cubicBezTo>
                  <a:pt x="1552318" y="1480841"/>
                  <a:pt x="1549398" y="1474705"/>
                  <a:pt x="1547281" y="1468355"/>
                </a:cubicBezTo>
                <a:cubicBezTo>
                  <a:pt x="1552857" y="1446053"/>
                  <a:pt x="1548055" y="1433507"/>
                  <a:pt x="1579031" y="1436605"/>
                </a:cubicBezTo>
                <a:cubicBezTo>
                  <a:pt x="1592352" y="1437937"/>
                  <a:pt x="1604431" y="1445072"/>
                  <a:pt x="1617131" y="1449305"/>
                </a:cubicBezTo>
                <a:lnTo>
                  <a:pt x="1636181" y="1455655"/>
                </a:lnTo>
                <a:cubicBezTo>
                  <a:pt x="1682748" y="1453538"/>
                  <a:pt x="1729404" y="1452880"/>
                  <a:pt x="1775881" y="1449305"/>
                </a:cubicBezTo>
                <a:cubicBezTo>
                  <a:pt x="1788357" y="1448345"/>
                  <a:pt x="1832748" y="1432466"/>
                  <a:pt x="1839381" y="1430255"/>
                </a:cubicBezTo>
                <a:lnTo>
                  <a:pt x="1858431" y="1423905"/>
                </a:lnTo>
                <a:cubicBezTo>
                  <a:pt x="1864781" y="1421788"/>
                  <a:pt x="1871912" y="1421268"/>
                  <a:pt x="1877481" y="1417555"/>
                </a:cubicBezTo>
                <a:lnTo>
                  <a:pt x="1896531" y="1404855"/>
                </a:lnTo>
                <a:cubicBezTo>
                  <a:pt x="1900764" y="1398505"/>
                  <a:pt x="1904345" y="1391668"/>
                  <a:pt x="1909231" y="1385805"/>
                </a:cubicBezTo>
                <a:cubicBezTo>
                  <a:pt x="1914980" y="1378906"/>
                  <a:pt x="1923826" y="1374552"/>
                  <a:pt x="1928281" y="1366755"/>
                </a:cubicBezTo>
                <a:cubicBezTo>
                  <a:pt x="1932611" y="1359178"/>
                  <a:pt x="1932233" y="1349746"/>
                  <a:pt x="1934631" y="1341355"/>
                </a:cubicBezTo>
                <a:cubicBezTo>
                  <a:pt x="1936470" y="1334919"/>
                  <a:pt x="1938864" y="1328655"/>
                  <a:pt x="1940981" y="1322305"/>
                </a:cubicBezTo>
                <a:cubicBezTo>
                  <a:pt x="1938864" y="1286322"/>
                  <a:pt x="1938218" y="1250222"/>
                  <a:pt x="1934631" y="1214355"/>
                </a:cubicBezTo>
                <a:cubicBezTo>
                  <a:pt x="1933965" y="1207695"/>
                  <a:pt x="1933014" y="1200038"/>
                  <a:pt x="1928281" y="1195305"/>
                </a:cubicBezTo>
                <a:cubicBezTo>
                  <a:pt x="1917488" y="1184512"/>
                  <a:pt x="1904661" y="1174732"/>
                  <a:pt x="1890181" y="1169905"/>
                </a:cubicBezTo>
                <a:lnTo>
                  <a:pt x="1871131" y="1163555"/>
                </a:lnTo>
                <a:cubicBezTo>
                  <a:pt x="1869014" y="1157205"/>
                  <a:pt x="1862295" y="1150720"/>
                  <a:pt x="1864781" y="1144505"/>
                </a:cubicBezTo>
                <a:cubicBezTo>
                  <a:pt x="1867615" y="1137419"/>
                  <a:pt x="1879063" y="1137764"/>
                  <a:pt x="1883831" y="1131805"/>
                </a:cubicBezTo>
                <a:cubicBezTo>
                  <a:pt x="1888012" y="1126578"/>
                  <a:pt x="1888064" y="1119105"/>
                  <a:pt x="1890181" y="1112755"/>
                </a:cubicBezTo>
                <a:cubicBezTo>
                  <a:pt x="1874220" y="1064872"/>
                  <a:pt x="1895750" y="1123894"/>
                  <a:pt x="1871131" y="1074655"/>
                </a:cubicBezTo>
                <a:cubicBezTo>
                  <a:pt x="1868138" y="1068668"/>
                  <a:pt x="1869514" y="1060338"/>
                  <a:pt x="1864781" y="1055605"/>
                </a:cubicBezTo>
                <a:cubicBezTo>
                  <a:pt x="1860048" y="1050872"/>
                  <a:pt x="1852081" y="1051372"/>
                  <a:pt x="1845731" y="1049255"/>
                </a:cubicBezTo>
                <a:cubicBezTo>
                  <a:pt x="1822573" y="979780"/>
                  <a:pt x="1859507" y="1085013"/>
                  <a:pt x="1826681" y="1011155"/>
                </a:cubicBezTo>
                <a:cubicBezTo>
                  <a:pt x="1816621" y="988519"/>
                  <a:pt x="1818526" y="971250"/>
                  <a:pt x="1801281" y="954005"/>
                </a:cubicBezTo>
                <a:cubicBezTo>
                  <a:pt x="1795885" y="948609"/>
                  <a:pt x="1788581" y="945538"/>
                  <a:pt x="1782231" y="941305"/>
                </a:cubicBezTo>
                <a:cubicBezTo>
                  <a:pt x="1748364" y="890505"/>
                  <a:pt x="1792814" y="951888"/>
                  <a:pt x="1750481" y="909555"/>
                </a:cubicBezTo>
                <a:cubicBezTo>
                  <a:pt x="1738171" y="897245"/>
                  <a:pt x="1736596" y="886949"/>
                  <a:pt x="1731431" y="871455"/>
                </a:cubicBezTo>
                <a:cubicBezTo>
                  <a:pt x="1733548" y="856638"/>
                  <a:pt x="1734416" y="841589"/>
                  <a:pt x="1737781" y="827005"/>
                </a:cubicBezTo>
                <a:cubicBezTo>
                  <a:pt x="1740791" y="813961"/>
                  <a:pt x="1750481" y="788905"/>
                  <a:pt x="1750481" y="788905"/>
                </a:cubicBezTo>
                <a:cubicBezTo>
                  <a:pt x="1744131" y="786788"/>
                  <a:pt x="1738124" y="782555"/>
                  <a:pt x="1731431" y="782555"/>
                </a:cubicBezTo>
                <a:cubicBezTo>
                  <a:pt x="1722704" y="782555"/>
                  <a:pt x="1714422" y="786507"/>
                  <a:pt x="1706031" y="788905"/>
                </a:cubicBezTo>
                <a:cubicBezTo>
                  <a:pt x="1683027" y="795478"/>
                  <a:pt x="1688803" y="794040"/>
                  <a:pt x="1667931" y="807955"/>
                </a:cubicBezTo>
                <a:cubicBezTo>
                  <a:pt x="1661581" y="805838"/>
                  <a:pt x="1653062" y="806832"/>
                  <a:pt x="1648881" y="801605"/>
                </a:cubicBezTo>
                <a:cubicBezTo>
                  <a:pt x="1643429" y="794790"/>
                  <a:pt x="1644929" y="784596"/>
                  <a:pt x="1642531" y="776205"/>
                </a:cubicBezTo>
                <a:cubicBezTo>
                  <a:pt x="1640692" y="769769"/>
                  <a:pt x="1638298" y="763505"/>
                  <a:pt x="1636181" y="757155"/>
                </a:cubicBezTo>
                <a:cubicBezTo>
                  <a:pt x="1634064" y="731755"/>
                  <a:pt x="1638981" y="704744"/>
                  <a:pt x="1629831" y="680955"/>
                </a:cubicBezTo>
                <a:cubicBezTo>
                  <a:pt x="1626698" y="672809"/>
                  <a:pt x="1613158" y="674605"/>
                  <a:pt x="1604431" y="674605"/>
                </a:cubicBezTo>
                <a:cubicBezTo>
                  <a:pt x="1597738" y="674605"/>
                  <a:pt x="1591817" y="679116"/>
                  <a:pt x="1585381" y="680955"/>
                </a:cubicBezTo>
                <a:cubicBezTo>
                  <a:pt x="1576990" y="683353"/>
                  <a:pt x="1568448" y="685188"/>
                  <a:pt x="1559981" y="687305"/>
                </a:cubicBezTo>
                <a:cubicBezTo>
                  <a:pt x="1542602" y="675719"/>
                  <a:pt x="1537143" y="675608"/>
                  <a:pt x="1528231" y="655555"/>
                </a:cubicBezTo>
                <a:cubicBezTo>
                  <a:pt x="1522794" y="643322"/>
                  <a:pt x="1515531" y="617455"/>
                  <a:pt x="1515531" y="617455"/>
                </a:cubicBezTo>
                <a:cubicBezTo>
                  <a:pt x="1517648" y="598405"/>
                  <a:pt x="1518730" y="579211"/>
                  <a:pt x="1521881" y="560305"/>
                </a:cubicBezTo>
                <a:cubicBezTo>
                  <a:pt x="1522981" y="553703"/>
                  <a:pt x="1526779" y="547789"/>
                  <a:pt x="1528231" y="541255"/>
                </a:cubicBezTo>
                <a:cubicBezTo>
                  <a:pt x="1531024" y="528686"/>
                  <a:pt x="1532984" y="515931"/>
                  <a:pt x="1534581" y="503155"/>
                </a:cubicBezTo>
                <a:cubicBezTo>
                  <a:pt x="1537009" y="483729"/>
                  <a:pt x="1535648" y="443872"/>
                  <a:pt x="1547281" y="420605"/>
                </a:cubicBezTo>
                <a:cubicBezTo>
                  <a:pt x="1550694" y="413779"/>
                  <a:pt x="1555748" y="407905"/>
                  <a:pt x="1559981" y="401555"/>
                </a:cubicBezTo>
                <a:cubicBezTo>
                  <a:pt x="1572681" y="405788"/>
                  <a:pt x="1590655" y="403116"/>
                  <a:pt x="1598081" y="414255"/>
                </a:cubicBezTo>
                <a:cubicBezTo>
                  <a:pt x="1614494" y="438874"/>
                  <a:pt x="1603541" y="430892"/>
                  <a:pt x="1629831" y="439655"/>
                </a:cubicBezTo>
                <a:lnTo>
                  <a:pt x="1655231" y="401555"/>
                </a:lnTo>
                <a:cubicBezTo>
                  <a:pt x="1659464" y="395205"/>
                  <a:pt x="1660691" y="384918"/>
                  <a:pt x="1667931" y="382505"/>
                </a:cubicBezTo>
                <a:lnTo>
                  <a:pt x="1686981" y="376155"/>
                </a:lnTo>
                <a:cubicBezTo>
                  <a:pt x="1695448" y="378272"/>
                  <a:pt x="1704575" y="386408"/>
                  <a:pt x="1712381" y="382505"/>
                </a:cubicBezTo>
                <a:cubicBezTo>
                  <a:pt x="1720848" y="378272"/>
                  <a:pt x="1723907" y="366498"/>
                  <a:pt x="1725081" y="357105"/>
                </a:cubicBezTo>
                <a:cubicBezTo>
                  <a:pt x="1725806" y="351306"/>
                  <a:pt x="1714820" y="319971"/>
                  <a:pt x="1712381" y="312655"/>
                </a:cubicBezTo>
                <a:cubicBezTo>
                  <a:pt x="1725674" y="246191"/>
                  <a:pt x="1706071" y="289289"/>
                  <a:pt x="1813981" y="293605"/>
                </a:cubicBezTo>
                <a:cubicBezTo>
                  <a:pt x="1835236" y="294455"/>
                  <a:pt x="1856314" y="289372"/>
                  <a:pt x="1877481" y="287255"/>
                </a:cubicBezTo>
                <a:cubicBezTo>
                  <a:pt x="1895701" y="232596"/>
                  <a:pt x="1893428" y="262142"/>
                  <a:pt x="1877481" y="198355"/>
                </a:cubicBezTo>
                <a:cubicBezTo>
                  <a:pt x="1843893" y="209551"/>
                  <a:pt x="1869504" y="202115"/>
                  <a:pt x="1820331" y="211055"/>
                </a:cubicBezTo>
                <a:cubicBezTo>
                  <a:pt x="1802326" y="214329"/>
                  <a:pt x="1781017" y="218659"/>
                  <a:pt x="1763181" y="223755"/>
                </a:cubicBezTo>
                <a:cubicBezTo>
                  <a:pt x="1756745" y="225594"/>
                  <a:pt x="1750481" y="227988"/>
                  <a:pt x="1744131" y="230105"/>
                </a:cubicBezTo>
                <a:cubicBezTo>
                  <a:pt x="1728637" y="224940"/>
                  <a:pt x="1718341" y="223365"/>
                  <a:pt x="1706031" y="211055"/>
                </a:cubicBezTo>
                <a:cubicBezTo>
                  <a:pt x="1680183" y="185207"/>
                  <a:pt x="1705782" y="191631"/>
                  <a:pt x="1680631" y="153905"/>
                </a:cubicBezTo>
                <a:cubicBezTo>
                  <a:pt x="1644235" y="99310"/>
                  <a:pt x="1687871" y="168385"/>
                  <a:pt x="1661581" y="115805"/>
                </a:cubicBezTo>
                <a:cubicBezTo>
                  <a:pt x="1658168" y="108979"/>
                  <a:pt x="1653114" y="103105"/>
                  <a:pt x="1648881" y="96755"/>
                </a:cubicBezTo>
                <a:cubicBezTo>
                  <a:pt x="1632083" y="29564"/>
                  <a:pt x="1654890" y="108687"/>
                  <a:pt x="1629831" y="52305"/>
                </a:cubicBezTo>
                <a:cubicBezTo>
                  <a:pt x="1607559" y="2192"/>
                  <a:pt x="1632351" y="24352"/>
                  <a:pt x="1598081" y="1505"/>
                </a:cubicBezTo>
                <a:cubicBezTo>
                  <a:pt x="1569568" y="4097"/>
                  <a:pt x="1521881" y="-13075"/>
                  <a:pt x="1521881" y="26905"/>
                </a:cubicBezTo>
                <a:cubicBezTo>
                  <a:pt x="1521881" y="33598"/>
                  <a:pt x="1526114" y="39605"/>
                  <a:pt x="1528231" y="45955"/>
                </a:cubicBezTo>
                <a:cubicBezTo>
                  <a:pt x="1526114" y="52305"/>
                  <a:pt x="1526614" y="60272"/>
                  <a:pt x="1521881" y="65005"/>
                </a:cubicBezTo>
                <a:cubicBezTo>
                  <a:pt x="1517148" y="69738"/>
                  <a:pt x="1509524" y="71355"/>
                  <a:pt x="1502831" y="71355"/>
                </a:cubicBezTo>
                <a:cubicBezTo>
                  <a:pt x="1479452" y="71355"/>
                  <a:pt x="1456264" y="67122"/>
                  <a:pt x="1432981" y="65005"/>
                </a:cubicBezTo>
                <a:cubicBezTo>
                  <a:pt x="1416197" y="60809"/>
                  <a:pt x="1385050" y="52305"/>
                  <a:pt x="1369481" y="52305"/>
                </a:cubicBezTo>
                <a:cubicBezTo>
                  <a:pt x="1335548" y="52305"/>
                  <a:pt x="1301748" y="56538"/>
                  <a:pt x="1267881" y="58655"/>
                </a:cubicBezTo>
                <a:cubicBezTo>
                  <a:pt x="1261531" y="62888"/>
                  <a:pt x="1253599" y="65396"/>
                  <a:pt x="1248831" y="71355"/>
                </a:cubicBezTo>
                <a:cubicBezTo>
                  <a:pt x="1244650" y="76582"/>
                  <a:pt x="1245474" y="84418"/>
                  <a:pt x="1242481" y="90405"/>
                </a:cubicBezTo>
                <a:cubicBezTo>
                  <a:pt x="1239068" y="97231"/>
                  <a:pt x="1234014" y="103105"/>
                  <a:pt x="1229781" y="109455"/>
                </a:cubicBezTo>
                <a:lnTo>
                  <a:pt x="1217081" y="71355"/>
                </a:lnTo>
                <a:cubicBezTo>
                  <a:pt x="1214964" y="65005"/>
                  <a:pt x="1217081" y="54422"/>
                  <a:pt x="1210731" y="52305"/>
                </a:cubicBezTo>
                <a:lnTo>
                  <a:pt x="1191681" y="45955"/>
                </a:lnTo>
                <a:cubicBezTo>
                  <a:pt x="1140881" y="62888"/>
                  <a:pt x="1200148" y="37488"/>
                  <a:pt x="1166281" y="71355"/>
                </a:cubicBezTo>
                <a:cubicBezTo>
                  <a:pt x="1161548" y="76088"/>
                  <a:pt x="1153581" y="75588"/>
                  <a:pt x="1147231" y="77705"/>
                </a:cubicBezTo>
                <a:cubicBezTo>
                  <a:pt x="1140881" y="75588"/>
                  <a:pt x="1134032" y="74606"/>
                  <a:pt x="1128181" y="71355"/>
                </a:cubicBezTo>
                <a:cubicBezTo>
                  <a:pt x="1114838" y="63942"/>
                  <a:pt x="1090081" y="45955"/>
                  <a:pt x="1090081" y="45955"/>
                </a:cubicBezTo>
                <a:cubicBezTo>
                  <a:pt x="1068585" y="48642"/>
                  <a:pt x="1022062" y="51085"/>
                  <a:pt x="1001181" y="65005"/>
                </a:cubicBezTo>
                <a:cubicBezTo>
                  <a:pt x="969822" y="85911"/>
                  <a:pt x="994323" y="73070"/>
                  <a:pt x="950381" y="84055"/>
                </a:cubicBezTo>
                <a:cubicBezTo>
                  <a:pt x="943887" y="85678"/>
                  <a:pt x="937991" y="89739"/>
                  <a:pt x="931331" y="90405"/>
                </a:cubicBezTo>
                <a:cubicBezTo>
                  <a:pt x="895464" y="93992"/>
                  <a:pt x="859364" y="94638"/>
                  <a:pt x="823381" y="96755"/>
                </a:cubicBezTo>
                <a:cubicBezTo>
                  <a:pt x="817031" y="98872"/>
                  <a:pt x="808222" y="97658"/>
                  <a:pt x="804331" y="103105"/>
                </a:cubicBezTo>
                <a:cubicBezTo>
                  <a:pt x="796550" y="113998"/>
                  <a:pt x="794256" y="128078"/>
                  <a:pt x="791631" y="141205"/>
                </a:cubicBezTo>
                <a:cubicBezTo>
                  <a:pt x="789514" y="151788"/>
                  <a:pt x="786922" y="162288"/>
                  <a:pt x="785281" y="172955"/>
                </a:cubicBezTo>
                <a:cubicBezTo>
                  <a:pt x="782686" y="189822"/>
                  <a:pt x="781984" y="206965"/>
                  <a:pt x="778931" y="223755"/>
                </a:cubicBezTo>
                <a:cubicBezTo>
                  <a:pt x="777734" y="230341"/>
                  <a:pt x="776294" y="237236"/>
                  <a:pt x="772581" y="242805"/>
                </a:cubicBezTo>
                <a:cubicBezTo>
                  <a:pt x="767600" y="250277"/>
                  <a:pt x="761381" y="257494"/>
                  <a:pt x="753531" y="261855"/>
                </a:cubicBezTo>
                <a:cubicBezTo>
                  <a:pt x="722081" y="279327"/>
                  <a:pt x="678415" y="277920"/>
                  <a:pt x="645581" y="280905"/>
                </a:cubicBezTo>
                <a:lnTo>
                  <a:pt x="607481" y="293605"/>
                </a:lnTo>
                <a:cubicBezTo>
                  <a:pt x="601131" y="295722"/>
                  <a:pt x="594000" y="296242"/>
                  <a:pt x="588431" y="299955"/>
                </a:cubicBezTo>
                <a:cubicBezTo>
                  <a:pt x="582081" y="304188"/>
                  <a:pt x="576207" y="309242"/>
                  <a:pt x="569381" y="312655"/>
                </a:cubicBezTo>
                <a:cubicBezTo>
                  <a:pt x="563394" y="315648"/>
                  <a:pt x="556182" y="315754"/>
                  <a:pt x="550331" y="319005"/>
                </a:cubicBezTo>
                <a:cubicBezTo>
                  <a:pt x="476473" y="360037"/>
                  <a:pt x="548304" y="332381"/>
                  <a:pt x="474131" y="357105"/>
                </a:cubicBezTo>
                <a:cubicBezTo>
                  <a:pt x="467781" y="359222"/>
                  <a:pt x="461707" y="362508"/>
                  <a:pt x="455081" y="363455"/>
                </a:cubicBezTo>
                <a:cubicBezTo>
                  <a:pt x="423775" y="367927"/>
                  <a:pt x="412449" y="367990"/>
                  <a:pt x="385231" y="376155"/>
                </a:cubicBezTo>
                <a:cubicBezTo>
                  <a:pt x="372409" y="380002"/>
                  <a:pt x="359831" y="384622"/>
                  <a:pt x="347131" y="388855"/>
                </a:cubicBezTo>
                <a:lnTo>
                  <a:pt x="328081" y="395205"/>
                </a:lnTo>
                <a:lnTo>
                  <a:pt x="302681" y="433305"/>
                </a:lnTo>
                <a:cubicBezTo>
                  <a:pt x="298448" y="439655"/>
                  <a:pt x="292394" y="445115"/>
                  <a:pt x="289981" y="452355"/>
                </a:cubicBezTo>
                <a:lnTo>
                  <a:pt x="277281" y="490455"/>
                </a:lnTo>
                <a:cubicBezTo>
                  <a:pt x="256114" y="488338"/>
                  <a:pt x="234806" y="487340"/>
                  <a:pt x="213781" y="484105"/>
                </a:cubicBezTo>
                <a:cubicBezTo>
                  <a:pt x="207165" y="483087"/>
                  <a:pt x="198912" y="482982"/>
                  <a:pt x="194731" y="477755"/>
                </a:cubicBezTo>
                <a:cubicBezTo>
                  <a:pt x="189279" y="470940"/>
                  <a:pt x="190498" y="460822"/>
                  <a:pt x="188381" y="452355"/>
                </a:cubicBezTo>
                <a:cubicBezTo>
                  <a:pt x="182031" y="456588"/>
                  <a:pt x="174099" y="459096"/>
                  <a:pt x="169331" y="465055"/>
                </a:cubicBezTo>
                <a:cubicBezTo>
                  <a:pt x="165150" y="470282"/>
                  <a:pt x="165974" y="478118"/>
                  <a:pt x="162981" y="484105"/>
                </a:cubicBezTo>
                <a:cubicBezTo>
                  <a:pt x="159568" y="490931"/>
                  <a:pt x="153694" y="496329"/>
                  <a:pt x="150281" y="503155"/>
                </a:cubicBezTo>
                <a:cubicBezTo>
                  <a:pt x="147288" y="509142"/>
                  <a:pt x="147182" y="516354"/>
                  <a:pt x="143931" y="522205"/>
                </a:cubicBezTo>
                <a:cubicBezTo>
                  <a:pt x="136031" y="536424"/>
                  <a:pt x="114055" y="558739"/>
                  <a:pt x="112181" y="579355"/>
                </a:cubicBezTo>
                <a:cubicBezTo>
                  <a:pt x="110648" y="596219"/>
                  <a:pt x="112181" y="613222"/>
                  <a:pt x="112181" y="630155"/>
                </a:cubicBezTo>
              </a:path>
            </a:pathLst>
          </a:custGeom>
        </p:spPr>
        <p:txBody>
          <a:bodyPr vert="horz" wrap="square" lIns="91358" tIns="45680" rIns="91358" bIns="45680" numCol="1" rtlCol="0" anchor="t" anchorCtr="0" compatLnSpc="1">
            <a:prstTxWarp prst="textNoShape">
              <a:avLst/>
            </a:prstTxWarp>
          </a:bodyPr>
          <a:lstStyle/>
          <a:p>
            <a:pPr algn="r" defTabSz="913553"/>
            <a:endParaRPr lang="ru-RU" sz="1800" b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2046145" y="4368857"/>
            <a:ext cx="884428" cy="611381"/>
          </a:xfrm>
          <a:custGeom>
            <a:gdLst>
              <a:gd name="connsiteX0" fmla="*/ 6322 w 971560"/>
              <a:gd name="connsiteY0" fmla="*/ 241300 h 704850"/>
              <a:gd name="connsiteX1" fmla="*/ 88872 w 971560"/>
              <a:gd name="connsiteY1" fmla="*/ 228600 h 704850"/>
              <a:gd name="connsiteX2" fmla="*/ 107922 w 971560"/>
              <a:gd name="connsiteY2" fmla="*/ 222250 h 704850"/>
              <a:gd name="connsiteX3" fmla="*/ 171422 w 971560"/>
              <a:gd name="connsiteY3" fmla="*/ 228600 h 704850"/>
              <a:gd name="connsiteX4" fmla="*/ 196822 w 971560"/>
              <a:gd name="connsiteY4" fmla="*/ 234950 h 704850"/>
              <a:gd name="connsiteX5" fmla="*/ 215872 w 971560"/>
              <a:gd name="connsiteY5" fmla="*/ 254000 h 704850"/>
              <a:gd name="connsiteX6" fmla="*/ 234922 w 971560"/>
              <a:gd name="connsiteY6" fmla="*/ 260350 h 704850"/>
              <a:gd name="connsiteX7" fmla="*/ 279372 w 971560"/>
              <a:gd name="connsiteY7" fmla="*/ 279400 h 704850"/>
              <a:gd name="connsiteX8" fmla="*/ 304772 w 971560"/>
              <a:gd name="connsiteY8" fmla="*/ 273050 h 704850"/>
              <a:gd name="connsiteX9" fmla="*/ 311122 w 971560"/>
              <a:gd name="connsiteY9" fmla="*/ 234950 h 704850"/>
              <a:gd name="connsiteX10" fmla="*/ 317472 w 971560"/>
              <a:gd name="connsiteY10" fmla="*/ 184150 h 704850"/>
              <a:gd name="connsiteX11" fmla="*/ 342872 w 971560"/>
              <a:gd name="connsiteY11" fmla="*/ 177800 h 704850"/>
              <a:gd name="connsiteX12" fmla="*/ 355572 w 971560"/>
              <a:gd name="connsiteY12" fmla="*/ 139700 h 704850"/>
              <a:gd name="connsiteX13" fmla="*/ 368272 w 971560"/>
              <a:gd name="connsiteY13" fmla="*/ 88900 h 704850"/>
              <a:gd name="connsiteX14" fmla="*/ 361922 w 971560"/>
              <a:gd name="connsiteY14" fmla="*/ 31750 h 704850"/>
              <a:gd name="connsiteX15" fmla="*/ 444472 w 971560"/>
              <a:gd name="connsiteY15" fmla="*/ 44450 h 704850"/>
              <a:gd name="connsiteX16" fmla="*/ 438122 w 971560"/>
              <a:gd name="connsiteY16" fmla="*/ 101600 h 704850"/>
              <a:gd name="connsiteX17" fmla="*/ 457172 w 971560"/>
              <a:gd name="connsiteY17" fmla="*/ 114300 h 704850"/>
              <a:gd name="connsiteX18" fmla="*/ 527022 w 971560"/>
              <a:gd name="connsiteY18" fmla="*/ 95250 h 704850"/>
              <a:gd name="connsiteX19" fmla="*/ 565122 w 971560"/>
              <a:gd name="connsiteY19" fmla="*/ 63500 h 704850"/>
              <a:gd name="connsiteX20" fmla="*/ 609572 w 971560"/>
              <a:gd name="connsiteY20" fmla="*/ 57150 h 704850"/>
              <a:gd name="connsiteX21" fmla="*/ 730222 w 971560"/>
              <a:gd name="connsiteY21" fmla="*/ 50800 h 704850"/>
              <a:gd name="connsiteX22" fmla="*/ 787372 w 971560"/>
              <a:gd name="connsiteY22" fmla="*/ 25400 h 704850"/>
              <a:gd name="connsiteX23" fmla="*/ 806422 w 971560"/>
              <a:gd name="connsiteY23" fmla="*/ 6350 h 704850"/>
              <a:gd name="connsiteX24" fmla="*/ 825472 w 971560"/>
              <a:gd name="connsiteY24" fmla="*/ 0 h 704850"/>
              <a:gd name="connsiteX25" fmla="*/ 863572 w 971560"/>
              <a:gd name="connsiteY25" fmla="*/ 25400 h 704850"/>
              <a:gd name="connsiteX26" fmla="*/ 876272 w 971560"/>
              <a:gd name="connsiteY26" fmla="*/ 63500 h 704850"/>
              <a:gd name="connsiteX27" fmla="*/ 876272 w 971560"/>
              <a:gd name="connsiteY27" fmla="*/ 184150 h 704850"/>
              <a:gd name="connsiteX28" fmla="*/ 895322 w 971560"/>
              <a:gd name="connsiteY28" fmla="*/ 241300 h 704850"/>
              <a:gd name="connsiteX29" fmla="*/ 914372 w 971560"/>
              <a:gd name="connsiteY29" fmla="*/ 254000 h 704850"/>
              <a:gd name="connsiteX30" fmla="*/ 920722 w 971560"/>
              <a:gd name="connsiteY30" fmla="*/ 273050 h 704850"/>
              <a:gd name="connsiteX31" fmla="*/ 939772 w 971560"/>
              <a:gd name="connsiteY31" fmla="*/ 330200 h 704850"/>
              <a:gd name="connsiteX32" fmla="*/ 958822 w 971560"/>
              <a:gd name="connsiteY32" fmla="*/ 342900 h 704850"/>
              <a:gd name="connsiteX33" fmla="*/ 965172 w 971560"/>
              <a:gd name="connsiteY33" fmla="*/ 361950 h 704850"/>
              <a:gd name="connsiteX34" fmla="*/ 965172 w 971560"/>
              <a:gd name="connsiteY34" fmla="*/ 457200 h 704850"/>
              <a:gd name="connsiteX35" fmla="*/ 952472 w 971560"/>
              <a:gd name="connsiteY35" fmla="*/ 482600 h 704850"/>
              <a:gd name="connsiteX36" fmla="*/ 882622 w 971560"/>
              <a:gd name="connsiteY36" fmla="*/ 501650 h 704850"/>
              <a:gd name="connsiteX37" fmla="*/ 844522 w 971560"/>
              <a:gd name="connsiteY37" fmla="*/ 514350 h 704850"/>
              <a:gd name="connsiteX38" fmla="*/ 825472 w 971560"/>
              <a:gd name="connsiteY38" fmla="*/ 520700 h 704850"/>
              <a:gd name="connsiteX39" fmla="*/ 806422 w 971560"/>
              <a:gd name="connsiteY39" fmla="*/ 527050 h 704850"/>
              <a:gd name="connsiteX40" fmla="*/ 781022 w 971560"/>
              <a:gd name="connsiteY40" fmla="*/ 584200 h 704850"/>
              <a:gd name="connsiteX41" fmla="*/ 755622 w 971560"/>
              <a:gd name="connsiteY41" fmla="*/ 622300 h 704850"/>
              <a:gd name="connsiteX42" fmla="*/ 730222 w 971560"/>
              <a:gd name="connsiteY42" fmla="*/ 615950 h 704850"/>
              <a:gd name="connsiteX43" fmla="*/ 742922 w 971560"/>
              <a:gd name="connsiteY43" fmla="*/ 539750 h 704850"/>
              <a:gd name="connsiteX44" fmla="*/ 736572 w 971560"/>
              <a:gd name="connsiteY44" fmla="*/ 508000 h 704850"/>
              <a:gd name="connsiteX45" fmla="*/ 654022 w 971560"/>
              <a:gd name="connsiteY45" fmla="*/ 501650 h 704850"/>
              <a:gd name="connsiteX46" fmla="*/ 654022 w 971560"/>
              <a:gd name="connsiteY46" fmla="*/ 476250 h 704850"/>
              <a:gd name="connsiteX47" fmla="*/ 666722 w 971560"/>
              <a:gd name="connsiteY47" fmla="*/ 457200 h 704850"/>
              <a:gd name="connsiteX48" fmla="*/ 647672 w 971560"/>
              <a:gd name="connsiteY48" fmla="*/ 406400 h 704850"/>
              <a:gd name="connsiteX49" fmla="*/ 628622 w 971560"/>
              <a:gd name="connsiteY49" fmla="*/ 400050 h 704850"/>
              <a:gd name="connsiteX50" fmla="*/ 533372 w 971560"/>
              <a:gd name="connsiteY50" fmla="*/ 406400 h 704850"/>
              <a:gd name="connsiteX51" fmla="*/ 514322 w 971560"/>
              <a:gd name="connsiteY51" fmla="*/ 412750 h 704850"/>
              <a:gd name="connsiteX52" fmla="*/ 488922 w 971560"/>
              <a:gd name="connsiteY52" fmla="*/ 419100 h 704850"/>
              <a:gd name="connsiteX53" fmla="*/ 482572 w 971560"/>
              <a:gd name="connsiteY53" fmla="*/ 400050 h 704850"/>
              <a:gd name="connsiteX54" fmla="*/ 463522 w 971560"/>
              <a:gd name="connsiteY54" fmla="*/ 393700 h 704850"/>
              <a:gd name="connsiteX55" fmla="*/ 368272 w 971560"/>
              <a:gd name="connsiteY55" fmla="*/ 387350 h 704850"/>
              <a:gd name="connsiteX56" fmla="*/ 342872 w 971560"/>
              <a:gd name="connsiteY56" fmla="*/ 381000 h 704850"/>
              <a:gd name="connsiteX57" fmla="*/ 279372 w 971560"/>
              <a:gd name="connsiteY57" fmla="*/ 374650 h 704850"/>
              <a:gd name="connsiteX58" fmla="*/ 253972 w 971560"/>
              <a:gd name="connsiteY58" fmla="*/ 361950 h 704850"/>
              <a:gd name="connsiteX59" fmla="*/ 196822 w 971560"/>
              <a:gd name="connsiteY59" fmla="*/ 355600 h 704850"/>
              <a:gd name="connsiteX60" fmla="*/ 203172 w 971560"/>
              <a:gd name="connsiteY60" fmla="*/ 387350 h 704850"/>
              <a:gd name="connsiteX61" fmla="*/ 222222 w 971560"/>
              <a:gd name="connsiteY61" fmla="*/ 393700 h 704850"/>
              <a:gd name="connsiteX62" fmla="*/ 190472 w 971560"/>
              <a:gd name="connsiteY62" fmla="*/ 425450 h 704850"/>
              <a:gd name="connsiteX63" fmla="*/ 177772 w 971560"/>
              <a:gd name="connsiteY63" fmla="*/ 444500 h 704850"/>
              <a:gd name="connsiteX64" fmla="*/ 184122 w 971560"/>
              <a:gd name="connsiteY64" fmla="*/ 508000 h 704850"/>
              <a:gd name="connsiteX65" fmla="*/ 222222 w 971560"/>
              <a:gd name="connsiteY65" fmla="*/ 539750 h 704850"/>
              <a:gd name="connsiteX66" fmla="*/ 266672 w 971560"/>
              <a:gd name="connsiteY66" fmla="*/ 552450 h 704850"/>
              <a:gd name="connsiteX67" fmla="*/ 323822 w 971560"/>
              <a:gd name="connsiteY67" fmla="*/ 577850 h 704850"/>
              <a:gd name="connsiteX68" fmla="*/ 304772 w 971560"/>
              <a:gd name="connsiteY68" fmla="*/ 590550 h 704850"/>
              <a:gd name="connsiteX69" fmla="*/ 266672 w 971560"/>
              <a:gd name="connsiteY69" fmla="*/ 603250 h 704850"/>
              <a:gd name="connsiteX70" fmla="*/ 247622 w 971560"/>
              <a:gd name="connsiteY70" fmla="*/ 596900 h 704850"/>
              <a:gd name="connsiteX71" fmla="*/ 228572 w 971560"/>
              <a:gd name="connsiteY71" fmla="*/ 584200 h 704850"/>
              <a:gd name="connsiteX72" fmla="*/ 203172 w 971560"/>
              <a:gd name="connsiteY72" fmla="*/ 590550 h 704850"/>
              <a:gd name="connsiteX73" fmla="*/ 171422 w 971560"/>
              <a:gd name="connsiteY73" fmla="*/ 635000 h 704850"/>
              <a:gd name="connsiteX74" fmla="*/ 158722 w 971560"/>
              <a:gd name="connsiteY74" fmla="*/ 654050 h 704850"/>
              <a:gd name="connsiteX75" fmla="*/ 120622 w 971560"/>
              <a:gd name="connsiteY75" fmla="*/ 685800 h 704850"/>
              <a:gd name="connsiteX76" fmla="*/ 101572 w 971560"/>
              <a:gd name="connsiteY76" fmla="*/ 704850 h 704850"/>
              <a:gd name="connsiteX77" fmla="*/ 76172 w 971560"/>
              <a:gd name="connsiteY77" fmla="*/ 685800 h 704850"/>
              <a:gd name="connsiteX78" fmla="*/ 76172 w 971560"/>
              <a:gd name="connsiteY78" fmla="*/ 609600 h 704850"/>
              <a:gd name="connsiteX79" fmla="*/ 95222 w 971560"/>
              <a:gd name="connsiteY79" fmla="*/ 603250 h 704850"/>
              <a:gd name="connsiteX80" fmla="*/ 114272 w 971560"/>
              <a:gd name="connsiteY80" fmla="*/ 590550 h 704850"/>
              <a:gd name="connsiteX81" fmla="*/ 120622 w 971560"/>
              <a:gd name="connsiteY81" fmla="*/ 520700 h 704850"/>
              <a:gd name="connsiteX82" fmla="*/ 101572 w 971560"/>
              <a:gd name="connsiteY82" fmla="*/ 508000 h 704850"/>
              <a:gd name="connsiteX83" fmla="*/ 95222 w 971560"/>
              <a:gd name="connsiteY83" fmla="*/ 488950 h 704850"/>
              <a:gd name="connsiteX84" fmla="*/ 88872 w 971560"/>
              <a:gd name="connsiteY84" fmla="*/ 450850 h 704850"/>
              <a:gd name="connsiteX85" fmla="*/ 107922 w 971560"/>
              <a:gd name="connsiteY85" fmla="*/ 444500 h 704850"/>
              <a:gd name="connsiteX86" fmla="*/ 133322 w 971560"/>
              <a:gd name="connsiteY86" fmla="*/ 431800 h 704850"/>
              <a:gd name="connsiteX87" fmla="*/ 171422 w 971560"/>
              <a:gd name="connsiteY87" fmla="*/ 419100 h 704850"/>
              <a:gd name="connsiteX88" fmla="*/ 184122 w 971560"/>
              <a:gd name="connsiteY88" fmla="*/ 400050 h 704850"/>
              <a:gd name="connsiteX89" fmla="*/ 177772 w 971560"/>
              <a:gd name="connsiteY89" fmla="*/ 361950 h 704850"/>
              <a:gd name="connsiteX90" fmla="*/ 69822 w 971560"/>
              <a:gd name="connsiteY90" fmla="*/ 342900 h 704850"/>
              <a:gd name="connsiteX91" fmla="*/ 50772 w 971560"/>
              <a:gd name="connsiteY91" fmla="*/ 336550 h 704850"/>
              <a:gd name="connsiteX92" fmla="*/ 12672 w 971560"/>
              <a:gd name="connsiteY92" fmla="*/ 298450 h 704850"/>
              <a:gd name="connsiteX93" fmla="*/ 6322 w 971560"/>
              <a:gd name="connsiteY93" fmla="*/ 241300 h 704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71559" h="704850">
                <a:moveTo>
                  <a:pt x="6322" y="241300"/>
                </a:moveTo>
                <a:cubicBezTo>
                  <a:pt x="19022" y="229658"/>
                  <a:pt x="73013" y="232124"/>
                  <a:pt x="88872" y="228600"/>
                </a:cubicBezTo>
                <a:cubicBezTo>
                  <a:pt x="95406" y="227148"/>
                  <a:pt x="101572" y="224367"/>
                  <a:pt x="107922" y="222250"/>
                </a:cubicBezTo>
                <a:cubicBezTo>
                  <a:pt x="129089" y="224367"/>
                  <a:pt x="150364" y="225592"/>
                  <a:pt x="171422" y="228600"/>
                </a:cubicBezTo>
                <a:cubicBezTo>
                  <a:pt x="180062" y="229834"/>
                  <a:pt x="189245" y="230620"/>
                  <a:pt x="196822" y="234950"/>
                </a:cubicBezTo>
                <a:cubicBezTo>
                  <a:pt x="204619" y="239405"/>
                  <a:pt x="208400" y="249019"/>
                  <a:pt x="215872" y="254000"/>
                </a:cubicBezTo>
                <a:cubicBezTo>
                  <a:pt x="221441" y="257713"/>
                  <a:pt x="228770" y="257713"/>
                  <a:pt x="234922" y="260350"/>
                </a:cubicBezTo>
                <a:cubicBezTo>
                  <a:pt x="289849" y="283890"/>
                  <a:pt x="234696" y="264508"/>
                  <a:pt x="279372" y="279400"/>
                </a:cubicBezTo>
                <a:cubicBezTo>
                  <a:pt x="287839" y="277283"/>
                  <a:pt x="299699" y="280152"/>
                  <a:pt x="304772" y="273050"/>
                </a:cubicBezTo>
                <a:cubicBezTo>
                  <a:pt x="312256" y="262573"/>
                  <a:pt x="309301" y="247696"/>
                  <a:pt x="311122" y="234950"/>
                </a:cubicBezTo>
                <a:cubicBezTo>
                  <a:pt x="313535" y="218056"/>
                  <a:pt x="309184" y="199068"/>
                  <a:pt x="317472" y="184150"/>
                </a:cubicBezTo>
                <a:cubicBezTo>
                  <a:pt x="321710" y="176521"/>
                  <a:pt x="334405" y="179917"/>
                  <a:pt x="342872" y="177800"/>
                </a:cubicBezTo>
                <a:cubicBezTo>
                  <a:pt x="347105" y="165100"/>
                  <a:pt x="352325" y="152687"/>
                  <a:pt x="355572" y="139700"/>
                </a:cubicBezTo>
                <a:lnTo>
                  <a:pt x="368272" y="88900"/>
                </a:lnTo>
                <a:cubicBezTo>
                  <a:pt x="366155" y="69850"/>
                  <a:pt x="347596" y="44484"/>
                  <a:pt x="361922" y="31750"/>
                </a:cubicBezTo>
                <a:cubicBezTo>
                  <a:pt x="375316" y="19844"/>
                  <a:pt x="423103" y="37327"/>
                  <a:pt x="444472" y="44450"/>
                </a:cubicBezTo>
                <a:cubicBezTo>
                  <a:pt x="442355" y="63500"/>
                  <a:pt x="434693" y="82742"/>
                  <a:pt x="438122" y="101600"/>
                </a:cubicBezTo>
                <a:cubicBezTo>
                  <a:pt x="439487" y="109109"/>
                  <a:pt x="449540" y="114300"/>
                  <a:pt x="457172" y="114300"/>
                </a:cubicBezTo>
                <a:cubicBezTo>
                  <a:pt x="471495" y="114300"/>
                  <a:pt x="507892" y="101627"/>
                  <a:pt x="527022" y="95250"/>
                </a:cubicBezTo>
                <a:cubicBezTo>
                  <a:pt x="535121" y="87151"/>
                  <a:pt x="552492" y="67289"/>
                  <a:pt x="565122" y="63500"/>
                </a:cubicBezTo>
                <a:cubicBezTo>
                  <a:pt x="579458" y="59199"/>
                  <a:pt x="594649" y="58298"/>
                  <a:pt x="609572" y="57150"/>
                </a:cubicBezTo>
                <a:cubicBezTo>
                  <a:pt x="649726" y="54061"/>
                  <a:pt x="690005" y="52917"/>
                  <a:pt x="730222" y="50800"/>
                </a:cubicBezTo>
                <a:cubicBezTo>
                  <a:pt x="774752" y="6270"/>
                  <a:pt x="716935" y="56705"/>
                  <a:pt x="787372" y="25400"/>
                </a:cubicBezTo>
                <a:cubicBezTo>
                  <a:pt x="795578" y="21753"/>
                  <a:pt x="798950" y="11331"/>
                  <a:pt x="806422" y="6350"/>
                </a:cubicBezTo>
                <a:cubicBezTo>
                  <a:pt x="811991" y="2637"/>
                  <a:pt x="819122" y="2117"/>
                  <a:pt x="825472" y="0"/>
                </a:cubicBezTo>
                <a:cubicBezTo>
                  <a:pt x="838172" y="8467"/>
                  <a:pt x="858745" y="10920"/>
                  <a:pt x="863572" y="25400"/>
                </a:cubicBezTo>
                <a:lnTo>
                  <a:pt x="876272" y="63500"/>
                </a:lnTo>
                <a:cubicBezTo>
                  <a:pt x="862794" y="117411"/>
                  <a:pt x="867191" y="88796"/>
                  <a:pt x="876272" y="184150"/>
                </a:cubicBezTo>
                <a:cubicBezTo>
                  <a:pt x="878513" y="207677"/>
                  <a:pt x="878660" y="224638"/>
                  <a:pt x="895322" y="241300"/>
                </a:cubicBezTo>
                <a:cubicBezTo>
                  <a:pt x="900718" y="246696"/>
                  <a:pt x="908022" y="249767"/>
                  <a:pt x="914372" y="254000"/>
                </a:cubicBezTo>
                <a:cubicBezTo>
                  <a:pt x="916489" y="260350"/>
                  <a:pt x="919270" y="266516"/>
                  <a:pt x="920722" y="273050"/>
                </a:cubicBezTo>
                <a:cubicBezTo>
                  <a:pt x="926804" y="300418"/>
                  <a:pt x="920833" y="311261"/>
                  <a:pt x="939772" y="330200"/>
                </a:cubicBezTo>
                <a:cubicBezTo>
                  <a:pt x="945168" y="335596"/>
                  <a:pt x="952472" y="338667"/>
                  <a:pt x="958822" y="342900"/>
                </a:cubicBezTo>
                <a:cubicBezTo>
                  <a:pt x="960939" y="349250"/>
                  <a:pt x="964072" y="355348"/>
                  <a:pt x="965172" y="361950"/>
                </a:cubicBezTo>
                <a:cubicBezTo>
                  <a:pt x="971401" y="399322"/>
                  <a:pt x="975710" y="422075"/>
                  <a:pt x="965172" y="457200"/>
                </a:cubicBezTo>
                <a:cubicBezTo>
                  <a:pt x="962452" y="466267"/>
                  <a:pt x="960045" y="476920"/>
                  <a:pt x="952472" y="482600"/>
                </a:cubicBezTo>
                <a:cubicBezTo>
                  <a:pt x="937852" y="493565"/>
                  <a:pt x="900314" y="496825"/>
                  <a:pt x="882622" y="501650"/>
                </a:cubicBezTo>
                <a:cubicBezTo>
                  <a:pt x="869707" y="505172"/>
                  <a:pt x="857222" y="510117"/>
                  <a:pt x="844522" y="514350"/>
                </a:cubicBezTo>
                <a:lnTo>
                  <a:pt x="825472" y="520700"/>
                </a:lnTo>
                <a:lnTo>
                  <a:pt x="806422" y="527050"/>
                </a:lnTo>
                <a:cubicBezTo>
                  <a:pt x="791309" y="572390"/>
                  <a:pt x="801148" y="554011"/>
                  <a:pt x="781022" y="584200"/>
                </a:cubicBezTo>
                <a:cubicBezTo>
                  <a:pt x="776907" y="600660"/>
                  <a:pt x="778360" y="619052"/>
                  <a:pt x="755622" y="622300"/>
                </a:cubicBezTo>
                <a:cubicBezTo>
                  <a:pt x="746982" y="623534"/>
                  <a:pt x="738689" y="618067"/>
                  <a:pt x="730222" y="615950"/>
                </a:cubicBezTo>
                <a:cubicBezTo>
                  <a:pt x="736910" y="589199"/>
                  <a:pt x="742922" y="569480"/>
                  <a:pt x="742922" y="539750"/>
                </a:cubicBezTo>
                <a:cubicBezTo>
                  <a:pt x="742922" y="528957"/>
                  <a:pt x="746492" y="512252"/>
                  <a:pt x="736572" y="508000"/>
                </a:cubicBezTo>
                <a:cubicBezTo>
                  <a:pt x="711205" y="497129"/>
                  <a:pt x="681539" y="503767"/>
                  <a:pt x="654022" y="501650"/>
                </a:cubicBezTo>
                <a:cubicBezTo>
                  <a:pt x="613014" y="491398"/>
                  <a:pt x="628117" y="502155"/>
                  <a:pt x="654022" y="476250"/>
                </a:cubicBezTo>
                <a:cubicBezTo>
                  <a:pt x="659418" y="470854"/>
                  <a:pt x="662489" y="463550"/>
                  <a:pt x="666722" y="457200"/>
                </a:cubicBezTo>
                <a:cubicBezTo>
                  <a:pt x="663280" y="439989"/>
                  <a:pt x="663244" y="418858"/>
                  <a:pt x="647672" y="406400"/>
                </a:cubicBezTo>
                <a:cubicBezTo>
                  <a:pt x="642445" y="402219"/>
                  <a:pt x="634972" y="402167"/>
                  <a:pt x="628622" y="400050"/>
                </a:cubicBezTo>
                <a:cubicBezTo>
                  <a:pt x="596872" y="402167"/>
                  <a:pt x="564998" y="402886"/>
                  <a:pt x="533372" y="406400"/>
                </a:cubicBezTo>
                <a:cubicBezTo>
                  <a:pt x="526719" y="407139"/>
                  <a:pt x="520758" y="410911"/>
                  <a:pt x="514322" y="412750"/>
                </a:cubicBezTo>
                <a:cubicBezTo>
                  <a:pt x="505931" y="415148"/>
                  <a:pt x="497389" y="416983"/>
                  <a:pt x="488922" y="419100"/>
                </a:cubicBezTo>
                <a:cubicBezTo>
                  <a:pt x="486805" y="412750"/>
                  <a:pt x="487305" y="404783"/>
                  <a:pt x="482572" y="400050"/>
                </a:cubicBezTo>
                <a:cubicBezTo>
                  <a:pt x="477839" y="395317"/>
                  <a:pt x="470175" y="394439"/>
                  <a:pt x="463522" y="393700"/>
                </a:cubicBezTo>
                <a:cubicBezTo>
                  <a:pt x="431896" y="390186"/>
                  <a:pt x="400022" y="389467"/>
                  <a:pt x="368272" y="387350"/>
                </a:cubicBezTo>
                <a:cubicBezTo>
                  <a:pt x="359805" y="385233"/>
                  <a:pt x="351512" y="382234"/>
                  <a:pt x="342872" y="381000"/>
                </a:cubicBezTo>
                <a:cubicBezTo>
                  <a:pt x="321814" y="377992"/>
                  <a:pt x="300172" y="379107"/>
                  <a:pt x="279372" y="374650"/>
                </a:cubicBezTo>
                <a:cubicBezTo>
                  <a:pt x="270116" y="372667"/>
                  <a:pt x="263196" y="364079"/>
                  <a:pt x="253972" y="361950"/>
                </a:cubicBezTo>
                <a:cubicBezTo>
                  <a:pt x="235296" y="357640"/>
                  <a:pt x="215872" y="357717"/>
                  <a:pt x="196822" y="355600"/>
                </a:cubicBezTo>
                <a:cubicBezTo>
                  <a:pt x="198939" y="366183"/>
                  <a:pt x="197185" y="378370"/>
                  <a:pt x="203172" y="387350"/>
                </a:cubicBezTo>
                <a:cubicBezTo>
                  <a:pt x="206885" y="392919"/>
                  <a:pt x="220909" y="387136"/>
                  <a:pt x="222222" y="393700"/>
                </a:cubicBezTo>
                <a:cubicBezTo>
                  <a:pt x="227126" y="418221"/>
                  <a:pt x="203938" y="420961"/>
                  <a:pt x="190472" y="425450"/>
                </a:cubicBezTo>
                <a:cubicBezTo>
                  <a:pt x="186239" y="431800"/>
                  <a:pt x="178357" y="436891"/>
                  <a:pt x="177772" y="444500"/>
                </a:cubicBezTo>
                <a:cubicBezTo>
                  <a:pt x="176140" y="465710"/>
                  <a:pt x="177866" y="487668"/>
                  <a:pt x="184122" y="508000"/>
                </a:cubicBezTo>
                <a:cubicBezTo>
                  <a:pt x="186675" y="516299"/>
                  <a:pt x="214306" y="535792"/>
                  <a:pt x="222222" y="539750"/>
                </a:cubicBezTo>
                <a:cubicBezTo>
                  <a:pt x="232892" y="545085"/>
                  <a:pt x="256499" y="549398"/>
                  <a:pt x="266672" y="552450"/>
                </a:cubicBezTo>
                <a:cubicBezTo>
                  <a:pt x="307890" y="564815"/>
                  <a:pt x="295983" y="559291"/>
                  <a:pt x="323822" y="577850"/>
                </a:cubicBezTo>
                <a:cubicBezTo>
                  <a:pt x="317472" y="582083"/>
                  <a:pt x="311746" y="587450"/>
                  <a:pt x="304772" y="590550"/>
                </a:cubicBezTo>
                <a:cubicBezTo>
                  <a:pt x="292539" y="595987"/>
                  <a:pt x="266672" y="603250"/>
                  <a:pt x="266672" y="603250"/>
                </a:cubicBezTo>
                <a:cubicBezTo>
                  <a:pt x="260322" y="601133"/>
                  <a:pt x="253609" y="599893"/>
                  <a:pt x="247622" y="596900"/>
                </a:cubicBezTo>
                <a:cubicBezTo>
                  <a:pt x="240796" y="593487"/>
                  <a:pt x="236127" y="585279"/>
                  <a:pt x="228572" y="584200"/>
                </a:cubicBezTo>
                <a:cubicBezTo>
                  <a:pt x="219932" y="582966"/>
                  <a:pt x="211639" y="588433"/>
                  <a:pt x="203172" y="590550"/>
                </a:cubicBezTo>
                <a:cubicBezTo>
                  <a:pt x="173242" y="635445"/>
                  <a:pt x="210804" y="579866"/>
                  <a:pt x="171422" y="635000"/>
                </a:cubicBezTo>
                <a:cubicBezTo>
                  <a:pt x="166986" y="641210"/>
                  <a:pt x="163608" y="648187"/>
                  <a:pt x="158722" y="654050"/>
                </a:cubicBezTo>
                <a:cubicBezTo>
                  <a:pt x="133424" y="684407"/>
                  <a:pt x="147867" y="663095"/>
                  <a:pt x="120622" y="685800"/>
                </a:cubicBezTo>
                <a:cubicBezTo>
                  <a:pt x="113723" y="691549"/>
                  <a:pt x="107922" y="698500"/>
                  <a:pt x="101572" y="704850"/>
                </a:cubicBezTo>
                <a:cubicBezTo>
                  <a:pt x="93105" y="698500"/>
                  <a:pt x="81781" y="694775"/>
                  <a:pt x="76172" y="685800"/>
                </a:cubicBezTo>
                <a:cubicBezTo>
                  <a:pt x="66006" y="669534"/>
                  <a:pt x="69517" y="622909"/>
                  <a:pt x="76172" y="609600"/>
                </a:cubicBezTo>
                <a:cubicBezTo>
                  <a:pt x="79165" y="603613"/>
                  <a:pt x="89235" y="606243"/>
                  <a:pt x="95222" y="603250"/>
                </a:cubicBezTo>
                <a:cubicBezTo>
                  <a:pt x="102048" y="599837"/>
                  <a:pt x="107922" y="594783"/>
                  <a:pt x="114272" y="590550"/>
                </a:cubicBezTo>
                <a:cubicBezTo>
                  <a:pt x="122768" y="565062"/>
                  <a:pt x="135738" y="547154"/>
                  <a:pt x="120622" y="520700"/>
                </a:cubicBezTo>
                <a:cubicBezTo>
                  <a:pt x="116836" y="514074"/>
                  <a:pt x="107922" y="512233"/>
                  <a:pt x="101572" y="508000"/>
                </a:cubicBezTo>
                <a:cubicBezTo>
                  <a:pt x="99455" y="501650"/>
                  <a:pt x="98215" y="494937"/>
                  <a:pt x="95222" y="488950"/>
                </a:cubicBezTo>
                <a:cubicBezTo>
                  <a:pt x="88206" y="474918"/>
                  <a:pt x="71867" y="467855"/>
                  <a:pt x="88872" y="450850"/>
                </a:cubicBezTo>
                <a:cubicBezTo>
                  <a:pt x="93605" y="446117"/>
                  <a:pt x="101770" y="447137"/>
                  <a:pt x="107922" y="444500"/>
                </a:cubicBezTo>
                <a:cubicBezTo>
                  <a:pt x="116623" y="440771"/>
                  <a:pt x="124533" y="435316"/>
                  <a:pt x="133322" y="431800"/>
                </a:cubicBezTo>
                <a:cubicBezTo>
                  <a:pt x="145751" y="426828"/>
                  <a:pt x="171422" y="419100"/>
                  <a:pt x="171422" y="419100"/>
                </a:cubicBezTo>
                <a:cubicBezTo>
                  <a:pt x="175655" y="412750"/>
                  <a:pt x="183279" y="407635"/>
                  <a:pt x="184122" y="400050"/>
                </a:cubicBezTo>
                <a:cubicBezTo>
                  <a:pt x="185544" y="387254"/>
                  <a:pt x="186250" y="371640"/>
                  <a:pt x="177772" y="361950"/>
                </a:cubicBezTo>
                <a:cubicBezTo>
                  <a:pt x="163880" y="346074"/>
                  <a:pt x="71991" y="343097"/>
                  <a:pt x="69822" y="342900"/>
                </a:cubicBezTo>
                <a:cubicBezTo>
                  <a:pt x="63472" y="340783"/>
                  <a:pt x="56056" y="340659"/>
                  <a:pt x="50772" y="336550"/>
                </a:cubicBezTo>
                <a:cubicBezTo>
                  <a:pt x="36595" y="325523"/>
                  <a:pt x="12672" y="298450"/>
                  <a:pt x="12672" y="298450"/>
                </a:cubicBezTo>
                <a:cubicBezTo>
                  <a:pt x="2306" y="267352"/>
                  <a:pt x="-6378" y="252942"/>
                  <a:pt x="6322" y="241300"/>
                </a:cubicBezTo>
                <a:close/>
              </a:path>
            </a:pathLst>
          </a:custGeom>
          <a:solidFill>
            <a:srgbClr val="FF0000">
              <a:alpha val="37000"/>
            </a:srgbClr>
          </a:solidFill>
          <a:ln w="19050">
            <a:solidFill>
              <a:schemeClr val="tx1"/>
            </a:solidFill>
          </a:ln>
        </p:spPr>
        <p:txBody>
          <a:bodyPr vert="horz" wrap="square" lIns="69438" tIns="34688" rIns="69438" bIns="34688" numCol="1" rtlCol="0" anchor="t" anchorCtr="0" compatLnSpc="1">
            <a:prstTxWarp prst="textNoShape">
              <a:avLst/>
            </a:prstTxWarp>
          </a:bodyPr>
          <a:lstStyle/>
          <a:p>
            <a:pPr algn="r" defTabSz="694405"/>
            <a:endParaRPr lang="ru-RU" sz="1500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>
            <a:off x="3172016" y="4524028"/>
            <a:ext cx="1015949" cy="288925"/>
          </a:xfrm>
          <a:prstGeom prst="wedgeRectCallout">
            <a:avLst>
              <a:gd name="adj1" fmla="val -110725"/>
              <a:gd name="adj2" fmla="val -170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76378" tIns="38188" rIns="76378" bIns="38188"/>
          <a:lstStyle/>
          <a:p>
            <a:pPr algn="ctr" defTabSz="775650"/>
            <a:r>
              <a:rPr lang="ru-RU" sz="800" b="0">
                <a:solidFill>
                  <a:srgbClr val="000000"/>
                </a:solidFill>
              </a:rPr>
              <a:t>Одесский район</a:t>
            </a:r>
          </a:p>
        </p:txBody>
      </p:sp>
      <p:graphicFrame>
        <p:nvGraphicFramePr>
          <p:cNvPr id="3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933435"/>
              </p:ext>
            </p:extLst>
          </p:nvPr>
        </p:nvGraphicFramePr>
        <p:xfrm>
          <a:off x="5436096" y="831726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 charset="0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10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Начальник ПСЧ-1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(ЦАО г. Омска)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майор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ГРОШЕВ 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Антон Петрович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8(3812) 31-78-71</a:t>
                      </a:r>
                      <a:endParaRPr lang="ru-RU" sz="800">
                        <a:effectLst/>
                        <a:latin typeface="Times New Roman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945359"/>
              </p:ext>
            </p:extLst>
          </p:nvPr>
        </p:nvGraphicFramePr>
        <p:xfrm>
          <a:off x="5436096" y="1563638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10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Начальник ПСЧ-24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(КАО г. Омска)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майор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АЛГАЗИН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Олег Александрович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8(3812) 74-85-25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7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11854"/>
              </p:ext>
            </p:extLst>
          </p:nvPr>
        </p:nvGraphicFramePr>
        <p:xfrm>
          <a:off x="5436096" y="2268504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10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Начальник ПСЧ-3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(ЛАО г. Омска)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майор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ПИЛЮГИН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Виталий Валерьевич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8(3812) 40-16-30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133685"/>
              </p:ext>
            </p:extLst>
          </p:nvPr>
        </p:nvGraphicFramePr>
        <p:xfrm>
          <a:off x="5436096" y="2980067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10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Начальник ПСЧ-73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по охране Омского района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старший лейтенант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КОШЕЛЕВ 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Андрей Викторович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8(3812) 97-65-66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308296"/>
              </p:ext>
            </p:extLst>
          </p:nvPr>
        </p:nvGraphicFramePr>
        <p:xfrm>
          <a:off x="5436096" y="3708953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10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Начальник ПСЧ-69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по охране Одесского района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майор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ЖИВОГЛЯД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Виталий Николаевич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8(38159) 2-13-37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92458"/>
              </p:ext>
            </p:extLst>
          </p:nvPr>
        </p:nvGraphicFramePr>
        <p:xfrm>
          <a:off x="5436096" y="4432126"/>
          <a:ext cx="3635896" cy="659904"/>
        </p:xfrm>
        <a:graphic>
          <a:graphicData uri="http://schemas.openxmlformats.org/drawingml/2006/table">
            <a:tbl>
              <a:tblPr/>
              <a:tblGrid>
                <a:gridCol w="1297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02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321">
                <a:tc gridSpan="3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Телефоны должностных лиц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A900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endParaRPr lang="ru-RU" altLang="ru-RU" sz="800" b="1" kern="120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995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Заместитель начальника ПСЧ-53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по охране Любинского района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лейтенант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внутренней службы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МАРКАРЯН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Артур Артурович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8(38175) 2-11-81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529241"/>
      </p:ext>
    </p:extLst>
  </p:cSld>
  <p:clrMapOvr>
    <a:masterClrMapping/>
  </p:clrMapOvr>
  <p:transition advTm="10000"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7" name="Группа 96"/>
          <p:cNvGrpSpPr/>
          <p:nvPr/>
        </p:nvGrpSpPr>
        <p:grpSpPr>
          <a:xfrm>
            <a:off x="11116" y="225591"/>
            <a:ext cx="9144000" cy="4917894"/>
            <a:chOff x="-84607" y="541901"/>
            <a:chExt cx="9596618" cy="7437508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4607" y="541901"/>
              <a:ext cx="9596618" cy="7437508"/>
            </a:xfrm>
            <a:prstGeom prst="rect">
              <a:avLst/>
            </a:prstGeom>
            <a:solidFill>
              <a:srgbClr val="00FF00">
                <a:alpha val="10980"/>
              </a:srgbClr>
            </a:solidFill>
            <a:ln w="38100" cap="flat" cmpd="sng">
              <a:noFill/>
              <a:prstDash val="solid"/>
              <a:rou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9" name="Группа 98"/>
            <p:cNvGrpSpPr/>
            <p:nvPr/>
          </p:nvGrpSpPr>
          <p:grpSpPr>
            <a:xfrm>
              <a:off x="2640378" y="795940"/>
              <a:ext cx="4503945" cy="7112929"/>
              <a:chOff x="2640378" y="795940"/>
              <a:chExt cx="4503945" cy="7112929"/>
            </a:xfrm>
          </p:grpSpPr>
          <p:sp>
            <p:nvSpPr>
              <p:cNvPr id="100" name="Freeform 44"/>
              <p:cNvSpPr/>
              <p:nvPr/>
            </p:nvSpPr>
            <p:spPr bwMode="auto">
              <a:xfrm>
                <a:off x="6047859" y="2451094"/>
                <a:ext cx="1082892" cy="904945"/>
              </a:xfrm>
              <a:custGeom>
                <a:gdLst>
                  <a:gd name="T0" fmla="*/ 2147483647 w 620"/>
                  <a:gd name="T1" fmla="*/ 2147483647 h 527"/>
                  <a:gd name="T2" fmla="*/ 2147483647 w 620"/>
                  <a:gd name="T3" fmla="*/ 2147483647 h 527"/>
                  <a:gd name="T4" fmla="*/ 2147483647 w 620"/>
                  <a:gd name="T5" fmla="*/ 2147483647 h 527"/>
                  <a:gd name="T6" fmla="*/ 2147483647 w 620"/>
                  <a:gd name="T7" fmla="*/ 2147483647 h 527"/>
                  <a:gd name="T8" fmla="*/ 2147483647 w 620"/>
                  <a:gd name="T9" fmla="*/ 2147483647 h 527"/>
                  <a:gd name="T10" fmla="*/ 2147483647 w 620"/>
                  <a:gd name="T11" fmla="*/ 2147483647 h 527"/>
                  <a:gd name="T12" fmla="*/ 2147483647 w 620"/>
                  <a:gd name="T13" fmla="*/ 2147483647 h 527"/>
                  <a:gd name="T14" fmla="*/ 2147483647 w 620"/>
                  <a:gd name="T15" fmla="*/ 2147483647 h 527"/>
                  <a:gd name="T16" fmla="*/ 2147483647 w 620"/>
                  <a:gd name="T17" fmla="*/ 2147483647 h 527"/>
                  <a:gd name="T18" fmla="*/ 2147483647 w 620"/>
                  <a:gd name="T19" fmla="*/ 2147483647 h 527"/>
                  <a:gd name="T20" fmla="*/ 2147483647 w 620"/>
                  <a:gd name="T21" fmla="*/ 2147483647 h 527"/>
                  <a:gd name="T22" fmla="*/ 2147483647 w 620"/>
                  <a:gd name="T23" fmla="*/ 2147483647 h 527"/>
                  <a:gd name="T24" fmla="*/ 2147483647 w 620"/>
                  <a:gd name="T25" fmla="*/ 2147483647 h 527"/>
                  <a:gd name="T26" fmla="*/ 2147483647 w 620"/>
                  <a:gd name="T27" fmla="*/ 2147483647 h 527"/>
                  <a:gd name="T28" fmla="*/ 2147483647 w 620"/>
                  <a:gd name="T29" fmla="*/ 2147483647 h 527"/>
                  <a:gd name="T30" fmla="*/ 2147483647 w 620"/>
                  <a:gd name="T31" fmla="*/ 2147483647 h 527"/>
                  <a:gd name="T32" fmla="*/ 2147483647 w 620"/>
                  <a:gd name="T33" fmla="*/ 2147483647 h 527"/>
                  <a:gd name="T34" fmla="*/ 2147483647 w 620"/>
                  <a:gd name="T35" fmla="*/ 2147483647 h 527"/>
                  <a:gd name="T36" fmla="*/ 2147483647 w 620"/>
                  <a:gd name="T37" fmla="*/ 2147483647 h 527"/>
                  <a:gd name="T38" fmla="*/ 2147483647 w 620"/>
                  <a:gd name="T39" fmla="*/ 2147483647 h 527"/>
                  <a:gd name="T40" fmla="*/ 2147483647 w 620"/>
                  <a:gd name="T41" fmla="*/ 2147483647 h 527"/>
                  <a:gd name="T42" fmla="*/ 2147483647 w 620"/>
                  <a:gd name="T43" fmla="*/ 2147483647 h 527"/>
                  <a:gd name="T44" fmla="*/ 2147483647 w 620"/>
                  <a:gd name="T45" fmla="*/ 2147483647 h 527"/>
                  <a:gd name="T46" fmla="*/ 2147483647 w 620"/>
                  <a:gd name="T47" fmla="*/ 2147483647 h 527"/>
                  <a:gd name="T48" fmla="*/ 2147483647 w 620"/>
                  <a:gd name="T49" fmla="*/ 2147483647 h 527"/>
                  <a:gd name="T50" fmla="*/ 2147483647 w 620"/>
                  <a:gd name="T51" fmla="*/ 2147483647 h 527"/>
                  <a:gd name="T52" fmla="*/ 2147483647 w 620"/>
                  <a:gd name="T53" fmla="*/ 2147483647 h 527"/>
                  <a:gd name="T54" fmla="*/ 2147483647 w 620"/>
                  <a:gd name="T55" fmla="*/ 2147483647 h 527"/>
                  <a:gd name="T56" fmla="*/ 2147483647 w 620"/>
                  <a:gd name="T57" fmla="*/ 2147483647 h 527"/>
                  <a:gd name="T58" fmla="*/ 2147483647 w 620"/>
                  <a:gd name="T59" fmla="*/ 2147483647 h 527"/>
                  <a:gd name="T60" fmla="*/ 2147483647 w 620"/>
                  <a:gd name="T61" fmla="*/ 2147483647 h 527"/>
                  <a:gd name="T62" fmla="*/ 2147483647 w 620"/>
                  <a:gd name="T63" fmla="*/ 2147483647 h 527"/>
                  <a:gd name="T64" fmla="*/ 2147483647 w 620"/>
                  <a:gd name="T65" fmla="*/ 2147483647 h 527"/>
                  <a:gd name="T66" fmla="*/ 2147483647 w 620"/>
                  <a:gd name="T67" fmla="*/ 2147483647 h 527"/>
                  <a:gd name="T68" fmla="*/ 2147483647 w 620"/>
                  <a:gd name="T69" fmla="*/ 2147483647 h 527"/>
                  <a:gd name="T70" fmla="*/ 2147483647 w 620"/>
                  <a:gd name="T71" fmla="*/ 2147483647 h 527"/>
                  <a:gd name="T72" fmla="*/ 2147483647 w 620"/>
                  <a:gd name="T73" fmla="*/ 2147483647 h 527"/>
                  <a:gd name="T74" fmla="*/ 2147483647 w 620"/>
                  <a:gd name="T75" fmla="*/ 2147483647 h 527"/>
                  <a:gd name="T76" fmla="*/ 2147483647 w 620"/>
                  <a:gd name="T77" fmla="*/ 2147483647 h 527"/>
                  <a:gd name="T78" fmla="*/ 2147483647 w 620"/>
                  <a:gd name="T79" fmla="*/ 2147483647 h 527"/>
                  <a:gd name="T80" fmla="*/ 2147483647 w 620"/>
                  <a:gd name="T81" fmla="*/ 2147483647 h 527"/>
                  <a:gd name="T82" fmla="*/ 2147483647 w 620"/>
                  <a:gd name="T83" fmla="*/ 2147483647 h 527"/>
                  <a:gd name="T84" fmla="*/ 2147483647 w 620"/>
                  <a:gd name="T85" fmla="*/ 2147483647 h 527"/>
                  <a:gd name="T86" fmla="*/ 2147483647 w 620"/>
                  <a:gd name="T87" fmla="*/ 2147483647 h 527"/>
                  <a:gd name="T88" fmla="*/ 2147483647 w 620"/>
                  <a:gd name="T89" fmla="*/ 2147483647 h 527"/>
                  <a:gd name="T90" fmla="*/ 2147483647 w 620"/>
                  <a:gd name="T91" fmla="*/ 2147483647 h 527"/>
                  <a:gd name="T92" fmla="*/ 2147483647 w 620"/>
                  <a:gd name="T93" fmla="*/ 2147483647 h 5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20"/>
                  <a:gd name="T142" fmla="*/ 0 h 527"/>
                  <a:gd name="T143" fmla="*/ 620 w 620"/>
                  <a:gd name="T144" fmla="*/ 527 h 527"/>
                  <a:gd name="connsiteX0" fmla="*/ 9896 w 10002"/>
                  <a:gd name="connsiteY0" fmla="*/ 9792 h 10000"/>
                  <a:gd name="connsiteX1" fmla="*/ 7655 w 10002"/>
                  <a:gd name="connsiteY1" fmla="*/ 9792 h 10000"/>
                  <a:gd name="connsiteX2" fmla="*/ 5862 w 10002"/>
                  <a:gd name="connsiteY2" fmla="*/ 9792 h 10000"/>
                  <a:gd name="connsiteX3" fmla="*/ 5562 w 10002"/>
                  <a:gd name="connsiteY3" fmla="*/ 9665 h 10000"/>
                  <a:gd name="connsiteX4" fmla="*/ 5364 w 10002"/>
                  <a:gd name="connsiteY4" fmla="*/ 9728 h 10000"/>
                  <a:gd name="connsiteX5" fmla="*/ 5314 w 10002"/>
                  <a:gd name="connsiteY5" fmla="*/ 9916 h 10000"/>
                  <a:gd name="connsiteX6" fmla="*/ 4516 w 10002"/>
                  <a:gd name="connsiteY6" fmla="*/ 9853 h 10000"/>
                  <a:gd name="connsiteX7" fmla="*/ 3869 w 10002"/>
                  <a:gd name="connsiteY7" fmla="*/ 9539 h 10000"/>
                  <a:gd name="connsiteX8" fmla="*/ 2624 w 10002"/>
                  <a:gd name="connsiteY8" fmla="*/ 9414 h 10000"/>
                  <a:gd name="connsiteX9" fmla="*/ 2276 w 10002"/>
                  <a:gd name="connsiteY9" fmla="*/ 9035 h 10000"/>
                  <a:gd name="connsiteX10" fmla="*/ 1420 w 10002"/>
                  <a:gd name="connsiteY10" fmla="*/ 9282 h 10000"/>
                  <a:gd name="connsiteX11" fmla="*/ 941 w 10002"/>
                  <a:gd name="connsiteY11" fmla="*/ 8532 h 10000"/>
                  <a:gd name="connsiteX12" fmla="*/ 802 w 10002"/>
                  <a:gd name="connsiteY12" fmla="*/ 7818 h 10000"/>
                  <a:gd name="connsiteX13" fmla="*/ 831 w 10002"/>
                  <a:gd name="connsiteY13" fmla="*/ 6960 h 10000"/>
                  <a:gd name="connsiteX14" fmla="*/ 901 w 10002"/>
                  <a:gd name="connsiteY14" fmla="*/ 6224 h 10000"/>
                  <a:gd name="connsiteX15" fmla="*/ 781 w 10002"/>
                  <a:gd name="connsiteY15" fmla="*/ 5890 h 10000"/>
                  <a:gd name="connsiteX16" fmla="*/ 254 w 10002"/>
                  <a:gd name="connsiteY16" fmla="*/ 5794 h 10000"/>
                  <a:gd name="connsiteX17" fmla="*/ 233 w 10002"/>
                  <a:gd name="connsiteY17" fmla="*/ 5450 h 10000"/>
                  <a:gd name="connsiteX18" fmla="*/ 85 w 10002"/>
                  <a:gd name="connsiteY18" fmla="*/ 5575 h 10000"/>
                  <a:gd name="connsiteX19" fmla="*/ 54 w 10002"/>
                  <a:gd name="connsiteY19" fmla="*/ 4995 h 10000"/>
                  <a:gd name="connsiteX20" fmla="*/ 204 w 10002"/>
                  <a:gd name="connsiteY20" fmla="*/ 4904 h 10000"/>
                  <a:gd name="connsiteX21" fmla="*/ 233 w 10002"/>
                  <a:gd name="connsiteY21" fmla="*/ 4782 h 10000"/>
                  <a:gd name="connsiteX22" fmla="*/ 547 w 10002"/>
                  <a:gd name="connsiteY22" fmla="*/ 4450 h 10000"/>
                  <a:gd name="connsiteX23" fmla="*/ 612 w 10002"/>
                  <a:gd name="connsiteY23" fmla="*/ 4297 h 10000"/>
                  <a:gd name="connsiteX24" fmla="*/ 891 w 10002"/>
                  <a:gd name="connsiteY24" fmla="*/ 4163 h 10000"/>
                  <a:gd name="connsiteX25" fmla="*/ 1101 w 10002"/>
                  <a:gd name="connsiteY25" fmla="*/ 3597 h 10000"/>
                  <a:gd name="connsiteX26" fmla="*/ 1529 w 10002"/>
                  <a:gd name="connsiteY26" fmla="*/ 2722 h 10000"/>
                  <a:gd name="connsiteX27" fmla="*/ 1300 w 10002"/>
                  <a:gd name="connsiteY27" fmla="*/ 2053 h 10000"/>
                  <a:gd name="connsiteX28" fmla="*/ 1390 w 10002"/>
                  <a:gd name="connsiteY28" fmla="*/ 1428 h 10000"/>
                  <a:gd name="connsiteX29" fmla="*/ 1788 w 10002"/>
                  <a:gd name="connsiteY29" fmla="*/ 1060 h 10000"/>
                  <a:gd name="connsiteX30" fmla="*/ 2257 w 10002"/>
                  <a:gd name="connsiteY30" fmla="*/ 741 h 10000"/>
                  <a:gd name="connsiteX31" fmla="*/ 2376 w 10002"/>
                  <a:gd name="connsiteY31" fmla="*/ 479 h 10000"/>
                  <a:gd name="connsiteX32" fmla="*/ 4019 w 10002"/>
                  <a:gd name="connsiteY32" fmla="*/ 291 h 10000"/>
                  <a:gd name="connsiteX33" fmla="*/ 6109 w 10002"/>
                  <a:gd name="connsiteY33" fmla="*/ 391 h 10000"/>
                  <a:gd name="connsiteX34" fmla="*/ 6629 w 10002"/>
                  <a:gd name="connsiteY34" fmla="*/ 370 h 10000"/>
                  <a:gd name="connsiteX35" fmla="*/ 6958 w 10002"/>
                  <a:gd name="connsiteY35" fmla="*/ 244 h 10000"/>
                  <a:gd name="connsiteX36" fmla="*/ 7306 w 10002"/>
                  <a:gd name="connsiteY36" fmla="*/ 294 h 10000"/>
                  <a:gd name="connsiteX37" fmla="*/ 7665 w 10002"/>
                  <a:gd name="connsiteY37" fmla="*/ 338 h 10000"/>
                  <a:gd name="connsiteX38" fmla="*/ 8203 w 10002"/>
                  <a:gd name="connsiteY38" fmla="*/ 1109 h 10000"/>
                  <a:gd name="connsiteX39" fmla="*/ 8500 w 10002"/>
                  <a:gd name="connsiteY39" fmla="*/ 1738 h 10000"/>
                  <a:gd name="connsiteX40" fmla="*/ 8552 w 10002"/>
                  <a:gd name="connsiteY40" fmla="*/ 2303 h 10000"/>
                  <a:gd name="connsiteX41" fmla="*/ 8800 w 10002"/>
                  <a:gd name="connsiteY41" fmla="*/ 4065 h 10000"/>
                  <a:gd name="connsiteX42" fmla="*/ 9199 w 10002"/>
                  <a:gd name="connsiteY42" fmla="*/ 5890 h 10000"/>
                  <a:gd name="connsiteX43" fmla="*/ 9598 w 10002"/>
                  <a:gd name="connsiteY43" fmla="*/ 6960 h 10000"/>
                  <a:gd name="connsiteX44" fmla="*/ 9648 w 10002"/>
                  <a:gd name="connsiteY44" fmla="*/ 8155 h 10000"/>
                  <a:gd name="connsiteX45" fmla="*/ 9996 w 10002"/>
                  <a:gd name="connsiteY45" fmla="*/ 8595 h 10000"/>
                  <a:gd name="connsiteX46" fmla="*/ 9778 w 10002"/>
                  <a:gd name="connsiteY46" fmla="*/ 8750 h 10000"/>
                  <a:gd name="connsiteX47" fmla="*/ 9847 w 10002"/>
                  <a:gd name="connsiteY47" fmla="*/ 9161 h 10000"/>
                  <a:gd name="connsiteX48" fmla="*/ 9896 w 10002"/>
                  <a:gd name="connsiteY48" fmla="*/ 979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2" h="10000">
                    <a:moveTo>
                      <a:pt x="9896" y="9792"/>
                    </a:moveTo>
                    <a:cubicBezTo>
                      <a:pt x="9233" y="9518"/>
                      <a:pt x="8285" y="9770"/>
                      <a:pt x="7655" y="9792"/>
                    </a:cubicBezTo>
                    <a:cubicBezTo>
                      <a:pt x="6974" y="10000"/>
                      <a:pt x="7290" y="9937"/>
                      <a:pt x="5862" y="9792"/>
                    </a:cubicBezTo>
                    <a:cubicBezTo>
                      <a:pt x="5762" y="9792"/>
                      <a:pt x="5562" y="9665"/>
                      <a:pt x="5562" y="9665"/>
                    </a:cubicBezTo>
                    <a:cubicBezTo>
                      <a:pt x="5496" y="9686"/>
                      <a:pt x="5414" y="9665"/>
                      <a:pt x="5364" y="9728"/>
                    </a:cubicBezTo>
                    <a:cubicBezTo>
                      <a:pt x="5330" y="9770"/>
                      <a:pt x="5364" y="9916"/>
                      <a:pt x="5314" y="9916"/>
                    </a:cubicBezTo>
                    <a:cubicBezTo>
                      <a:pt x="5048" y="9958"/>
                      <a:pt x="4782" y="9874"/>
                      <a:pt x="4516" y="9853"/>
                    </a:cubicBezTo>
                    <a:cubicBezTo>
                      <a:pt x="4417" y="9497"/>
                      <a:pt x="4168" y="9582"/>
                      <a:pt x="3869" y="9539"/>
                    </a:cubicBezTo>
                    <a:lnTo>
                      <a:pt x="2624" y="9414"/>
                    </a:lnTo>
                    <a:cubicBezTo>
                      <a:pt x="2442" y="9267"/>
                      <a:pt x="2475" y="9119"/>
                      <a:pt x="2276" y="9035"/>
                    </a:cubicBezTo>
                    <a:cubicBezTo>
                      <a:pt x="1926" y="9098"/>
                      <a:pt x="1752" y="9176"/>
                      <a:pt x="1420" y="9282"/>
                    </a:cubicBezTo>
                    <a:cubicBezTo>
                      <a:pt x="889" y="9114"/>
                      <a:pt x="1407" y="8721"/>
                      <a:pt x="941" y="8532"/>
                    </a:cubicBezTo>
                    <a:cubicBezTo>
                      <a:pt x="792" y="8260"/>
                      <a:pt x="951" y="8090"/>
                      <a:pt x="802" y="7818"/>
                    </a:cubicBezTo>
                    <a:cubicBezTo>
                      <a:pt x="869" y="7314"/>
                      <a:pt x="565" y="7294"/>
                      <a:pt x="831" y="6960"/>
                    </a:cubicBezTo>
                    <a:cubicBezTo>
                      <a:pt x="749" y="6477"/>
                      <a:pt x="1183" y="6453"/>
                      <a:pt x="901" y="6224"/>
                    </a:cubicBezTo>
                    <a:cubicBezTo>
                      <a:pt x="1083" y="6076"/>
                      <a:pt x="665" y="6121"/>
                      <a:pt x="781" y="5890"/>
                    </a:cubicBezTo>
                    <a:cubicBezTo>
                      <a:pt x="732" y="5533"/>
                      <a:pt x="519" y="5899"/>
                      <a:pt x="254" y="5794"/>
                    </a:cubicBezTo>
                    <a:cubicBezTo>
                      <a:pt x="188" y="5815"/>
                      <a:pt x="300" y="5408"/>
                      <a:pt x="233" y="5450"/>
                    </a:cubicBezTo>
                    <a:cubicBezTo>
                      <a:pt x="183" y="5471"/>
                      <a:pt x="117" y="5638"/>
                      <a:pt x="85" y="5575"/>
                    </a:cubicBezTo>
                    <a:cubicBezTo>
                      <a:pt x="-148" y="5218"/>
                      <a:pt x="420" y="5142"/>
                      <a:pt x="54" y="4995"/>
                    </a:cubicBezTo>
                    <a:cubicBezTo>
                      <a:pt x="-45" y="4619"/>
                      <a:pt x="-11" y="5113"/>
                      <a:pt x="204" y="4904"/>
                    </a:cubicBezTo>
                    <a:cubicBezTo>
                      <a:pt x="237" y="4863"/>
                      <a:pt x="201" y="4824"/>
                      <a:pt x="233" y="4782"/>
                    </a:cubicBezTo>
                    <a:cubicBezTo>
                      <a:pt x="287" y="4691"/>
                      <a:pt x="497" y="4523"/>
                      <a:pt x="547" y="4450"/>
                    </a:cubicBezTo>
                    <a:cubicBezTo>
                      <a:pt x="597" y="4377"/>
                      <a:pt x="515" y="4285"/>
                      <a:pt x="612" y="4297"/>
                    </a:cubicBezTo>
                    <a:cubicBezTo>
                      <a:pt x="862" y="4109"/>
                      <a:pt x="643" y="4268"/>
                      <a:pt x="891" y="4163"/>
                    </a:cubicBezTo>
                    <a:cubicBezTo>
                      <a:pt x="957" y="4037"/>
                      <a:pt x="995" y="3837"/>
                      <a:pt x="1101" y="3597"/>
                    </a:cubicBezTo>
                    <a:cubicBezTo>
                      <a:pt x="1207" y="3357"/>
                      <a:pt x="1479" y="2931"/>
                      <a:pt x="1529" y="2722"/>
                    </a:cubicBezTo>
                    <a:cubicBezTo>
                      <a:pt x="1562" y="2364"/>
                      <a:pt x="1582" y="2178"/>
                      <a:pt x="1300" y="2053"/>
                    </a:cubicBezTo>
                    <a:cubicBezTo>
                      <a:pt x="1266" y="1822"/>
                      <a:pt x="1308" y="1593"/>
                      <a:pt x="1390" y="1428"/>
                    </a:cubicBezTo>
                    <a:cubicBezTo>
                      <a:pt x="1471" y="1263"/>
                      <a:pt x="1025" y="1145"/>
                      <a:pt x="1788" y="1060"/>
                    </a:cubicBezTo>
                    <a:cubicBezTo>
                      <a:pt x="2170" y="893"/>
                      <a:pt x="1941" y="1077"/>
                      <a:pt x="2257" y="741"/>
                    </a:cubicBezTo>
                    <a:cubicBezTo>
                      <a:pt x="2390" y="615"/>
                      <a:pt x="2209" y="500"/>
                      <a:pt x="2376" y="479"/>
                    </a:cubicBezTo>
                    <a:cubicBezTo>
                      <a:pt x="2642" y="-24"/>
                      <a:pt x="3604" y="250"/>
                      <a:pt x="4019" y="291"/>
                    </a:cubicBezTo>
                    <a:cubicBezTo>
                      <a:pt x="4650" y="312"/>
                      <a:pt x="5674" y="377"/>
                      <a:pt x="6109" y="391"/>
                    </a:cubicBezTo>
                    <a:cubicBezTo>
                      <a:pt x="6544" y="404"/>
                      <a:pt x="6563" y="434"/>
                      <a:pt x="6629" y="370"/>
                    </a:cubicBezTo>
                    <a:cubicBezTo>
                      <a:pt x="6646" y="308"/>
                      <a:pt x="6908" y="287"/>
                      <a:pt x="6958" y="244"/>
                    </a:cubicBezTo>
                    <a:cubicBezTo>
                      <a:pt x="7108" y="-301"/>
                      <a:pt x="6741" y="231"/>
                      <a:pt x="7306" y="294"/>
                    </a:cubicBezTo>
                    <a:cubicBezTo>
                      <a:pt x="7471" y="607"/>
                      <a:pt x="7332" y="254"/>
                      <a:pt x="7665" y="338"/>
                    </a:cubicBezTo>
                    <a:cubicBezTo>
                      <a:pt x="7714" y="779"/>
                      <a:pt x="7971" y="647"/>
                      <a:pt x="8203" y="1109"/>
                    </a:cubicBezTo>
                    <a:cubicBezTo>
                      <a:pt x="8285" y="1402"/>
                      <a:pt x="8435" y="1528"/>
                      <a:pt x="8500" y="1738"/>
                    </a:cubicBezTo>
                    <a:cubicBezTo>
                      <a:pt x="8569" y="1948"/>
                      <a:pt x="8500" y="1927"/>
                      <a:pt x="8552" y="2303"/>
                    </a:cubicBezTo>
                    <a:cubicBezTo>
                      <a:pt x="8834" y="2829"/>
                      <a:pt x="8650" y="3479"/>
                      <a:pt x="8800" y="4065"/>
                    </a:cubicBezTo>
                    <a:cubicBezTo>
                      <a:pt x="8834" y="4317"/>
                      <a:pt x="9066" y="5638"/>
                      <a:pt x="9199" y="5890"/>
                    </a:cubicBezTo>
                    <a:cubicBezTo>
                      <a:pt x="9265" y="6289"/>
                      <a:pt x="9531" y="6560"/>
                      <a:pt x="9598" y="6960"/>
                    </a:cubicBezTo>
                    <a:cubicBezTo>
                      <a:pt x="9680" y="7421"/>
                      <a:pt x="9564" y="7693"/>
                      <a:pt x="9648" y="8155"/>
                    </a:cubicBezTo>
                    <a:cubicBezTo>
                      <a:pt x="9664" y="8428"/>
                      <a:pt x="9962" y="8428"/>
                      <a:pt x="9996" y="8595"/>
                    </a:cubicBezTo>
                    <a:cubicBezTo>
                      <a:pt x="10047" y="8683"/>
                      <a:pt x="9803" y="8656"/>
                      <a:pt x="9778" y="8750"/>
                    </a:cubicBezTo>
                    <a:cubicBezTo>
                      <a:pt x="9753" y="8844"/>
                      <a:pt x="9857" y="8976"/>
                      <a:pt x="9847" y="9161"/>
                    </a:cubicBezTo>
                    <a:cubicBezTo>
                      <a:pt x="9847" y="9958"/>
                      <a:pt x="9664" y="10231"/>
                      <a:pt x="9896" y="979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1" name="Freeform 46"/>
              <p:cNvSpPr/>
              <p:nvPr/>
            </p:nvSpPr>
            <p:spPr bwMode="auto">
              <a:xfrm>
                <a:off x="3683040" y="1378976"/>
                <a:ext cx="1950248" cy="1221279"/>
              </a:xfrm>
              <a:custGeom>
                <a:gdLst>
                  <a:gd name="T0" fmla="*/ 2147483647 w 1072"/>
                  <a:gd name="T1" fmla="*/ 2147483647 h 670"/>
                  <a:gd name="T2" fmla="*/ 2147483647 w 1072"/>
                  <a:gd name="T3" fmla="*/ 2147483647 h 670"/>
                  <a:gd name="T4" fmla="*/ 2147483647 w 1072"/>
                  <a:gd name="T5" fmla="*/ 2147483647 h 670"/>
                  <a:gd name="T6" fmla="*/ 2147483647 w 1072"/>
                  <a:gd name="T7" fmla="*/ 2147483647 h 670"/>
                  <a:gd name="T8" fmla="*/ 2147483647 w 1072"/>
                  <a:gd name="T9" fmla="*/ 2147483647 h 670"/>
                  <a:gd name="T10" fmla="*/ 2147483647 w 1072"/>
                  <a:gd name="T11" fmla="*/ 2147483647 h 670"/>
                  <a:gd name="T12" fmla="*/ 2147483647 w 1072"/>
                  <a:gd name="T13" fmla="*/ 2147483647 h 670"/>
                  <a:gd name="T14" fmla="*/ 2147483647 w 1072"/>
                  <a:gd name="T15" fmla="*/ 2147483647 h 670"/>
                  <a:gd name="T16" fmla="*/ 2147483647 w 1072"/>
                  <a:gd name="T17" fmla="*/ 2147483647 h 670"/>
                  <a:gd name="T18" fmla="*/ 2147483647 w 1072"/>
                  <a:gd name="T19" fmla="*/ 2147483647 h 670"/>
                  <a:gd name="T20" fmla="*/ 2147483647 w 1072"/>
                  <a:gd name="T21" fmla="*/ 2147483647 h 670"/>
                  <a:gd name="T22" fmla="*/ 2147483647 w 1072"/>
                  <a:gd name="T23" fmla="*/ 2147483647 h 670"/>
                  <a:gd name="T24" fmla="*/ 2147483647 w 1072"/>
                  <a:gd name="T25" fmla="*/ 2147483647 h 670"/>
                  <a:gd name="T26" fmla="*/ 2147483647 w 1072"/>
                  <a:gd name="T27" fmla="*/ 2147483647 h 670"/>
                  <a:gd name="T28" fmla="*/ 2147483647 w 1072"/>
                  <a:gd name="T29" fmla="*/ 2147483647 h 670"/>
                  <a:gd name="T30" fmla="*/ 2147483647 w 1072"/>
                  <a:gd name="T31" fmla="*/ 2147483647 h 670"/>
                  <a:gd name="T32" fmla="*/ 2147483647 w 1072"/>
                  <a:gd name="T33" fmla="*/ 2147483647 h 670"/>
                  <a:gd name="T34" fmla="*/ 2147483647 w 1072"/>
                  <a:gd name="T35" fmla="*/ 2147483647 h 670"/>
                  <a:gd name="T36" fmla="*/ 2147483647 w 1072"/>
                  <a:gd name="T37" fmla="*/ 2147483647 h 670"/>
                  <a:gd name="T38" fmla="*/ 2147483647 w 1072"/>
                  <a:gd name="T39" fmla="*/ 2147483647 h 670"/>
                  <a:gd name="T40" fmla="*/ 2147483647 w 1072"/>
                  <a:gd name="T41" fmla="*/ 2147483647 h 670"/>
                  <a:gd name="T42" fmla="*/ 2147483647 w 1072"/>
                  <a:gd name="T43" fmla="*/ 2147483647 h 670"/>
                  <a:gd name="T44" fmla="*/ 2147483647 w 1072"/>
                  <a:gd name="T45" fmla="*/ 2147483647 h 670"/>
                  <a:gd name="T46" fmla="*/ 2147483647 w 1072"/>
                  <a:gd name="T47" fmla="*/ 2147483647 h 670"/>
                  <a:gd name="T48" fmla="*/ 2147483647 w 1072"/>
                  <a:gd name="T49" fmla="*/ 2147483647 h 670"/>
                  <a:gd name="T50" fmla="*/ 2147483647 w 1072"/>
                  <a:gd name="T51" fmla="*/ 2147483647 h 670"/>
                  <a:gd name="T52" fmla="*/ 2147483647 w 1072"/>
                  <a:gd name="T53" fmla="*/ 2147483647 h 670"/>
                  <a:gd name="T54" fmla="*/ 2147483647 w 1072"/>
                  <a:gd name="T55" fmla="*/ 2147483647 h 670"/>
                  <a:gd name="T56" fmla="*/ 2147483647 w 1072"/>
                  <a:gd name="T57" fmla="*/ 2147483647 h 670"/>
                  <a:gd name="T58" fmla="*/ 2147483647 w 1072"/>
                  <a:gd name="T59" fmla="*/ 2147483647 h 670"/>
                  <a:gd name="T60" fmla="*/ 2147483647 w 1072"/>
                  <a:gd name="T61" fmla="*/ 2147483647 h 670"/>
                  <a:gd name="T62" fmla="*/ 2147483647 w 1072"/>
                  <a:gd name="T63" fmla="*/ 2147483647 h 670"/>
                  <a:gd name="T64" fmla="*/ 2147483647 w 1072"/>
                  <a:gd name="T65" fmla="*/ 2147483647 h 670"/>
                  <a:gd name="T66" fmla="*/ 2147483647 w 1072"/>
                  <a:gd name="T67" fmla="*/ 2147483647 h 670"/>
                  <a:gd name="T68" fmla="*/ 2147483647 w 1072"/>
                  <a:gd name="T69" fmla="*/ 2147483647 h 670"/>
                  <a:gd name="T70" fmla="*/ 2147483647 w 1072"/>
                  <a:gd name="T71" fmla="*/ 2147483647 h 670"/>
                  <a:gd name="T72" fmla="*/ 2147483647 w 1072"/>
                  <a:gd name="T73" fmla="*/ 2147483647 h 6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72"/>
                  <a:gd name="T112" fmla="*/ 0 h 670"/>
                  <a:gd name="T113" fmla="*/ 1072 w 1072"/>
                  <a:gd name="T114" fmla="*/ 670 h 670"/>
                  <a:gd name="connsiteX0" fmla="*/ 1835 w 10302"/>
                  <a:gd name="connsiteY0" fmla="*/ 1157 h 10000"/>
                  <a:gd name="connsiteX1" fmla="*/ 1972 w 10302"/>
                  <a:gd name="connsiteY1" fmla="*/ 1351 h 10000"/>
                  <a:gd name="connsiteX2" fmla="*/ 2133 w 10302"/>
                  <a:gd name="connsiteY2" fmla="*/ 1204 h 10000"/>
                  <a:gd name="connsiteX3" fmla="*/ 2276 w 10302"/>
                  <a:gd name="connsiteY3" fmla="*/ 1250 h 10000"/>
                  <a:gd name="connsiteX4" fmla="*/ 2327 w 10302"/>
                  <a:gd name="connsiteY4" fmla="*/ 1315 h 10000"/>
                  <a:gd name="connsiteX5" fmla="*/ 2432 w 10302"/>
                  <a:gd name="connsiteY5" fmla="*/ 1302 h 10000"/>
                  <a:gd name="connsiteX6" fmla="*/ 2546 w 10302"/>
                  <a:gd name="connsiteY6" fmla="*/ 1433 h 10000"/>
                  <a:gd name="connsiteX7" fmla="*/ 3200 w 10302"/>
                  <a:gd name="connsiteY7" fmla="*/ 1479 h 10000"/>
                  <a:gd name="connsiteX8" fmla="*/ 3599 w 10302"/>
                  <a:gd name="connsiteY8" fmla="*/ 1433 h 10000"/>
                  <a:gd name="connsiteX9" fmla="*/ 4534 w 10302"/>
                  <a:gd name="connsiteY9" fmla="*/ 1611 h 10000"/>
                  <a:gd name="connsiteX10" fmla="*/ 4864 w 10302"/>
                  <a:gd name="connsiteY10" fmla="*/ 905 h 10000"/>
                  <a:gd name="connsiteX11" fmla="*/ 5003 w 10302"/>
                  <a:gd name="connsiteY11" fmla="*/ 360 h 10000"/>
                  <a:gd name="connsiteX12" fmla="*/ 5348 w 10302"/>
                  <a:gd name="connsiteY12" fmla="*/ 209 h 10000"/>
                  <a:gd name="connsiteX13" fmla="*/ 5619 w 10302"/>
                  <a:gd name="connsiteY13" fmla="*/ 356 h 10000"/>
                  <a:gd name="connsiteX14" fmla="*/ 7297 w 10302"/>
                  <a:gd name="connsiteY14" fmla="*/ 30 h 10000"/>
                  <a:gd name="connsiteX15" fmla="*/ 8462 w 10302"/>
                  <a:gd name="connsiteY15" fmla="*/ 30 h 10000"/>
                  <a:gd name="connsiteX16" fmla="*/ 9231 w 10302"/>
                  <a:gd name="connsiteY16" fmla="*/ 171 h 10000"/>
                  <a:gd name="connsiteX17" fmla="*/ 10273 w 10302"/>
                  <a:gd name="connsiteY17" fmla="*/ 75 h 10000"/>
                  <a:gd name="connsiteX18" fmla="*/ 9953 w 10302"/>
                  <a:gd name="connsiteY18" fmla="*/ 815 h 10000"/>
                  <a:gd name="connsiteX19" fmla="*/ 9682 w 10302"/>
                  <a:gd name="connsiteY19" fmla="*/ 1329 h 10000"/>
                  <a:gd name="connsiteX20" fmla="*/ 9696 w 10302"/>
                  <a:gd name="connsiteY20" fmla="*/ 1986 h 10000"/>
                  <a:gd name="connsiteX21" fmla="*/ 9149 w 10302"/>
                  <a:gd name="connsiteY21" fmla="*/ 1846 h 10000"/>
                  <a:gd name="connsiteX22" fmla="*/ 8899 w 10302"/>
                  <a:gd name="connsiteY22" fmla="*/ 2102 h 10000"/>
                  <a:gd name="connsiteX23" fmla="*/ 8957 w 10302"/>
                  <a:gd name="connsiteY23" fmla="*/ 2266 h 10000"/>
                  <a:gd name="connsiteX24" fmla="*/ 8960 w 10302"/>
                  <a:gd name="connsiteY24" fmla="*/ 2680 h 10000"/>
                  <a:gd name="connsiteX25" fmla="*/ 8572 w 10302"/>
                  <a:gd name="connsiteY25" fmla="*/ 2946 h 10000"/>
                  <a:gd name="connsiteX26" fmla="*/ 8531 w 10302"/>
                  <a:gd name="connsiteY26" fmla="*/ 3271 h 10000"/>
                  <a:gd name="connsiteX27" fmla="*/ 8548 w 10302"/>
                  <a:gd name="connsiteY27" fmla="*/ 3367 h 10000"/>
                  <a:gd name="connsiteX28" fmla="*/ 8547 w 10302"/>
                  <a:gd name="connsiteY28" fmla="*/ 4193 h 10000"/>
                  <a:gd name="connsiteX29" fmla="*/ 8462 w 10302"/>
                  <a:gd name="connsiteY29" fmla="*/ 4330 h 10000"/>
                  <a:gd name="connsiteX30" fmla="*/ 8624 w 10302"/>
                  <a:gd name="connsiteY30" fmla="*/ 4564 h 10000"/>
                  <a:gd name="connsiteX31" fmla="*/ 8479 w 10302"/>
                  <a:gd name="connsiteY31" fmla="*/ 4794 h 10000"/>
                  <a:gd name="connsiteX32" fmla="*/ 8168 w 10302"/>
                  <a:gd name="connsiteY32" fmla="*/ 5250 h 10000"/>
                  <a:gd name="connsiteX33" fmla="*/ 7695 w 10302"/>
                  <a:gd name="connsiteY33" fmla="*/ 5592 h 10000"/>
                  <a:gd name="connsiteX34" fmla="*/ 7896 w 10302"/>
                  <a:gd name="connsiteY34" fmla="*/ 7179 h 10000"/>
                  <a:gd name="connsiteX35" fmla="*/ 7452 w 10302"/>
                  <a:gd name="connsiteY35" fmla="*/ 7682 h 10000"/>
                  <a:gd name="connsiteX36" fmla="*/ 6927 w 10302"/>
                  <a:gd name="connsiteY36" fmla="*/ 7369 h 10000"/>
                  <a:gd name="connsiteX37" fmla="*/ 7096 w 10302"/>
                  <a:gd name="connsiteY37" fmla="*/ 7544 h 10000"/>
                  <a:gd name="connsiteX38" fmla="*/ 7363 w 10302"/>
                  <a:gd name="connsiteY38" fmla="*/ 8000 h 10000"/>
                  <a:gd name="connsiteX39" fmla="*/ 7335 w 10302"/>
                  <a:gd name="connsiteY39" fmla="*/ 8055 h 10000"/>
                  <a:gd name="connsiteX40" fmla="*/ 7220 w 10302"/>
                  <a:gd name="connsiteY40" fmla="*/ 8203 h 10000"/>
                  <a:gd name="connsiteX41" fmla="*/ 7103 w 10302"/>
                  <a:gd name="connsiteY41" fmla="*/ 8297 h 10000"/>
                  <a:gd name="connsiteX42" fmla="*/ 6908 w 10302"/>
                  <a:gd name="connsiteY42" fmla="*/ 8680 h 10000"/>
                  <a:gd name="connsiteX43" fmla="*/ 6785 w 10302"/>
                  <a:gd name="connsiteY43" fmla="*/ 9182 h 10000"/>
                  <a:gd name="connsiteX44" fmla="*/ 6777 w 10302"/>
                  <a:gd name="connsiteY44" fmla="*/ 9466 h 10000"/>
                  <a:gd name="connsiteX45" fmla="*/ 6642 w 10302"/>
                  <a:gd name="connsiteY45" fmla="*/ 9191 h 10000"/>
                  <a:gd name="connsiteX46" fmla="*/ 6528 w 10302"/>
                  <a:gd name="connsiteY46" fmla="*/ 9798 h 10000"/>
                  <a:gd name="connsiteX47" fmla="*/ 5078 w 10302"/>
                  <a:gd name="connsiteY47" fmla="*/ 9703 h 10000"/>
                  <a:gd name="connsiteX48" fmla="*/ 4224 w 10302"/>
                  <a:gd name="connsiteY48" fmla="*/ 9985 h 10000"/>
                  <a:gd name="connsiteX49" fmla="*/ 4054 w 10302"/>
                  <a:gd name="connsiteY49" fmla="*/ 9937 h 10000"/>
                  <a:gd name="connsiteX50" fmla="*/ 3423 w 10302"/>
                  <a:gd name="connsiteY50" fmla="*/ 9773 h 10000"/>
                  <a:gd name="connsiteX51" fmla="*/ 3286 w 10302"/>
                  <a:gd name="connsiteY51" fmla="*/ 9237 h 10000"/>
                  <a:gd name="connsiteX52" fmla="*/ 3058 w 10302"/>
                  <a:gd name="connsiteY52" fmla="*/ 9096 h 10000"/>
                  <a:gd name="connsiteX53" fmla="*/ 2916 w 10302"/>
                  <a:gd name="connsiteY53" fmla="*/ 9051 h 10000"/>
                  <a:gd name="connsiteX54" fmla="*/ 2489 w 10302"/>
                  <a:gd name="connsiteY54" fmla="*/ 8864 h 10000"/>
                  <a:gd name="connsiteX55" fmla="*/ 1949 w 10302"/>
                  <a:gd name="connsiteY55" fmla="*/ 8864 h 10000"/>
                  <a:gd name="connsiteX56" fmla="*/ 1409 w 10302"/>
                  <a:gd name="connsiteY56" fmla="*/ 8969 h 10000"/>
                  <a:gd name="connsiteX57" fmla="*/ 968 w 10302"/>
                  <a:gd name="connsiteY57" fmla="*/ 8877 h 10000"/>
                  <a:gd name="connsiteX58" fmla="*/ 498 w 10302"/>
                  <a:gd name="connsiteY58" fmla="*/ 8723 h 10000"/>
                  <a:gd name="connsiteX59" fmla="*/ 15 w 10302"/>
                  <a:gd name="connsiteY59" fmla="*/ 8303 h 10000"/>
                  <a:gd name="connsiteX60" fmla="*/ 214 w 10302"/>
                  <a:gd name="connsiteY60" fmla="*/ 8163 h 10000"/>
                  <a:gd name="connsiteX61" fmla="*/ 186 w 10302"/>
                  <a:gd name="connsiteY61" fmla="*/ 7742 h 10000"/>
                  <a:gd name="connsiteX62" fmla="*/ 214 w 10302"/>
                  <a:gd name="connsiteY62" fmla="*/ 7603 h 10000"/>
                  <a:gd name="connsiteX63" fmla="*/ 299 w 10302"/>
                  <a:gd name="connsiteY63" fmla="*/ 7508 h 10000"/>
                  <a:gd name="connsiteX64" fmla="*/ 270 w 10302"/>
                  <a:gd name="connsiteY64" fmla="*/ 7087 h 10000"/>
                  <a:gd name="connsiteX65" fmla="*/ 270 w 10302"/>
                  <a:gd name="connsiteY65" fmla="*/ 5965 h 10000"/>
                  <a:gd name="connsiteX66" fmla="*/ 583 w 10302"/>
                  <a:gd name="connsiteY66" fmla="*/ 5265 h 10000"/>
                  <a:gd name="connsiteX67" fmla="*/ 953 w 10302"/>
                  <a:gd name="connsiteY67" fmla="*/ 5965 h 10000"/>
                  <a:gd name="connsiteX68" fmla="*/ 1209 w 10302"/>
                  <a:gd name="connsiteY68" fmla="*/ 4983 h 10000"/>
                  <a:gd name="connsiteX69" fmla="*/ 1181 w 10302"/>
                  <a:gd name="connsiteY69" fmla="*/ 4704 h 10000"/>
                  <a:gd name="connsiteX70" fmla="*/ 1067 w 10302"/>
                  <a:gd name="connsiteY70" fmla="*/ 3769 h 10000"/>
                  <a:gd name="connsiteX71" fmla="*/ 1352 w 10302"/>
                  <a:gd name="connsiteY71" fmla="*/ 2882 h 10000"/>
                  <a:gd name="connsiteX72" fmla="*/ 1323 w 10302"/>
                  <a:gd name="connsiteY72" fmla="*/ 2320 h 10000"/>
                  <a:gd name="connsiteX73" fmla="*/ 1608 w 10302"/>
                  <a:gd name="connsiteY73" fmla="*/ 1712 h 10000"/>
                  <a:gd name="connsiteX74" fmla="*/ 1778 w 10302"/>
                  <a:gd name="connsiteY74" fmla="*/ 1293 h 10000"/>
                  <a:gd name="connsiteX75" fmla="*/ 1790 w 10302"/>
                  <a:gd name="connsiteY75" fmla="*/ 1149 h 10000"/>
                  <a:gd name="connsiteX76" fmla="*/ 1774 w 10302"/>
                  <a:gd name="connsiteY76" fmla="*/ 1184 h 10000"/>
                  <a:gd name="connsiteX77" fmla="*/ 1801 w 10302"/>
                  <a:gd name="connsiteY77" fmla="*/ 1179 h 10000"/>
                  <a:gd name="connsiteX78" fmla="*/ 1835 w 10302"/>
                  <a:gd name="connsiteY78" fmla="*/ 11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302" h="10000">
                    <a:moveTo>
                      <a:pt x="1835" y="1157"/>
                    </a:moveTo>
                    <a:cubicBezTo>
                      <a:pt x="1881" y="1011"/>
                      <a:pt x="1920" y="1492"/>
                      <a:pt x="1972" y="1351"/>
                    </a:cubicBezTo>
                    <a:cubicBezTo>
                      <a:pt x="2024" y="1210"/>
                      <a:pt x="2103" y="1116"/>
                      <a:pt x="2133" y="1204"/>
                    </a:cubicBezTo>
                    <a:cubicBezTo>
                      <a:pt x="2313" y="1453"/>
                      <a:pt x="2059" y="1125"/>
                      <a:pt x="2276" y="1250"/>
                    </a:cubicBezTo>
                    <a:cubicBezTo>
                      <a:pt x="2315" y="1344"/>
                      <a:pt x="2290" y="1222"/>
                      <a:pt x="2327" y="1315"/>
                    </a:cubicBezTo>
                    <a:cubicBezTo>
                      <a:pt x="2356" y="1377"/>
                      <a:pt x="2403" y="1239"/>
                      <a:pt x="2432" y="1302"/>
                    </a:cubicBezTo>
                    <a:cubicBezTo>
                      <a:pt x="2471" y="1395"/>
                      <a:pt x="2480" y="1400"/>
                      <a:pt x="2546" y="1433"/>
                    </a:cubicBezTo>
                    <a:cubicBezTo>
                      <a:pt x="2716" y="1618"/>
                      <a:pt x="3001" y="1448"/>
                      <a:pt x="3200" y="1479"/>
                    </a:cubicBezTo>
                    <a:cubicBezTo>
                      <a:pt x="3305" y="1542"/>
                      <a:pt x="3377" y="1411"/>
                      <a:pt x="3599" y="1433"/>
                    </a:cubicBezTo>
                    <a:cubicBezTo>
                      <a:pt x="3821" y="1455"/>
                      <a:pt x="4012" y="1674"/>
                      <a:pt x="4534" y="1611"/>
                    </a:cubicBezTo>
                    <a:cubicBezTo>
                      <a:pt x="4600" y="1611"/>
                      <a:pt x="4816" y="968"/>
                      <a:pt x="4864" y="905"/>
                    </a:cubicBezTo>
                    <a:cubicBezTo>
                      <a:pt x="4911" y="827"/>
                      <a:pt x="4922" y="476"/>
                      <a:pt x="5003" y="360"/>
                    </a:cubicBezTo>
                    <a:cubicBezTo>
                      <a:pt x="5084" y="244"/>
                      <a:pt x="5245" y="210"/>
                      <a:pt x="5348" y="209"/>
                    </a:cubicBezTo>
                    <a:cubicBezTo>
                      <a:pt x="5451" y="208"/>
                      <a:pt x="5294" y="385"/>
                      <a:pt x="5619" y="356"/>
                    </a:cubicBezTo>
                    <a:cubicBezTo>
                      <a:pt x="5944" y="327"/>
                      <a:pt x="6528" y="62"/>
                      <a:pt x="7297" y="30"/>
                    </a:cubicBezTo>
                    <a:cubicBezTo>
                      <a:pt x="7770" y="-16"/>
                      <a:pt x="8140" y="-1"/>
                      <a:pt x="8462" y="30"/>
                    </a:cubicBezTo>
                    <a:cubicBezTo>
                      <a:pt x="8785" y="62"/>
                      <a:pt x="8929" y="164"/>
                      <a:pt x="9231" y="171"/>
                    </a:cubicBezTo>
                    <a:cubicBezTo>
                      <a:pt x="9533" y="178"/>
                      <a:pt x="10179" y="-3"/>
                      <a:pt x="10273" y="75"/>
                    </a:cubicBezTo>
                    <a:cubicBezTo>
                      <a:pt x="10407" y="107"/>
                      <a:pt x="10051" y="606"/>
                      <a:pt x="9953" y="815"/>
                    </a:cubicBezTo>
                    <a:cubicBezTo>
                      <a:pt x="9855" y="1024"/>
                      <a:pt x="9757" y="1204"/>
                      <a:pt x="9682" y="1329"/>
                    </a:cubicBezTo>
                    <a:cubicBezTo>
                      <a:pt x="9568" y="1548"/>
                      <a:pt x="9819" y="1846"/>
                      <a:pt x="9696" y="1986"/>
                    </a:cubicBezTo>
                    <a:cubicBezTo>
                      <a:pt x="9629" y="2080"/>
                      <a:pt x="9282" y="1827"/>
                      <a:pt x="9149" y="1846"/>
                    </a:cubicBezTo>
                    <a:cubicBezTo>
                      <a:pt x="9016" y="1865"/>
                      <a:pt x="8947" y="2040"/>
                      <a:pt x="8899" y="2102"/>
                    </a:cubicBezTo>
                    <a:cubicBezTo>
                      <a:pt x="8880" y="2149"/>
                      <a:pt x="8967" y="2219"/>
                      <a:pt x="8957" y="2266"/>
                    </a:cubicBezTo>
                    <a:cubicBezTo>
                      <a:pt x="8938" y="2375"/>
                      <a:pt x="8988" y="2588"/>
                      <a:pt x="8960" y="2680"/>
                    </a:cubicBezTo>
                    <a:cubicBezTo>
                      <a:pt x="8865" y="2962"/>
                      <a:pt x="8706" y="2791"/>
                      <a:pt x="8572" y="2946"/>
                    </a:cubicBezTo>
                    <a:cubicBezTo>
                      <a:pt x="8554" y="3040"/>
                      <a:pt x="8535" y="3201"/>
                      <a:pt x="8531" y="3271"/>
                    </a:cubicBezTo>
                    <a:cubicBezTo>
                      <a:pt x="8527" y="3341"/>
                      <a:pt x="8545" y="3213"/>
                      <a:pt x="8548" y="3367"/>
                    </a:cubicBezTo>
                    <a:cubicBezTo>
                      <a:pt x="8551" y="3521"/>
                      <a:pt x="8500" y="3851"/>
                      <a:pt x="8547" y="4193"/>
                    </a:cubicBezTo>
                    <a:cubicBezTo>
                      <a:pt x="8557" y="4256"/>
                      <a:pt x="8444" y="4269"/>
                      <a:pt x="8462" y="4330"/>
                    </a:cubicBezTo>
                    <a:cubicBezTo>
                      <a:pt x="8491" y="4407"/>
                      <a:pt x="8643" y="4547"/>
                      <a:pt x="8624" y="4564"/>
                    </a:cubicBezTo>
                    <a:cubicBezTo>
                      <a:pt x="8592" y="4615"/>
                      <a:pt x="8517" y="4739"/>
                      <a:pt x="8479" y="4794"/>
                    </a:cubicBezTo>
                    <a:cubicBezTo>
                      <a:pt x="8441" y="4849"/>
                      <a:pt x="8263" y="5091"/>
                      <a:pt x="8168" y="5250"/>
                    </a:cubicBezTo>
                    <a:cubicBezTo>
                      <a:pt x="8026" y="5592"/>
                      <a:pt x="7969" y="5499"/>
                      <a:pt x="7695" y="5592"/>
                    </a:cubicBezTo>
                    <a:cubicBezTo>
                      <a:pt x="7562" y="6247"/>
                      <a:pt x="8057" y="5091"/>
                      <a:pt x="7896" y="7179"/>
                    </a:cubicBezTo>
                    <a:cubicBezTo>
                      <a:pt x="7886" y="7304"/>
                      <a:pt x="7499" y="7573"/>
                      <a:pt x="7452" y="7682"/>
                    </a:cubicBezTo>
                    <a:cubicBezTo>
                      <a:pt x="7405" y="7808"/>
                      <a:pt x="6986" y="7392"/>
                      <a:pt x="6927" y="7369"/>
                    </a:cubicBezTo>
                    <a:cubicBezTo>
                      <a:pt x="6868" y="7346"/>
                      <a:pt x="7049" y="7435"/>
                      <a:pt x="7096" y="7544"/>
                    </a:cubicBezTo>
                    <a:cubicBezTo>
                      <a:pt x="7143" y="7653"/>
                      <a:pt x="7361" y="7952"/>
                      <a:pt x="7363" y="8000"/>
                    </a:cubicBezTo>
                    <a:cubicBezTo>
                      <a:pt x="7297" y="7828"/>
                      <a:pt x="7449" y="8117"/>
                      <a:pt x="7335" y="8055"/>
                    </a:cubicBezTo>
                    <a:cubicBezTo>
                      <a:pt x="7278" y="8335"/>
                      <a:pt x="7115" y="7954"/>
                      <a:pt x="7220" y="8203"/>
                    </a:cubicBezTo>
                    <a:cubicBezTo>
                      <a:pt x="7191" y="8234"/>
                      <a:pt x="7132" y="8282"/>
                      <a:pt x="7103" y="8297"/>
                    </a:cubicBezTo>
                    <a:cubicBezTo>
                      <a:pt x="7055" y="8328"/>
                      <a:pt x="6946" y="8635"/>
                      <a:pt x="6908" y="8680"/>
                    </a:cubicBezTo>
                    <a:cubicBezTo>
                      <a:pt x="6757" y="8837"/>
                      <a:pt x="6908" y="8980"/>
                      <a:pt x="6785" y="9182"/>
                    </a:cubicBezTo>
                    <a:cubicBezTo>
                      <a:pt x="6745" y="9280"/>
                      <a:pt x="6801" y="9465"/>
                      <a:pt x="6777" y="9466"/>
                    </a:cubicBezTo>
                    <a:cubicBezTo>
                      <a:pt x="6753" y="9467"/>
                      <a:pt x="6666" y="9102"/>
                      <a:pt x="6642" y="9191"/>
                    </a:cubicBezTo>
                    <a:cubicBezTo>
                      <a:pt x="6690" y="9409"/>
                      <a:pt x="6567" y="9612"/>
                      <a:pt x="6528" y="9798"/>
                    </a:cubicBezTo>
                    <a:cubicBezTo>
                      <a:pt x="6036" y="9751"/>
                      <a:pt x="5571" y="9782"/>
                      <a:pt x="5078" y="9703"/>
                    </a:cubicBezTo>
                    <a:cubicBezTo>
                      <a:pt x="4471" y="9766"/>
                      <a:pt x="4565" y="9703"/>
                      <a:pt x="4224" y="9985"/>
                    </a:cubicBezTo>
                    <a:cubicBezTo>
                      <a:pt x="4214" y="10016"/>
                      <a:pt x="4129" y="10001"/>
                      <a:pt x="4054" y="9937"/>
                    </a:cubicBezTo>
                    <a:cubicBezTo>
                      <a:pt x="3826" y="9720"/>
                      <a:pt x="3746" y="9914"/>
                      <a:pt x="3423" y="9773"/>
                    </a:cubicBezTo>
                    <a:cubicBezTo>
                      <a:pt x="3290" y="9618"/>
                      <a:pt x="3437" y="9315"/>
                      <a:pt x="3286" y="9237"/>
                    </a:cubicBezTo>
                    <a:cubicBezTo>
                      <a:pt x="3200" y="9191"/>
                      <a:pt x="3058" y="9096"/>
                      <a:pt x="3058" y="9096"/>
                    </a:cubicBezTo>
                    <a:cubicBezTo>
                      <a:pt x="2830" y="9003"/>
                      <a:pt x="3115" y="9315"/>
                      <a:pt x="2916" y="9051"/>
                    </a:cubicBezTo>
                    <a:cubicBezTo>
                      <a:pt x="2821" y="8957"/>
                      <a:pt x="2641" y="8925"/>
                      <a:pt x="2489" y="8864"/>
                    </a:cubicBezTo>
                    <a:cubicBezTo>
                      <a:pt x="2328" y="8833"/>
                      <a:pt x="2129" y="8879"/>
                      <a:pt x="1949" y="8864"/>
                    </a:cubicBezTo>
                    <a:cubicBezTo>
                      <a:pt x="1768" y="8817"/>
                      <a:pt x="1572" y="8967"/>
                      <a:pt x="1409" y="8969"/>
                    </a:cubicBezTo>
                    <a:cubicBezTo>
                      <a:pt x="1246" y="8971"/>
                      <a:pt x="1120" y="8877"/>
                      <a:pt x="968" y="8877"/>
                    </a:cubicBezTo>
                    <a:cubicBezTo>
                      <a:pt x="769" y="8971"/>
                      <a:pt x="657" y="8819"/>
                      <a:pt x="498" y="8723"/>
                    </a:cubicBezTo>
                    <a:cubicBezTo>
                      <a:pt x="339" y="8627"/>
                      <a:pt x="62" y="8396"/>
                      <a:pt x="15" y="8303"/>
                    </a:cubicBezTo>
                    <a:cubicBezTo>
                      <a:pt x="-61" y="8194"/>
                      <a:pt x="186" y="8255"/>
                      <a:pt x="214" y="8163"/>
                    </a:cubicBezTo>
                    <a:cubicBezTo>
                      <a:pt x="243" y="8069"/>
                      <a:pt x="186" y="7835"/>
                      <a:pt x="186" y="7742"/>
                    </a:cubicBezTo>
                    <a:cubicBezTo>
                      <a:pt x="195" y="7694"/>
                      <a:pt x="195" y="7633"/>
                      <a:pt x="214" y="7603"/>
                    </a:cubicBezTo>
                    <a:cubicBezTo>
                      <a:pt x="233" y="7555"/>
                      <a:pt x="280" y="7555"/>
                      <a:pt x="299" y="7508"/>
                    </a:cubicBezTo>
                    <a:cubicBezTo>
                      <a:pt x="327" y="7430"/>
                      <a:pt x="243" y="7040"/>
                      <a:pt x="270" y="7087"/>
                    </a:cubicBezTo>
                    <a:cubicBezTo>
                      <a:pt x="441" y="6432"/>
                      <a:pt x="290" y="6464"/>
                      <a:pt x="270" y="5965"/>
                    </a:cubicBezTo>
                    <a:cubicBezTo>
                      <a:pt x="318" y="5374"/>
                      <a:pt x="327" y="5545"/>
                      <a:pt x="583" y="5265"/>
                    </a:cubicBezTo>
                    <a:cubicBezTo>
                      <a:pt x="764" y="5296"/>
                      <a:pt x="783" y="5872"/>
                      <a:pt x="953" y="5965"/>
                    </a:cubicBezTo>
                    <a:cubicBezTo>
                      <a:pt x="1039" y="5920"/>
                      <a:pt x="1172" y="5186"/>
                      <a:pt x="1209" y="4983"/>
                    </a:cubicBezTo>
                    <a:cubicBezTo>
                      <a:pt x="1247" y="4782"/>
                      <a:pt x="1200" y="4907"/>
                      <a:pt x="1181" y="4704"/>
                    </a:cubicBezTo>
                    <a:cubicBezTo>
                      <a:pt x="1200" y="4439"/>
                      <a:pt x="1067" y="4066"/>
                      <a:pt x="1067" y="3769"/>
                    </a:cubicBezTo>
                    <a:cubicBezTo>
                      <a:pt x="1096" y="3473"/>
                      <a:pt x="1314" y="3115"/>
                      <a:pt x="1352" y="2882"/>
                    </a:cubicBezTo>
                    <a:cubicBezTo>
                      <a:pt x="1361" y="2773"/>
                      <a:pt x="1323" y="2320"/>
                      <a:pt x="1323" y="2320"/>
                    </a:cubicBezTo>
                    <a:cubicBezTo>
                      <a:pt x="1485" y="1931"/>
                      <a:pt x="1446" y="1884"/>
                      <a:pt x="1608" y="1712"/>
                    </a:cubicBezTo>
                    <a:cubicBezTo>
                      <a:pt x="1674" y="1558"/>
                      <a:pt x="1740" y="1464"/>
                      <a:pt x="1778" y="1293"/>
                    </a:cubicBezTo>
                    <a:cubicBezTo>
                      <a:pt x="1814" y="1079"/>
                      <a:pt x="1780" y="1305"/>
                      <a:pt x="1790" y="1149"/>
                    </a:cubicBezTo>
                    <a:cubicBezTo>
                      <a:pt x="1799" y="993"/>
                      <a:pt x="1762" y="1221"/>
                      <a:pt x="1774" y="1184"/>
                    </a:cubicBezTo>
                    <a:cubicBezTo>
                      <a:pt x="1784" y="1122"/>
                      <a:pt x="1791" y="1184"/>
                      <a:pt x="1801" y="1179"/>
                    </a:cubicBezTo>
                    <a:cubicBezTo>
                      <a:pt x="1811" y="1175"/>
                      <a:pt x="1854" y="1157"/>
                      <a:pt x="1835" y="11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2" name="Freeform 47"/>
              <p:cNvSpPr/>
              <p:nvPr/>
            </p:nvSpPr>
            <p:spPr bwMode="auto">
              <a:xfrm>
                <a:off x="4832512" y="1939596"/>
                <a:ext cx="816287" cy="1375161"/>
              </a:xfrm>
              <a:custGeom>
                <a:gdLst>
                  <a:gd name="T0" fmla="*/ 2147483647 w 447"/>
                  <a:gd name="T1" fmla="*/ 2147483647 h 733"/>
                  <a:gd name="T2" fmla="*/ 2147483647 w 447"/>
                  <a:gd name="T3" fmla="*/ 2147483647 h 733"/>
                  <a:gd name="T4" fmla="*/ 2147483647 w 447"/>
                  <a:gd name="T5" fmla="*/ 2147483647 h 733"/>
                  <a:gd name="T6" fmla="*/ 2147483647 w 447"/>
                  <a:gd name="T7" fmla="*/ 2147483647 h 733"/>
                  <a:gd name="T8" fmla="*/ 2147483647 w 447"/>
                  <a:gd name="T9" fmla="*/ 2147483647 h 733"/>
                  <a:gd name="T10" fmla="*/ 2147483647 w 447"/>
                  <a:gd name="T11" fmla="*/ 2147483647 h 733"/>
                  <a:gd name="T12" fmla="*/ 2147483647 w 447"/>
                  <a:gd name="T13" fmla="*/ 2147483647 h 733"/>
                  <a:gd name="T14" fmla="*/ 2147483647 w 447"/>
                  <a:gd name="T15" fmla="*/ 2147483647 h 733"/>
                  <a:gd name="T16" fmla="*/ 2147483647 w 447"/>
                  <a:gd name="T17" fmla="*/ 2147483647 h 733"/>
                  <a:gd name="T18" fmla="*/ 2147483647 w 447"/>
                  <a:gd name="T19" fmla="*/ 2147483647 h 733"/>
                  <a:gd name="T20" fmla="*/ 2147483647 w 447"/>
                  <a:gd name="T21" fmla="*/ 2147483647 h 733"/>
                  <a:gd name="T22" fmla="*/ 2147483647 w 447"/>
                  <a:gd name="T23" fmla="*/ 2147483647 h 733"/>
                  <a:gd name="T24" fmla="*/ 2147483647 w 447"/>
                  <a:gd name="T25" fmla="*/ 2147483647 h 733"/>
                  <a:gd name="T26" fmla="*/ 2147483647 w 447"/>
                  <a:gd name="T27" fmla="*/ 2147483647 h 733"/>
                  <a:gd name="T28" fmla="*/ 2147483647 w 447"/>
                  <a:gd name="T29" fmla="*/ 2147483647 h 733"/>
                  <a:gd name="T30" fmla="*/ 2147483647 w 447"/>
                  <a:gd name="T31" fmla="*/ 2147483647 h 733"/>
                  <a:gd name="T32" fmla="*/ 2147483647 w 447"/>
                  <a:gd name="T33" fmla="*/ 2147483647 h 733"/>
                  <a:gd name="T34" fmla="*/ 2147483647 w 447"/>
                  <a:gd name="T35" fmla="*/ 2147483647 h 733"/>
                  <a:gd name="T36" fmla="*/ 2147483647 w 447"/>
                  <a:gd name="T37" fmla="*/ 2147483647 h 733"/>
                  <a:gd name="T38" fmla="*/ 2147483647 w 447"/>
                  <a:gd name="T39" fmla="*/ 2147483647 h 733"/>
                  <a:gd name="T40" fmla="*/ 2147483647 w 447"/>
                  <a:gd name="T41" fmla="*/ 2147483647 h 733"/>
                  <a:gd name="T42" fmla="*/ 2147483647 w 447"/>
                  <a:gd name="T43" fmla="*/ 2147483647 h 733"/>
                  <a:gd name="T44" fmla="*/ 2147483647 w 447"/>
                  <a:gd name="T45" fmla="*/ 2147483647 h 733"/>
                  <a:gd name="T46" fmla="*/ 2147483647 w 447"/>
                  <a:gd name="T47" fmla="*/ 2147483647 h 733"/>
                  <a:gd name="T48" fmla="*/ 2147483647 w 447"/>
                  <a:gd name="T49" fmla="*/ 2147483647 h 733"/>
                  <a:gd name="T50" fmla="*/ 2147483647 w 447"/>
                  <a:gd name="T51" fmla="*/ 2147483647 h 733"/>
                  <a:gd name="T52" fmla="*/ 2147483647 w 447"/>
                  <a:gd name="T53" fmla="*/ 2147483647 h 733"/>
                  <a:gd name="T54" fmla="*/ 2147483647 w 447"/>
                  <a:gd name="T55" fmla="*/ 2147483647 h 733"/>
                  <a:gd name="T56" fmla="*/ 2147483647 w 447"/>
                  <a:gd name="T57" fmla="*/ 2147483647 h 733"/>
                  <a:gd name="T58" fmla="*/ 2147483647 w 447"/>
                  <a:gd name="T59" fmla="*/ 2147483647 h 733"/>
                  <a:gd name="T60" fmla="*/ 2147483647 w 447"/>
                  <a:gd name="T61" fmla="*/ 2147483647 h 733"/>
                  <a:gd name="T62" fmla="*/ 2147483647 w 447"/>
                  <a:gd name="T63" fmla="*/ 2147483647 h 733"/>
                  <a:gd name="T64" fmla="*/ 2147483647 w 447"/>
                  <a:gd name="T65" fmla="*/ 2147483647 h 73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7"/>
                  <a:gd name="T100" fmla="*/ 0 h 733"/>
                  <a:gd name="T101" fmla="*/ 447 w 447"/>
                  <a:gd name="T102" fmla="*/ 733 h 733"/>
                  <a:gd name="connsiteX0" fmla="*/ 6109 w 10053"/>
                  <a:gd name="connsiteY0" fmla="*/ 3 h 10000"/>
                  <a:gd name="connsiteX1" fmla="*/ 6265 w 10053"/>
                  <a:gd name="connsiteY1" fmla="*/ 252 h 10000"/>
                  <a:gd name="connsiteX2" fmla="*/ 7061 w 10053"/>
                  <a:gd name="connsiteY2" fmla="*/ 541 h 10000"/>
                  <a:gd name="connsiteX3" fmla="*/ 7127 w 10053"/>
                  <a:gd name="connsiteY3" fmla="*/ 749 h 10000"/>
                  <a:gd name="connsiteX4" fmla="*/ 7371 w 10053"/>
                  <a:gd name="connsiteY4" fmla="*/ 832 h 10000"/>
                  <a:gd name="connsiteX5" fmla="*/ 6928 w 10053"/>
                  <a:gd name="connsiteY5" fmla="*/ 1496 h 10000"/>
                  <a:gd name="connsiteX6" fmla="*/ 7394 w 10053"/>
                  <a:gd name="connsiteY6" fmla="*/ 2075 h 10000"/>
                  <a:gd name="connsiteX7" fmla="*/ 7570 w 10053"/>
                  <a:gd name="connsiteY7" fmla="*/ 2614 h 10000"/>
                  <a:gd name="connsiteX8" fmla="*/ 6596 w 10053"/>
                  <a:gd name="connsiteY8" fmla="*/ 3649 h 10000"/>
                  <a:gd name="connsiteX9" fmla="*/ 7327 w 10053"/>
                  <a:gd name="connsiteY9" fmla="*/ 4230 h 10000"/>
                  <a:gd name="connsiteX10" fmla="*/ 7724 w 10053"/>
                  <a:gd name="connsiteY10" fmla="*/ 4727 h 10000"/>
                  <a:gd name="connsiteX11" fmla="*/ 8057 w 10053"/>
                  <a:gd name="connsiteY11" fmla="*/ 4787 h 10000"/>
                  <a:gd name="connsiteX12" fmla="*/ 8456 w 10053"/>
                  <a:gd name="connsiteY12" fmla="*/ 4727 h 10000"/>
                  <a:gd name="connsiteX13" fmla="*/ 8654 w 10053"/>
                  <a:gd name="connsiteY13" fmla="*/ 4816 h 10000"/>
                  <a:gd name="connsiteX14" fmla="*/ 8965 w 10053"/>
                  <a:gd name="connsiteY14" fmla="*/ 4852 h 10000"/>
                  <a:gd name="connsiteX15" fmla="*/ 9231 w 10053"/>
                  <a:gd name="connsiteY15" fmla="*/ 4603 h 10000"/>
                  <a:gd name="connsiteX16" fmla="*/ 9186 w 10053"/>
                  <a:gd name="connsiteY16" fmla="*/ 5100 h 10000"/>
                  <a:gd name="connsiteX17" fmla="*/ 8814 w 10053"/>
                  <a:gd name="connsiteY17" fmla="*/ 6274 h 10000"/>
                  <a:gd name="connsiteX18" fmla="*/ 9438 w 10053"/>
                  <a:gd name="connsiteY18" fmla="*/ 6506 h 10000"/>
                  <a:gd name="connsiteX19" fmla="*/ 9190 w 10053"/>
                  <a:gd name="connsiteY19" fmla="*/ 7163 h 10000"/>
                  <a:gd name="connsiteX20" fmla="*/ 10053 w 10053"/>
                  <a:gd name="connsiteY20" fmla="*/ 7620 h 10000"/>
                  <a:gd name="connsiteX21" fmla="*/ 9231 w 10053"/>
                  <a:gd name="connsiteY21" fmla="*/ 8042 h 10000"/>
                  <a:gd name="connsiteX22" fmla="*/ 8804 w 10053"/>
                  <a:gd name="connsiteY22" fmla="*/ 8315 h 10000"/>
                  <a:gd name="connsiteX23" fmla="*/ 7796 w 10053"/>
                  <a:gd name="connsiteY23" fmla="*/ 8621 h 10000"/>
                  <a:gd name="connsiteX24" fmla="*/ 7570 w 10053"/>
                  <a:gd name="connsiteY24" fmla="*/ 7649 h 10000"/>
                  <a:gd name="connsiteX25" fmla="*/ 7277 w 10053"/>
                  <a:gd name="connsiteY25" fmla="*/ 7297 h 10000"/>
                  <a:gd name="connsiteX26" fmla="*/ 7049 w 10053"/>
                  <a:gd name="connsiteY26" fmla="*/ 7076 h 10000"/>
                  <a:gd name="connsiteX27" fmla="*/ 6799 w 10053"/>
                  <a:gd name="connsiteY27" fmla="*/ 6937 h 10000"/>
                  <a:gd name="connsiteX28" fmla="*/ 6862 w 10053"/>
                  <a:gd name="connsiteY28" fmla="*/ 6798 h 10000"/>
                  <a:gd name="connsiteX29" fmla="*/ 6596 w 10053"/>
                  <a:gd name="connsiteY29" fmla="*/ 7047 h 10000"/>
                  <a:gd name="connsiteX30" fmla="*/ 6242 w 10053"/>
                  <a:gd name="connsiteY30" fmla="*/ 7420 h 10000"/>
                  <a:gd name="connsiteX31" fmla="*/ 6044 w 10053"/>
                  <a:gd name="connsiteY31" fmla="*/ 7213 h 10000"/>
                  <a:gd name="connsiteX32" fmla="*/ 5733 w 10053"/>
                  <a:gd name="connsiteY32" fmla="*/ 7461 h 10000"/>
                  <a:gd name="connsiteX33" fmla="*/ 5114 w 10053"/>
                  <a:gd name="connsiteY33" fmla="*/ 7959 h 10000"/>
                  <a:gd name="connsiteX34" fmla="*/ 4980 w 10053"/>
                  <a:gd name="connsiteY34" fmla="*/ 8497 h 10000"/>
                  <a:gd name="connsiteX35" fmla="*/ 4715 w 10053"/>
                  <a:gd name="connsiteY35" fmla="*/ 8539 h 10000"/>
                  <a:gd name="connsiteX36" fmla="*/ 4339 w 10053"/>
                  <a:gd name="connsiteY36" fmla="*/ 8829 h 10000"/>
                  <a:gd name="connsiteX37" fmla="*/ 4317 w 10053"/>
                  <a:gd name="connsiteY37" fmla="*/ 8954 h 10000"/>
                  <a:gd name="connsiteX38" fmla="*/ 3985 w 10053"/>
                  <a:gd name="connsiteY38" fmla="*/ 9657 h 10000"/>
                  <a:gd name="connsiteX39" fmla="*/ 1564 w 10053"/>
                  <a:gd name="connsiteY39" fmla="*/ 9983 h 10000"/>
                  <a:gd name="connsiteX40" fmla="*/ 851 w 10053"/>
                  <a:gd name="connsiteY40" fmla="*/ 9253 h 10000"/>
                  <a:gd name="connsiteX41" fmla="*/ 266 w 10053"/>
                  <a:gd name="connsiteY41" fmla="*/ 9606 h 10000"/>
                  <a:gd name="connsiteX42" fmla="*/ 27 w 10053"/>
                  <a:gd name="connsiteY42" fmla="*/ 8716 h 10000"/>
                  <a:gd name="connsiteX43" fmla="*/ 744 w 10053"/>
                  <a:gd name="connsiteY43" fmla="*/ 7817 h 10000"/>
                  <a:gd name="connsiteX44" fmla="*/ 1301 w 10053"/>
                  <a:gd name="connsiteY44" fmla="*/ 7467 h 10000"/>
                  <a:gd name="connsiteX45" fmla="*/ 1138 w 10053"/>
                  <a:gd name="connsiteY45" fmla="*/ 6860 h 10000"/>
                  <a:gd name="connsiteX46" fmla="*/ 1009 w 10053"/>
                  <a:gd name="connsiteY46" fmla="*/ 6566 h 10000"/>
                  <a:gd name="connsiteX47" fmla="*/ 79 w 10053"/>
                  <a:gd name="connsiteY47" fmla="*/ 6415 h 10000"/>
                  <a:gd name="connsiteX48" fmla="*/ 691 w 10053"/>
                  <a:gd name="connsiteY48" fmla="*/ 5256 h 10000"/>
                  <a:gd name="connsiteX49" fmla="*/ 1343 w 10053"/>
                  <a:gd name="connsiteY49" fmla="*/ 4434 h 10000"/>
                  <a:gd name="connsiteX50" fmla="*/ 1713 w 10053"/>
                  <a:gd name="connsiteY50" fmla="*/ 4103 h 10000"/>
                  <a:gd name="connsiteX51" fmla="*/ 1992 w 10053"/>
                  <a:gd name="connsiteY51" fmla="*/ 3816 h 10000"/>
                  <a:gd name="connsiteX52" fmla="*/ 2656 w 10053"/>
                  <a:gd name="connsiteY52" fmla="*/ 3319 h 10000"/>
                  <a:gd name="connsiteX53" fmla="*/ 3521 w 10053"/>
                  <a:gd name="connsiteY53" fmla="*/ 3029 h 10000"/>
                  <a:gd name="connsiteX54" fmla="*/ 2856 w 10053"/>
                  <a:gd name="connsiteY54" fmla="*/ 2862 h 10000"/>
                  <a:gd name="connsiteX55" fmla="*/ 2068 w 10053"/>
                  <a:gd name="connsiteY55" fmla="*/ 2453 h 10000"/>
                  <a:gd name="connsiteX56" fmla="*/ 3409 w 10053"/>
                  <a:gd name="connsiteY56" fmla="*/ 2697 h 10000"/>
                  <a:gd name="connsiteX57" fmla="*/ 4073 w 10053"/>
                  <a:gd name="connsiteY57" fmla="*/ 2614 h 10000"/>
                  <a:gd name="connsiteX58" fmla="*/ 4715 w 10053"/>
                  <a:gd name="connsiteY58" fmla="*/ 2034 h 10000"/>
                  <a:gd name="connsiteX59" fmla="*/ 4450 w 10053"/>
                  <a:gd name="connsiteY59" fmla="*/ 1785 h 10000"/>
                  <a:gd name="connsiteX60" fmla="*/ 3980 w 10053"/>
                  <a:gd name="connsiteY60" fmla="*/ 969 h 10000"/>
                  <a:gd name="connsiteX61" fmla="*/ 4450 w 10053"/>
                  <a:gd name="connsiteY61" fmla="*/ 749 h 10000"/>
                  <a:gd name="connsiteX62" fmla="*/ 4604 w 10053"/>
                  <a:gd name="connsiteY62" fmla="*/ 832 h 10000"/>
                  <a:gd name="connsiteX63" fmla="*/ 4737 w 10053"/>
                  <a:gd name="connsiteY63" fmla="*/ 749 h 10000"/>
                  <a:gd name="connsiteX64" fmla="*/ 5180 w 10053"/>
                  <a:gd name="connsiteY64" fmla="*/ 666 h 10000"/>
                  <a:gd name="connsiteX65" fmla="*/ 5446 w 10053"/>
                  <a:gd name="connsiteY65" fmla="*/ 335 h 10000"/>
                  <a:gd name="connsiteX66" fmla="*/ 6109 w 10053"/>
                  <a:gd name="connsiteY66" fmla="*/ 3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053" h="10000">
                    <a:moveTo>
                      <a:pt x="6109" y="3"/>
                    </a:moveTo>
                    <a:cubicBezTo>
                      <a:pt x="6286" y="-24"/>
                      <a:pt x="6109" y="169"/>
                      <a:pt x="6265" y="252"/>
                    </a:cubicBezTo>
                    <a:cubicBezTo>
                      <a:pt x="6419" y="335"/>
                      <a:pt x="6907" y="459"/>
                      <a:pt x="7061" y="541"/>
                    </a:cubicBezTo>
                    <a:cubicBezTo>
                      <a:pt x="7304" y="776"/>
                      <a:pt x="6995" y="390"/>
                      <a:pt x="7127" y="749"/>
                    </a:cubicBezTo>
                    <a:cubicBezTo>
                      <a:pt x="7172" y="832"/>
                      <a:pt x="7371" y="832"/>
                      <a:pt x="7371" y="832"/>
                    </a:cubicBezTo>
                    <a:cubicBezTo>
                      <a:pt x="6972" y="1080"/>
                      <a:pt x="6508" y="1315"/>
                      <a:pt x="6928" y="1496"/>
                    </a:cubicBezTo>
                    <a:cubicBezTo>
                      <a:pt x="6995" y="1633"/>
                      <a:pt x="7327" y="1937"/>
                      <a:pt x="7394" y="2075"/>
                    </a:cubicBezTo>
                    <a:cubicBezTo>
                      <a:pt x="7436" y="2365"/>
                      <a:pt x="7436" y="2352"/>
                      <a:pt x="7570" y="2614"/>
                    </a:cubicBezTo>
                    <a:cubicBezTo>
                      <a:pt x="7416" y="3070"/>
                      <a:pt x="7416" y="3525"/>
                      <a:pt x="6596" y="3649"/>
                    </a:cubicBezTo>
                    <a:cubicBezTo>
                      <a:pt x="6596" y="3897"/>
                      <a:pt x="7261" y="4022"/>
                      <a:pt x="7327" y="4230"/>
                    </a:cubicBezTo>
                    <a:cubicBezTo>
                      <a:pt x="7637" y="4519"/>
                      <a:pt x="7371" y="4658"/>
                      <a:pt x="7724" y="4727"/>
                    </a:cubicBezTo>
                    <a:cubicBezTo>
                      <a:pt x="7836" y="4810"/>
                      <a:pt x="7947" y="4787"/>
                      <a:pt x="8057" y="4787"/>
                    </a:cubicBezTo>
                    <a:cubicBezTo>
                      <a:pt x="8167" y="4787"/>
                      <a:pt x="8357" y="4722"/>
                      <a:pt x="8456" y="4727"/>
                    </a:cubicBezTo>
                    <a:cubicBezTo>
                      <a:pt x="8555" y="4732"/>
                      <a:pt x="8567" y="4789"/>
                      <a:pt x="8654" y="4816"/>
                    </a:cubicBezTo>
                    <a:cubicBezTo>
                      <a:pt x="8766" y="4899"/>
                      <a:pt x="8869" y="4887"/>
                      <a:pt x="8965" y="4852"/>
                    </a:cubicBezTo>
                    <a:cubicBezTo>
                      <a:pt x="9061" y="4817"/>
                      <a:pt x="9186" y="4561"/>
                      <a:pt x="9231" y="4603"/>
                    </a:cubicBezTo>
                    <a:cubicBezTo>
                      <a:pt x="9805" y="4671"/>
                      <a:pt x="9009" y="4686"/>
                      <a:pt x="9186" y="5100"/>
                    </a:cubicBezTo>
                    <a:cubicBezTo>
                      <a:pt x="9231" y="5211"/>
                      <a:pt x="8726" y="6176"/>
                      <a:pt x="8814" y="6274"/>
                    </a:cubicBezTo>
                    <a:cubicBezTo>
                      <a:pt x="8748" y="6646"/>
                      <a:pt x="9084" y="6174"/>
                      <a:pt x="9438" y="6506"/>
                    </a:cubicBezTo>
                    <a:cubicBezTo>
                      <a:pt x="9482" y="6727"/>
                      <a:pt x="9088" y="6977"/>
                      <a:pt x="9190" y="7163"/>
                    </a:cubicBezTo>
                    <a:cubicBezTo>
                      <a:pt x="9293" y="7349"/>
                      <a:pt x="10075" y="7468"/>
                      <a:pt x="10053" y="7620"/>
                    </a:cubicBezTo>
                    <a:cubicBezTo>
                      <a:pt x="9720" y="7938"/>
                      <a:pt x="9938" y="7959"/>
                      <a:pt x="9231" y="8042"/>
                    </a:cubicBezTo>
                    <a:cubicBezTo>
                      <a:pt x="8942" y="8166"/>
                      <a:pt x="9092" y="8205"/>
                      <a:pt x="8804" y="8315"/>
                    </a:cubicBezTo>
                    <a:cubicBezTo>
                      <a:pt x="8672" y="8578"/>
                      <a:pt x="7972" y="8731"/>
                      <a:pt x="7796" y="8621"/>
                    </a:cubicBezTo>
                    <a:cubicBezTo>
                      <a:pt x="7662" y="8276"/>
                      <a:pt x="7790" y="7966"/>
                      <a:pt x="7570" y="7649"/>
                    </a:cubicBezTo>
                    <a:cubicBezTo>
                      <a:pt x="7504" y="7565"/>
                      <a:pt x="7322" y="7380"/>
                      <a:pt x="7277" y="7297"/>
                    </a:cubicBezTo>
                    <a:cubicBezTo>
                      <a:pt x="7188" y="7158"/>
                      <a:pt x="7128" y="7136"/>
                      <a:pt x="7049" y="7076"/>
                    </a:cubicBezTo>
                    <a:cubicBezTo>
                      <a:pt x="6969" y="7016"/>
                      <a:pt x="6866" y="6951"/>
                      <a:pt x="6799" y="6937"/>
                    </a:cubicBezTo>
                    <a:cubicBezTo>
                      <a:pt x="6712" y="6910"/>
                      <a:pt x="6884" y="6702"/>
                      <a:pt x="6862" y="6798"/>
                    </a:cubicBezTo>
                    <a:cubicBezTo>
                      <a:pt x="6772" y="6882"/>
                      <a:pt x="6707" y="6950"/>
                      <a:pt x="6596" y="7047"/>
                    </a:cubicBezTo>
                    <a:cubicBezTo>
                      <a:pt x="6487" y="7144"/>
                      <a:pt x="6330" y="7393"/>
                      <a:pt x="6242" y="7420"/>
                    </a:cubicBezTo>
                    <a:cubicBezTo>
                      <a:pt x="6064" y="7489"/>
                      <a:pt x="6109" y="7172"/>
                      <a:pt x="6044" y="7213"/>
                    </a:cubicBezTo>
                    <a:cubicBezTo>
                      <a:pt x="5955" y="7213"/>
                      <a:pt x="5887" y="7337"/>
                      <a:pt x="5733" y="7461"/>
                    </a:cubicBezTo>
                    <a:cubicBezTo>
                      <a:pt x="5622" y="7669"/>
                      <a:pt x="5313" y="7780"/>
                      <a:pt x="5114" y="7959"/>
                    </a:cubicBezTo>
                    <a:cubicBezTo>
                      <a:pt x="5092" y="8097"/>
                      <a:pt x="5070" y="8373"/>
                      <a:pt x="4980" y="8497"/>
                    </a:cubicBezTo>
                    <a:cubicBezTo>
                      <a:pt x="4936" y="8553"/>
                      <a:pt x="4781" y="8511"/>
                      <a:pt x="4715" y="8539"/>
                    </a:cubicBezTo>
                    <a:cubicBezTo>
                      <a:pt x="4627" y="8608"/>
                      <a:pt x="4406" y="8760"/>
                      <a:pt x="4339" y="8829"/>
                    </a:cubicBezTo>
                    <a:cubicBezTo>
                      <a:pt x="4272" y="8898"/>
                      <a:pt x="4383" y="8815"/>
                      <a:pt x="4317" y="8954"/>
                    </a:cubicBezTo>
                    <a:cubicBezTo>
                      <a:pt x="4250" y="9644"/>
                      <a:pt x="4627" y="9382"/>
                      <a:pt x="3985" y="9657"/>
                    </a:cubicBezTo>
                    <a:cubicBezTo>
                      <a:pt x="3564" y="10058"/>
                      <a:pt x="2515" y="10010"/>
                      <a:pt x="1564" y="9983"/>
                    </a:cubicBezTo>
                    <a:cubicBezTo>
                      <a:pt x="1275" y="9721"/>
                      <a:pt x="1337" y="9350"/>
                      <a:pt x="851" y="9253"/>
                    </a:cubicBezTo>
                    <a:cubicBezTo>
                      <a:pt x="651" y="9267"/>
                      <a:pt x="465" y="9633"/>
                      <a:pt x="266" y="9606"/>
                    </a:cubicBezTo>
                    <a:cubicBezTo>
                      <a:pt x="-88" y="9565"/>
                      <a:pt x="5" y="8937"/>
                      <a:pt x="27" y="8716"/>
                    </a:cubicBezTo>
                    <a:cubicBezTo>
                      <a:pt x="93" y="8094"/>
                      <a:pt x="-30" y="7982"/>
                      <a:pt x="744" y="7817"/>
                    </a:cubicBezTo>
                    <a:cubicBezTo>
                      <a:pt x="966" y="7609"/>
                      <a:pt x="947" y="7536"/>
                      <a:pt x="1301" y="7467"/>
                    </a:cubicBezTo>
                    <a:cubicBezTo>
                      <a:pt x="1413" y="7232"/>
                      <a:pt x="1187" y="7010"/>
                      <a:pt x="1138" y="6860"/>
                    </a:cubicBezTo>
                    <a:cubicBezTo>
                      <a:pt x="1089" y="6709"/>
                      <a:pt x="1209" y="6594"/>
                      <a:pt x="1009" y="6566"/>
                    </a:cubicBezTo>
                    <a:cubicBezTo>
                      <a:pt x="633" y="6415"/>
                      <a:pt x="213" y="6650"/>
                      <a:pt x="79" y="6415"/>
                    </a:cubicBezTo>
                    <a:cubicBezTo>
                      <a:pt x="-186" y="5876"/>
                      <a:pt x="359" y="5518"/>
                      <a:pt x="691" y="5256"/>
                    </a:cubicBezTo>
                    <a:cubicBezTo>
                      <a:pt x="713" y="5007"/>
                      <a:pt x="1254" y="4697"/>
                      <a:pt x="1343" y="4434"/>
                    </a:cubicBezTo>
                    <a:cubicBezTo>
                      <a:pt x="1408" y="4227"/>
                      <a:pt x="1603" y="4206"/>
                      <a:pt x="1713" y="4103"/>
                    </a:cubicBezTo>
                    <a:cubicBezTo>
                      <a:pt x="1822" y="3999"/>
                      <a:pt x="1927" y="3954"/>
                      <a:pt x="1992" y="3816"/>
                    </a:cubicBezTo>
                    <a:cubicBezTo>
                      <a:pt x="2082" y="3581"/>
                      <a:pt x="2413" y="3456"/>
                      <a:pt x="2656" y="3319"/>
                    </a:cubicBezTo>
                    <a:cubicBezTo>
                      <a:pt x="2900" y="3180"/>
                      <a:pt x="3498" y="3097"/>
                      <a:pt x="3521" y="3029"/>
                    </a:cubicBezTo>
                    <a:cubicBezTo>
                      <a:pt x="3409" y="2821"/>
                      <a:pt x="3143" y="2972"/>
                      <a:pt x="2856" y="2862"/>
                    </a:cubicBezTo>
                    <a:cubicBezTo>
                      <a:pt x="2790" y="2793"/>
                      <a:pt x="1979" y="2481"/>
                      <a:pt x="2068" y="2453"/>
                    </a:cubicBezTo>
                    <a:cubicBezTo>
                      <a:pt x="2156" y="2426"/>
                      <a:pt x="3075" y="2670"/>
                      <a:pt x="3409" y="2697"/>
                    </a:cubicBezTo>
                    <a:cubicBezTo>
                      <a:pt x="3743" y="2724"/>
                      <a:pt x="3852" y="2724"/>
                      <a:pt x="4073" y="2614"/>
                    </a:cubicBezTo>
                    <a:cubicBezTo>
                      <a:pt x="4339" y="2558"/>
                      <a:pt x="4650" y="2172"/>
                      <a:pt x="4715" y="2034"/>
                    </a:cubicBezTo>
                    <a:cubicBezTo>
                      <a:pt x="4781" y="1895"/>
                      <a:pt x="4572" y="1962"/>
                      <a:pt x="4450" y="1785"/>
                    </a:cubicBezTo>
                    <a:cubicBezTo>
                      <a:pt x="4328" y="1608"/>
                      <a:pt x="3980" y="1135"/>
                      <a:pt x="3980" y="969"/>
                    </a:cubicBezTo>
                    <a:cubicBezTo>
                      <a:pt x="4002" y="818"/>
                      <a:pt x="4361" y="818"/>
                      <a:pt x="4450" y="749"/>
                    </a:cubicBezTo>
                    <a:cubicBezTo>
                      <a:pt x="4515" y="693"/>
                      <a:pt x="4560" y="832"/>
                      <a:pt x="4604" y="832"/>
                    </a:cubicBezTo>
                    <a:cubicBezTo>
                      <a:pt x="4650" y="832"/>
                      <a:pt x="4650" y="776"/>
                      <a:pt x="4737" y="749"/>
                    </a:cubicBezTo>
                    <a:cubicBezTo>
                      <a:pt x="4826" y="722"/>
                      <a:pt x="5070" y="735"/>
                      <a:pt x="5180" y="666"/>
                    </a:cubicBezTo>
                    <a:cubicBezTo>
                      <a:pt x="5290" y="598"/>
                      <a:pt x="5290" y="445"/>
                      <a:pt x="5446" y="335"/>
                    </a:cubicBezTo>
                    <a:cubicBezTo>
                      <a:pt x="5667" y="128"/>
                      <a:pt x="6109" y="293"/>
                      <a:pt x="6109" y="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3" name="Freeform 48"/>
              <p:cNvSpPr/>
              <p:nvPr/>
            </p:nvSpPr>
            <p:spPr bwMode="auto">
              <a:xfrm>
                <a:off x="2683188" y="795940"/>
                <a:ext cx="1339224" cy="1986474"/>
              </a:xfrm>
              <a:custGeom>
                <a:gdLst>
                  <a:gd name="T0" fmla="*/ 2147483647 w 671"/>
                  <a:gd name="T1" fmla="*/ 2147483647 h 981"/>
                  <a:gd name="T2" fmla="*/ 2147483647 w 671"/>
                  <a:gd name="T3" fmla="*/ 2147483647 h 981"/>
                  <a:gd name="T4" fmla="*/ 2147483647 w 671"/>
                  <a:gd name="T5" fmla="*/ 2147483647 h 981"/>
                  <a:gd name="T6" fmla="*/ 2147483647 w 671"/>
                  <a:gd name="T7" fmla="*/ 2147483647 h 981"/>
                  <a:gd name="T8" fmla="*/ 2147483647 w 671"/>
                  <a:gd name="T9" fmla="*/ 2147483647 h 981"/>
                  <a:gd name="T10" fmla="*/ 2147483647 w 671"/>
                  <a:gd name="T11" fmla="*/ 2147483647 h 981"/>
                  <a:gd name="T12" fmla="*/ 2147483647 w 671"/>
                  <a:gd name="T13" fmla="*/ 2147483647 h 981"/>
                  <a:gd name="T14" fmla="*/ 2147483647 w 671"/>
                  <a:gd name="T15" fmla="*/ 2147483647 h 981"/>
                  <a:gd name="T16" fmla="*/ 2147483647 w 671"/>
                  <a:gd name="T17" fmla="*/ 2147483647 h 981"/>
                  <a:gd name="T18" fmla="*/ 2147483647 w 671"/>
                  <a:gd name="T19" fmla="*/ 2147483647 h 981"/>
                  <a:gd name="T20" fmla="*/ 2147483647 w 671"/>
                  <a:gd name="T21" fmla="*/ 2147483647 h 981"/>
                  <a:gd name="T22" fmla="*/ 2147483647 w 671"/>
                  <a:gd name="T23" fmla="*/ 2147483647 h 981"/>
                  <a:gd name="T24" fmla="*/ 2147483647 w 671"/>
                  <a:gd name="T25" fmla="*/ 2147483647 h 981"/>
                  <a:gd name="T26" fmla="*/ 2147483647 w 671"/>
                  <a:gd name="T27" fmla="*/ 2147483647 h 981"/>
                  <a:gd name="T28" fmla="*/ 2147483647 w 671"/>
                  <a:gd name="T29" fmla="*/ 2147483647 h 981"/>
                  <a:gd name="T30" fmla="*/ 2147483647 w 671"/>
                  <a:gd name="T31" fmla="*/ 2147483647 h 981"/>
                  <a:gd name="T32" fmla="*/ 2147483647 w 671"/>
                  <a:gd name="T33" fmla="*/ 2147483647 h 981"/>
                  <a:gd name="T34" fmla="*/ 2147483647 w 671"/>
                  <a:gd name="T35" fmla="*/ 2147483647 h 981"/>
                  <a:gd name="T36" fmla="*/ 2147483647 w 671"/>
                  <a:gd name="T37" fmla="*/ 2147483647 h 981"/>
                  <a:gd name="T38" fmla="*/ 2147483647 w 671"/>
                  <a:gd name="T39" fmla="*/ 2147483647 h 981"/>
                  <a:gd name="T40" fmla="*/ 2147483647 w 671"/>
                  <a:gd name="T41" fmla="*/ 2147483647 h 981"/>
                  <a:gd name="T42" fmla="*/ 2147483647 w 671"/>
                  <a:gd name="T43" fmla="*/ 2147483647 h 981"/>
                  <a:gd name="T44" fmla="*/ 2147483647 w 671"/>
                  <a:gd name="T45" fmla="*/ 2147483647 h 981"/>
                  <a:gd name="T46" fmla="*/ 2147483647 w 671"/>
                  <a:gd name="T47" fmla="*/ 2147483647 h 981"/>
                  <a:gd name="T48" fmla="*/ 2147483647 w 671"/>
                  <a:gd name="T49" fmla="*/ 2147483647 h 981"/>
                  <a:gd name="T50" fmla="*/ 2147483647 w 671"/>
                  <a:gd name="T51" fmla="*/ 2147483647 h 981"/>
                  <a:gd name="T52" fmla="*/ 2147483647 w 671"/>
                  <a:gd name="T53" fmla="*/ 2147483647 h 981"/>
                  <a:gd name="T54" fmla="*/ 2147483647 w 671"/>
                  <a:gd name="T55" fmla="*/ 2147483647 h 981"/>
                  <a:gd name="T56" fmla="*/ 2147483647 w 671"/>
                  <a:gd name="T57" fmla="*/ 2147483647 h 981"/>
                  <a:gd name="T58" fmla="*/ 2147483647 w 671"/>
                  <a:gd name="T59" fmla="*/ 2147483647 h 981"/>
                  <a:gd name="T60" fmla="*/ 2147483647 w 671"/>
                  <a:gd name="T61" fmla="*/ 2147483647 h 981"/>
                  <a:gd name="T62" fmla="*/ 2147483647 w 671"/>
                  <a:gd name="T63" fmla="*/ 2147483647 h 981"/>
                  <a:gd name="T64" fmla="*/ 2147483647 w 671"/>
                  <a:gd name="T65" fmla="*/ 2147483647 h 981"/>
                  <a:gd name="T66" fmla="*/ 2147483647 w 671"/>
                  <a:gd name="T67" fmla="*/ 2147483647 h 981"/>
                  <a:gd name="T68" fmla="*/ 2147483647 w 671"/>
                  <a:gd name="T69" fmla="*/ 2147483647 h 981"/>
                  <a:gd name="T70" fmla="*/ 2147483647 w 671"/>
                  <a:gd name="T71" fmla="*/ 2147483647 h 98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1"/>
                  <a:gd name="T109" fmla="*/ 0 h 981"/>
                  <a:gd name="T110" fmla="*/ 671 w 671"/>
                  <a:gd name="T111" fmla="*/ 981 h 981"/>
                  <a:gd name="connsiteX0" fmla="*/ 9873 w 10455"/>
                  <a:gd name="connsiteY0" fmla="*/ 3750 h 10702"/>
                  <a:gd name="connsiteX1" fmla="*/ 9642 w 10455"/>
                  <a:gd name="connsiteY1" fmla="*/ 3501 h 10702"/>
                  <a:gd name="connsiteX2" fmla="*/ 9315 w 10455"/>
                  <a:gd name="connsiteY2" fmla="*/ 3371 h 10702"/>
                  <a:gd name="connsiteX3" fmla="*/ 8601 w 10455"/>
                  <a:gd name="connsiteY3" fmla="*/ 3463 h 10702"/>
                  <a:gd name="connsiteX4" fmla="*/ 7089 w 10455"/>
                  <a:gd name="connsiteY4" fmla="*/ 3493 h 10702"/>
                  <a:gd name="connsiteX5" fmla="*/ 6711 w 10455"/>
                  <a:gd name="connsiteY5" fmla="*/ 3554 h 10702"/>
                  <a:gd name="connsiteX6" fmla="*/ 4796 w 10455"/>
                  <a:gd name="connsiteY6" fmla="*/ 3606 h 10702"/>
                  <a:gd name="connsiteX7" fmla="*/ 4860 w 10455"/>
                  <a:gd name="connsiteY7" fmla="*/ 1777 h 10702"/>
                  <a:gd name="connsiteX8" fmla="*/ 5188 w 10455"/>
                  <a:gd name="connsiteY8" fmla="*/ 1234 h 10702"/>
                  <a:gd name="connsiteX9" fmla="*/ 5049 w 10455"/>
                  <a:gd name="connsiteY9" fmla="*/ 1136 h 10702"/>
                  <a:gd name="connsiteX10" fmla="*/ 4967 w 10455"/>
                  <a:gd name="connsiteY10" fmla="*/ 1077 h 10702"/>
                  <a:gd name="connsiteX11" fmla="*/ 4885 w 10455"/>
                  <a:gd name="connsiteY11" fmla="*/ 1119 h 10702"/>
                  <a:gd name="connsiteX12" fmla="*/ 4839 w 10455"/>
                  <a:gd name="connsiteY12" fmla="*/ 920 h 10702"/>
                  <a:gd name="connsiteX13" fmla="*/ 4933 w 10455"/>
                  <a:gd name="connsiteY13" fmla="*/ 1046 h 10702"/>
                  <a:gd name="connsiteX14" fmla="*/ 4739 w 10455"/>
                  <a:gd name="connsiteY14" fmla="*/ 887 h 10702"/>
                  <a:gd name="connsiteX15" fmla="*/ 4465 w 10455"/>
                  <a:gd name="connsiteY15" fmla="*/ 875 h 10702"/>
                  <a:gd name="connsiteX16" fmla="*/ 4244 w 10455"/>
                  <a:gd name="connsiteY16" fmla="*/ 716 h 10702"/>
                  <a:gd name="connsiteX17" fmla="*/ 3953 w 10455"/>
                  <a:gd name="connsiteY17" fmla="*/ 449 h 10702"/>
                  <a:gd name="connsiteX18" fmla="*/ 3005 w 10455"/>
                  <a:gd name="connsiteY18" fmla="*/ 18 h 10702"/>
                  <a:gd name="connsiteX19" fmla="*/ 2553 w 10455"/>
                  <a:gd name="connsiteY19" fmla="*/ 100 h 10702"/>
                  <a:gd name="connsiteX20" fmla="*/ 2066 w 10455"/>
                  <a:gd name="connsiteY20" fmla="*/ 688 h 10702"/>
                  <a:gd name="connsiteX21" fmla="*/ 1822 w 10455"/>
                  <a:gd name="connsiteY21" fmla="*/ 1177 h 10702"/>
                  <a:gd name="connsiteX22" fmla="*/ 1688 w 10455"/>
                  <a:gd name="connsiteY22" fmla="*/ 1726 h 10702"/>
                  <a:gd name="connsiteX23" fmla="*/ 1308 w 10455"/>
                  <a:gd name="connsiteY23" fmla="*/ 2522 h 10702"/>
                  <a:gd name="connsiteX24" fmla="*/ 722 w 10455"/>
                  <a:gd name="connsiteY24" fmla="*/ 3739 h 10702"/>
                  <a:gd name="connsiteX25" fmla="*/ 493 w 10455"/>
                  <a:gd name="connsiteY25" fmla="*/ 4497 h 10702"/>
                  <a:gd name="connsiteX26" fmla="*/ 30 w 10455"/>
                  <a:gd name="connsiteY26" fmla="*/ 5048 h 10702"/>
                  <a:gd name="connsiteX27" fmla="*/ 74 w 10455"/>
                  <a:gd name="connsiteY27" fmla="*/ 5775 h 10702"/>
                  <a:gd name="connsiteX28" fmla="*/ 474 w 10455"/>
                  <a:gd name="connsiteY28" fmla="*/ 6465 h 10702"/>
                  <a:gd name="connsiteX29" fmla="*/ 919 w 10455"/>
                  <a:gd name="connsiteY29" fmla="*/ 6659 h 10702"/>
                  <a:gd name="connsiteX30" fmla="*/ 843 w 10455"/>
                  <a:gd name="connsiteY30" fmla="*/ 6803 h 10702"/>
                  <a:gd name="connsiteX31" fmla="*/ 940 w 10455"/>
                  <a:gd name="connsiteY31" fmla="*/ 7309 h 10702"/>
                  <a:gd name="connsiteX32" fmla="*/ 1584 w 10455"/>
                  <a:gd name="connsiteY32" fmla="*/ 7688 h 10702"/>
                  <a:gd name="connsiteX33" fmla="*/ 1631 w 10455"/>
                  <a:gd name="connsiteY33" fmla="*/ 7998 h 10702"/>
                  <a:gd name="connsiteX34" fmla="*/ 1377 w 10455"/>
                  <a:gd name="connsiteY34" fmla="*/ 8155 h 10702"/>
                  <a:gd name="connsiteX35" fmla="*/ 1440 w 10455"/>
                  <a:gd name="connsiteY35" fmla="*/ 8330 h 10702"/>
                  <a:gd name="connsiteX36" fmla="*/ 896 w 10455"/>
                  <a:gd name="connsiteY36" fmla="*/ 8501 h 10702"/>
                  <a:gd name="connsiteX37" fmla="*/ 306 w 10455"/>
                  <a:gd name="connsiteY37" fmla="*/ 9074 h 10702"/>
                  <a:gd name="connsiteX38" fmla="*/ 540 w 10455"/>
                  <a:gd name="connsiteY38" fmla="*/ 9678 h 10702"/>
                  <a:gd name="connsiteX39" fmla="*/ 1168 w 10455"/>
                  <a:gd name="connsiteY39" fmla="*/ 10201 h 10702"/>
                  <a:gd name="connsiteX40" fmla="*/ 1672 w 10455"/>
                  <a:gd name="connsiteY40" fmla="*/ 10701 h 10702"/>
                  <a:gd name="connsiteX41" fmla="*/ 2553 w 10455"/>
                  <a:gd name="connsiteY41" fmla="*/ 9670 h 10702"/>
                  <a:gd name="connsiteX42" fmla="*/ 2847 w 10455"/>
                  <a:gd name="connsiteY42" fmla="*/ 9885 h 10702"/>
                  <a:gd name="connsiteX43" fmla="*/ 3645 w 10455"/>
                  <a:gd name="connsiteY43" fmla="*/ 9855 h 10702"/>
                  <a:gd name="connsiteX44" fmla="*/ 3897 w 10455"/>
                  <a:gd name="connsiteY44" fmla="*/ 9978 h 10702"/>
                  <a:gd name="connsiteX45" fmla="*/ 3645 w 10455"/>
                  <a:gd name="connsiteY45" fmla="*/ 9548 h 10702"/>
                  <a:gd name="connsiteX46" fmla="*/ 4292 w 10455"/>
                  <a:gd name="connsiteY46" fmla="*/ 10104 h 10702"/>
                  <a:gd name="connsiteX47" fmla="*/ 4375 w 10455"/>
                  <a:gd name="connsiteY47" fmla="*/ 10600 h 10702"/>
                  <a:gd name="connsiteX48" fmla="*/ 4636 w 10455"/>
                  <a:gd name="connsiteY48" fmla="*/ 10460 h 10702"/>
                  <a:gd name="connsiteX49" fmla="*/ 5613 w 10455"/>
                  <a:gd name="connsiteY49" fmla="*/ 9620 h 10702"/>
                  <a:gd name="connsiteX50" fmla="*/ 6165 w 10455"/>
                  <a:gd name="connsiteY50" fmla="*/ 9517 h 10702"/>
                  <a:gd name="connsiteX51" fmla="*/ 6207 w 10455"/>
                  <a:gd name="connsiteY51" fmla="*/ 9333 h 10702"/>
                  <a:gd name="connsiteX52" fmla="*/ 6333 w 10455"/>
                  <a:gd name="connsiteY52" fmla="*/ 9179 h 10702"/>
                  <a:gd name="connsiteX53" fmla="*/ 6607 w 10455"/>
                  <a:gd name="connsiteY53" fmla="*/ 9021 h 10702"/>
                  <a:gd name="connsiteX54" fmla="*/ 7496 w 10455"/>
                  <a:gd name="connsiteY54" fmla="*/ 9139 h 10702"/>
                  <a:gd name="connsiteX55" fmla="*/ 8013 w 10455"/>
                  <a:gd name="connsiteY55" fmla="*/ 8903 h 10702"/>
                  <a:gd name="connsiteX56" fmla="*/ 7887 w 10455"/>
                  <a:gd name="connsiteY56" fmla="*/ 8595 h 10702"/>
                  <a:gd name="connsiteX57" fmla="*/ 8108 w 10455"/>
                  <a:gd name="connsiteY57" fmla="*/ 8149 h 10702"/>
                  <a:gd name="connsiteX58" fmla="*/ 8265 w 10455"/>
                  <a:gd name="connsiteY58" fmla="*/ 7704 h 10702"/>
                  <a:gd name="connsiteX59" fmla="*/ 8172 w 10455"/>
                  <a:gd name="connsiteY59" fmla="*/ 6804 h 10702"/>
                  <a:gd name="connsiteX60" fmla="*/ 8685 w 10455"/>
                  <a:gd name="connsiteY60" fmla="*/ 6629 h 10702"/>
                  <a:gd name="connsiteX61" fmla="*/ 8912 w 10455"/>
                  <a:gd name="connsiteY61" fmla="*/ 6865 h 10702"/>
                  <a:gd name="connsiteX62" fmla="*/ 9147 w 10455"/>
                  <a:gd name="connsiteY62" fmla="*/ 6844 h 10702"/>
                  <a:gd name="connsiteX63" fmla="*/ 9105 w 10455"/>
                  <a:gd name="connsiteY63" fmla="*/ 7051 h 10702"/>
                  <a:gd name="connsiteX64" fmla="*/ 9357 w 10455"/>
                  <a:gd name="connsiteY64" fmla="*/ 6935 h 10702"/>
                  <a:gd name="connsiteX65" fmla="*/ 9384 w 10455"/>
                  <a:gd name="connsiteY65" fmla="*/ 6705 h 10702"/>
                  <a:gd name="connsiteX66" fmla="*/ 9426 w 10455"/>
                  <a:gd name="connsiteY66" fmla="*/ 6182 h 10702"/>
                  <a:gd name="connsiteX67" fmla="*/ 9269 w 10455"/>
                  <a:gd name="connsiteY67" fmla="*/ 5607 h 10702"/>
                  <a:gd name="connsiteX68" fmla="*/ 9558 w 10455"/>
                  <a:gd name="connsiteY68" fmla="*/ 5219 h 10702"/>
                  <a:gd name="connsiteX69" fmla="*/ 9723 w 10455"/>
                  <a:gd name="connsiteY69" fmla="*/ 4817 h 10702"/>
                  <a:gd name="connsiteX70" fmla="*/ 10155 w 10455"/>
                  <a:gd name="connsiteY70" fmla="*/ 4138 h 10702"/>
                  <a:gd name="connsiteX71" fmla="*/ 10449 w 10455"/>
                  <a:gd name="connsiteY71" fmla="*/ 3893 h 10702"/>
                  <a:gd name="connsiteX72" fmla="*/ 9979 w 10455"/>
                  <a:gd name="connsiteY72" fmla="*/ 3971 h 10702"/>
                  <a:gd name="connsiteX73" fmla="*/ 9870 w 10455"/>
                  <a:gd name="connsiteY73" fmla="*/ 3827 h 10702"/>
                  <a:gd name="connsiteX74" fmla="*/ 9873 w 10455"/>
                  <a:gd name="connsiteY74" fmla="*/ 3750 h 1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455" h="10702">
                    <a:moveTo>
                      <a:pt x="9873" y="3750"/>
                    </a:moveTo>
                    <a:cubicBezTo>
                      <a:pt x="9775" y="3330"/>
                      <a:pt x="10235" y="3898"/>
                      <a:pt x="9642" y="3501"/>
                    </a:cubicBezTo>
                    <a:cubicBezTo>
                      <a:pt x="9446" y="3533"/>
                      <a:pt x="9483" y="3329"/>
                      <a:pt x="9315" y="3371"/>
                    </a:cubicBezTo>
                    <a:cubicBezTo>
                      <a:pt x="9105" y="3412"/>
                      <a:pt x="8965" y="3442"/>
                      <a:pt x="8601" y="3463"/>
                    </a:cubicBezTo>
                    <a:cubicBezTo>
                      <a:pt x="8237" y="3483"/>
                      <a:pt x="7397" y="3483"/>
                      <a:pt x="7089" y="3493"/>
                    </a:cubicBezTo>
                    <a:cubicBezTo>
                      <a:pt x="6781" y="3503"/>
                      <a:pt x="6809" y="3708"/>
                      <a:pt x="6711" y="3554"/>
                    </a:cubicBezTo>
                    <a:cubicBezTo>
                      <a:pt x="6543" y="3401"/>
                      <a:pt x="4782" y="3902"/>
                      <a:pt x="4796" y="3606"/>
                    </a:cubicBezTo>
                    <a:cubicBezTo>
                      <a:pt x="4796" y="3298"/>
                      <a:pt x="4776" y="1961"/>
                      <a:pt x="4860" y="1777"/>
                    </a:cubicBezTo>
                    <a:cubicBezTo>
                      <a:pt x="4958" y="1664"/>
                      <a:pt x="5132" y="1367"/>
                      <a:pt x="5188" y="1234"/>
                    </a:cubicBezTo>
                    <a:cubicBezTo>
                      <a:pt x="5132" y="834"/>
                      <a:pt x="5357" y="1290"/>
                      <a:pt x="5049" y="1136"/>
                    </a:cubicBezTo>
                    <a:cubicBezTo>
                      <a:pt x="5021" y="1085"/>
                      <a:pt x="4994" y="1080"/>
                      <a:pt x="4967" y="1077"/>
                    </a:cubicBezTo>
                    <a:cubicBezTo>
                      <a:pt x="4940" y="1074"/>
                      <a:pt x="4906" y="1145"/>
                      <a:pt x="4885" y="1119"/>
                    </a:cubicBezTo>
                    <a:cubicBezTo>
                      <a:pt x="4864" y="1093"/>
                      <a:pt x="4895" y="993"/>
                      <a:pt x="4839" y="920"/>
                    </a:cubicBezTo>
                    <a:cubicBezTo>
                      <a:pt x="4825" y="900"/>
                      <a:pt x="4961" y="1077"/>
                      <a:pt x="4933" y="1046"/>
                    </a:cubicBezTo>
                    <a:cubicBezTo>
                      <a:pt x="4723" y="851"/>
                      <a:pt x="5061" y="969"/>
                      <a:pt x="4739" y="887"/>
                    </a:cubicBezTo>
                    <a:cubicBezTo>
                      <a:pt x="4529" y="897"/>
                      <a:pt x="4675" y="845"/>
                      <a:pt x="4465" y="875"/>
                    </a:cubicBezTo>
                    <a:cubicBezTo>
                      <a:pt x="4283" y="906"/>
                      <a:pt x="4328" y="614"/>
                      <a:pt x="4244" y="716"/>
                    </a:cubicBezTo>
                    <a:cubicBezTo>
                      <a:pt x="4174" y="808"/>
                      <a:pt x="3995" y="346"/>
                      <a:pt x="3953" y="449"/>
                    </a:cubicBezTo>
                    <a:cubicBezTo>
                      <a:pt x="3855" y="592"/>
                      <a:pt x="3238" y="76"/>
                      <a:pt x="3005" y="18"/>
                    </a:cubicBezTo>
                    <a:cubicBezTo>
                      <a:pt x="2772" y="-40"/>
                      <a:pt x="2595" y="59"/>
                      <a:pt x="2553" y="100"/>
                    </a:cubicBezTo>
                    <a:cubicBezTo>
                      <a:pt x="2497" y="243"/>
                      <a:pt x="2220" y="524"/>
                      <a:pt x="2066" y="688"/>
                    </a:cubicBezTo>
                    <a:cubicBezTo>
                      <a:pt x="2040" y="760"/>
                      <a:pt x="1885" y="1004"/>
                      <a:pt x="1822" y="1177"/>
                    </a:cubicBezTo>
                    <a:cubicBezTo>
                      <a:pt x="1759" y="1350"/>
                      <a:pt x="2073" y="1612"/>
                      <a:pt x="1688" y="1726"/>
                    </a:cubicBezTo>
                    <a:cubicBezTo>
                      <a:pt x="1422" y="2024"/>
                      <a:pt x="1420" y="2174"/>
                      <a:pt x="1308" y="2522"/>
                    </a:cubicBezTo>
                    <a:cubicBezTo>
                      <a:pt x="1280" y="2604"/>
                      <a:pt x="820" y="3698"/>
                      <a:pt x="722" y="3739"/>
                    </a:cubicBezTo>
                    <a:cubicBezTo>
                      <a:pt x="512" y="3842"/>
                      <a:pt x="577" y="4303"/>
                      <a:pt x="493" y="4497"/>
                    </a:cubicBezTo>
                    <a:cubicBezTo>
                      <a:pt x="465" y="4558"/>
                      <a:pt x="100" y="4835"/>
                      <a:pt x="30" y="5048"/>
                    </a:cubicBezTo>
                    <a:cubicBezTo>
                      <a:pt x="-40" y="5261"/>
                      <a:pt x="32" y="5569"/>
                      <a:pt x="74" y="5775"/>
                    </a:cubicBezTo>
                    <a:cubicBezTo>
                      <a:pt x="144" y="5980"/>
                      <a:pt x="333" y="6318"/>
                      <a:pt x="474" y="6465"/>
                    </a:cubicBezTo>
                    <a:cubicBezTo>
                      <a:pt x="615" y="6612"/>
                      <a:pt x="793" y="6527"/>
                      <a:pt x="919" y="6659"/>
                    </a:cubicBezTo>
                    <a:cubicBezTo>
                      <a:pt x="947" y="6691"/>
                      <a:pt x="840" y="6695"/>
                      <a:pt x="843" y="6803"/>
                    </a:cubicBezTo>
                    <a:cubicBezTo>
                      <a:pt x="847" y="6911"/>
                      <a:pt x="885" y="7196"/>
                      <a:pt x="940" y="7309"/>
                    </a:cubicBezTo>
                    <a:cubicBezTo>
                      <a:pt x="1039" y="7421"/>
                      <a:pt x="1529" y="7545"/>
                      <a:pt x="1584" y="7688"/>
                    </a:cubicBezTo>
                    <a:cubicBezTo>
                      <a:pt x="1627" y="7800"/>
                      <a:pt x="1666" y="7920"/>
                      <a:pt x="1631" y="7998"/>
                    </a:cubicBezTo>
                    <a:cubicBezTo>
                      <a:pt x="1596" y="8076"/>
                      <a:pt x="1475" y="8063"/>
                      <a:pt x="1377" y="8155"/>
                    </a:cubicBezTo>
                    <a:cubicBezTo>
                      <a:pt x="1349" y="8217"/>
                      <a:pt x="1524" y="8310"/>
                      <a:pt x="1440" y="8330"/>
                    </a:cubicBezTo>
                    <a:cubicBezTo>
                      <a:pt x="1342" y="8350"/>
                      <a:pt x="1085" y="8377"/>
                      <a:pt x="896" y="8501"/>
                    </a:cubicBezTo>
                    <a:cubicBezTo>
                      <a:pt x="707" y="8625"/>
                      <a:pt x="446" y="8767"/>
                      <a:pt x="306" y="9074"/>
                    </a:cubicBezTo>
                    <a:cubicBezTo>
                      <a:pt x="348" y="9443"/>
                      <a:pt x="92" y="9627"/>
                      <a:pt x="540" y="9678"/>
                    </a:cubicBezTo>
                    <a:cubicBezTo>
                      <a:pt x="708" y="9709"/>
                      <a:pt x="748" y="10120"/>
                      <a:pt x="1168" y="10201"/>
                    </a:cubicBezTo>
                    <a:cubicBezTo>
                      <a:pt x="1196" y="10232"/>
                      <a:pt x="1658" y="10669"/>
                      <a:pt x="1672" y="10701"/>
                    </a:cubicBezTo>
                    <a:cubicBezTo>
                      <a:pt x="1700" y="10752"/>
                      <a:pt x="2525" y="9619"/>
                      <a:pt x="2553" y="9670"/>
                    </a:cubicBezTo>
                    <a:cubicBezTo>
                      <a:pt x="2637" y="9793"/>
                      <a:pt x="2679" y="9804"/>
                      <a:pt x="2847" y="9885"/>
                    </a:cubicBezTo>
                    <a:cubicBezTo>
                      <a:pt x="3127" y="9875"/>
                      <a:pt x="3365" y="9875"/>
                      <a:pt x="3645" y="9855"/>
                    </a:cubicBezTo>
                    <a:cubicBezTo>
                      <a:pt x="3729" y="9855"/>
                      <a:pt x="3883" y="10039"/>
                      <a:pt x="3897" y="9978"/>
                    </a:cubicBezTo>
                    <a:cubicBezTo>
                      <a:pt x="3939" y="9906"/>
                      <a:pt x="3533" y="9732"/>
                      <a:pt x="3645" y="9548"/>
                    </a:cubicBezTo>
                    <a:cubicBezTo>
                      <a:pt x="3617" y="9363"/>
                      <a:pt x="4170" y="9929"/>
                      <a:pt x="4292" y="10104"/>
                    </a:cubicBezTo>
                    <a:cubicBezTo>
                      <a:pt x="4414" y="10279"/>
                      <a:pt x="4151" y="10600"/>
                      <a:pt x="4375" y="10600"/>
                    </a:cubicBezTo>
                    <a:cubicBezTo>
                      <a:pt x="4207" y="10754"/>
                      <a:pt x="4430" y="10623"/>
                      <a:pt x="4636" y="10460"/>
                    </a:cubicBezTo>
                    <a:cubicBezTo>
                      <a:pt x="4842" y="10297"/>
                      <a:pt x="5305" y="9600"/>
                      <a:pt x="5613" y="9620"/>
                    </a:cubicBezTo>
                    <a:cubicBezTo>
                      <a:pt x="5753" y="9651"/>
                      <a:pt x="6066" y="9565"/>
                      <a:pt x="6165" y="9517"/>
                    </a:cubicBezTo>
                    <a:cubicBezTo>
                      <a:pt x="6264" y="9469"/>
                      <a:pt x="6165" y="9384"/>
                      <a:pt x="6207" y="9333"/>
                    </a:cubicBezTo>
                    <a:cubicBezTo>
                      <a:pt x="6249" y="9270"/>
                      <a:pt x="6249" y="9220"/>
                      <a:pt x="6333" y="9179"/>
                    </a:cubicBezTo>
                    <a:cubicBezTo>
                      <a:pt x="6417" y="9148"/>
                      <a:pt x="6467" y="9052"/>
                      <a:pt x="6607" y="9021"/>
                    </a:cubicBezTo>
                    <a:cubicBezTo>
                      <a:pt x="6719" y="8980"/>
                      <a:pt x="7262" y="9159"/>
                      <a:pt x="7496" y="9139"/>
                    </a:cubicBezTo>
                    <a:cubicBezTo>
                      <a:pt x="7730" y="9119"/>
                      <a:pt x="7948" y="8994"/>
                      <a:pt x="8013" y="8903"/>
                    </a:cubicBezTo>
                    <a:cubicBezTo>
                      <a:pt x="8078" y="8812"/>
                      <a:pt x="7871" y="8721"/>
                      <a:pt x="7887" y="8595"/>
                    </a:cubicBezTo>
                    <a:cubicBezTo>
                      <a:pt x="7903" y="8469"/>
                      <a:pt x="8052" y="8293"/>
                      <a:pt x="8108" y="8149"/>
                    </a:cubicBezTo>
                    <a:cubicBezTo>
                      <a:pt x="8066" y="7954"/>
                      <a:pt x="8181" y="7888"/>
                      <a:pt x="8265" y="7704"/>
                    </a:cubicBezTo>
                    <a:cubicBezTo>
                      <a:pt x="8279" y="7509"/>
                      <a:pt x="8102" y="6978"/>
                      <a:pt x="8172" y="6804"/>
                    </a:cubicBezTo>
                    <a:cubicBezTo>
                      <a:pt x="8242" y="6630"/>
                      <a:pt x="8573" y="6679"/>
                      <a:pt x="8685" y="6629"/>
                    </a:cubicBezTo>
                    <a:cubicBezTo>
                      <a:pt x="8783" y="6639"/>
                      <a:pt x="8828" y="6835"/>
                      <a:pt x="8912" y="6865"/>
                    </a:cubicBezTo>
                    <a:cubicBezTo>
                      <a:pt x="8968" y="6885"/>
                      <a:pt x="9119" y="6802"/>
                      <a:pt x="9147" y="6844"/>
                    </a:cubicBezTo>
                    <a:cubicBezTo>
                      <a:pt x="9161" y="6874"/>
                      <a:pt x="9063" y="7031"/>
                      <a:pt x="9105" y="7051"/>
                    </a:cubicBezTo>
                    <a:cubicBezTo>
                      <a:pt x="9175" y="7092"/>
                      <a:pt x="9311" y="6993"/>
                      <a:pt x="9357" y="6935"/>
                    </a:cubicBezTo>
                    <a:cubicBezTo>
                      <a:pt x="9403" y="6877"/>
                      <a:pt x="9286" y="6818"/>
                      <a:pt x="9384" y="6705"/>
                    </a:cubicBezTo>
                    <a:cubicBezTo>
                      <a:pt x="9412" y="6572"/>
                      <a:pt x="9454" y="6336"/>
                      <a:pt x="9426" y="6182"/>
                    </a:cubicBezTo>
                    <a:cubicBezTo>
                      <a:pt x="9440" y="6029"/>
                      <a:pt x="9247" y="5767"/>
                      <a:pt x="9269" y="5607"/>
                    </a:cubicBezTo>
                    <a:cubicBezTo>
                      <a:pt x="9291" y="5447"/>
                      <a:pt x="9516" y="5372"/>
                      <a:pt x="9558" y="5219"/>
                    </a:cubicBezTo>
                    <a:cubicBezTo>
                      <a:pt x="9628" y="4696"/>
                      <a:pt x="9583" y="5134"/>
                      <a:pt x="9723" y="4817"/>
                    </a:cubicBezTo>
                    <a:cubicBezTo>
                      <a:pt x="9751" y="4427"/>
                      <a:pt x="9791" y="4313"/>
                      <a:pt x="10155" y="4138"/>
                    </a:cubicBezTo>
                    <a:cubicBezTo>
                      <a:pt x="10211" y="4016"/>
                      <a:pt x="10323" y="3986"/>
                      <a:pt x="10449" y="3893"/>
                    </a:cubicBezTo>
                    <a:cubicBezTo>
                      <a:pt x="10521" y="3772"/>
                      <a:pt x="9937" y="4058"/>
                      <a:pt x="9979" y="3971"/>
                    </a:cubicBezTo>
                    <a:cubicBezTo>
                      <a:pt x="10021" y="3884"/>
                      <a:pt x="9989" y="3771"/>
                      <a:pt x="9870" y="3827"/>
                    </a:cubicBezTo>
                    <a:cubicBezTo>
                      <a:pt x="9828" y="3724"/>
                      <a:pt x="9873" y="3689"/>
                      <a:pt x="9873" y="375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4" name="Freeform 49"/>
              <p:cNvSpPr/>
              <p:nvPr/>
            </p:nvSpPr>
            <p:spPr bwMode="auto">
              <a:xfrm>
                <a:off x="3260671" y="2449979"/>
                <a:ext cx="1762895" cy="1322254"/>
              </a:xfrm>
              <a:custGeom>
                <a:gdLst>
                  <a:gd name="T0" fmla="*/ 2147483647 w 948"/>
                  <a:gd name="T1" fmla="*/ 2147483647 h 697"/>
                  <a:gd name="T2" fmla="*/ 2147483647 w 948"/>
                  <a:gd name="T3" fmla="*/ 2147483647 h 697"/>
                  <a:gd name="T4" fmla="*/ 2147483647 w 948"/>
                  <a:gd name="T5" fmla="*/ 2147483647 h 697"/>
                  <a:gd name="T6" fmla="*/ 2147483647 w 948"/>
                  <a:gd name="T7" fmla="*/ 2147483647 h 697"/>
                  <a:gd name="T8" fmla="*/ 2147483647 w 948"/>
                  <a:gd name="T9" fmla="*/ 2147483647 h 697"/>
                  <a:gd name="T10" fmla="*/ 2147483647 w 948"/>
                  <a:gd name="T11" fmla="*/ 2147483647 h 697"/>
                  <a:gd name="T12" fmla="*/ 2147483647 w 948"/>
                  <a:gd name="T13" fmla="*/ 2147483647 h 697"/>
                  <a:gd name="T14" fmla="*/ 2147483647 w 948"/>
                  <a:gd name="T15" fmla="*/ 2147483647 h 697"/>
                  <a:gd name="T16" fmla="*/ 2147483647 w 948"/>
                  <a:gd name="T17" fmla="*/ 2147483647 h 697"/>
                  <a:gd name="T18" fmla="*/ 2147483647 w 948"/>
                  <a:gd name="T19" fmla="*/ 2147483647 h 697"/>
                  <a:gd name="T20" fmla="*/ 2147483647 w 948"/>
                  <a:gd name="T21" fmla="*/ 2147483647 h 697"/>
                  <a:gd name="T22" fmla="*/ 2147483647 w 948"/>
                  <a:gd name="T23" fmla="*/ 2147483647 h 697"/>
                  <a:gd name="T24" fmla="*/ 2147483647 w 948"/>
                  <a:gd name="T25" fmla="*/ 2147483647 h 697"/>
                  <a:gd name="T26" fmla="*/ 2147483647 w 948"/>
                  <a:gd name="T27" fmla="*/ 2147483647 h 697"/>
                  <a:gd name="T28" fmla="*/ 2147483647 w 948"/>
                  <a:gd name="T29" fmla="*/ 2147483647 h 697"/>
                  <a:gd name="T30" fmla="*/ 2147483647 w 948"/>
                  <a:gd name="T31" fmla="*/ 2147483647 h 697"/>
                  <a:gd name="T32" fmla="*/ 2147483647 w 948"/>
                  <a:gd name="T33" fmla="*/ 2147483647 h 697"/>
                  <a:gd name="T34" fmla="*/ 2147483647 w 948"/>
                  <a:gd name="T35" fmla="*/ 2147483647 h 697"/>
                  <a:gd name="T36" fmla="*/ 2147483647 w 948"/>
                  <a:gd name="T37" fmla="*/ 2147483647 h 697"/>
                  <a:gd name="T38" fmla="*/ 2147483647 w 948"/>
                  <a:gd name="T39" fmla="*/ 2147483647 h 697"/>
                  <a:gd name="T40" fmla="*/ 2147483647 w 948"/>
                  <a:gd name="T41" fmla="*/ 2147483647 h 697"/>
                  <a:gd name="T42" fmla="*/ 2147483647 w 948"/>
                  <a:gd name="T43" fmla="*/ 2147483647 h 697"/>
                  <a:gd name="T44" fmla="*/ 2147483647 w 948"/>
                  <a:gd name="T45" fmla="*/ 2147483647 h 697"/>
                  <a:gd name="T46" fmla="*/ 2147483647 w 948"/>
                  <a:gd name="T47" fmla="*/ 2147483647 h 697"/>
                  <a:gd name="T48" fmla="*/ 2147483647 w 948"/>
                  <a:gd name="T49" fmla="*/ 2147483647 h 697"/>
                  <a:gd name="T50" fmla="*/ 2147483647 w 948"/>
                  <a:gd name="T51" fmla="*/ 2147483647 h 697"/>
                  <a:gd name="T52" fmla="*/ 2147483647 w 948"/>
                  <a:gd name="T53" fmla="*/ 2147483647 h 697"/>
                  <a:gd name="T54" fmla="*/ 2147483647 w 948"/>
                  <a:gd name="T55" fmla="*/ 2147483647 h 697"/>
                  <a:gd name="T56" fmla="*/ 2147483647 w 948"/>
                  <a:gd name="T57" fmla="*/ 2147483647 h 697"/>
                  <a:gd name="T58" fmla="*/ 2147483647 w 948"/>
                  <a:gd name="T59" fmla="*/ 2147483647 h 697"/>
                  <a:gd name="T60" fmla="*/ 2147483647 w 948"/>
                  <a:gd name="T61" fmla="*/ 2147483647 h 697"/>
                  <a:gd name="T62" fmla="*/ 2147483647 w 948"/>
                  <a:gd name="T63" fmla="*/ 2147483647 h 6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48"/>
                  <a:gd name="T97" fmla="*/ 0 h 697"/>
                  <a:gd name="T98" fmla="*/ 948 w 948"/>
                  <a:gd name="T99" fmla="*/ 697 h 697"/>
                  <a:gd name="connsiteX0" fmla="*/ 519 w 10000"/>
                  <a:gd name="connsiteY0" fmla="*/ 1165 h 10000"/>
                  <a:gd name="connsiteX1" fmla="*/ 1130 w 10000"/>
                  <a:gd name="connsiteY1" fmla="*/ 992 h 10000"/>
                  <a:gd name="connsiteX2" fmla="*/ 1314 w 10000"/>
                  <a:gd name="connsiteY2" fmla="*/ 390 h 10000"/>
                  <a:gd name="connsiteX3" fmla="*/ 1741 w 10000"/>
                  <a:gd name="connsiteY3" fmla="*/ 130 h 10000"/>
                  <a:gd name="connsiteX4" fmla="*/ 2047 w 10000"/>
                  <a:gd name="connsiteY4" fmla="*/ 346 h 10000"/>
                  <a:gd name="connsiteX5" fmla="*/ 2322 w 10000"/>
                  <a:gd name="connsiteY5" fmla="*/ 260 h 10000"/>
                  <a:gd name="connsiteX6" fmla="*/ 2505 w 10000"/>
                  <a:gd name="connsiteY6" fmla="*/ 87 h 10000"/>
                  <a:gd name="connsiteX7" fmla="*/ 2688 w 10000"/>
                  <a:gd name="connsiteY7" fmla="*/ 1 h 10000"/>
                  <a:gd name="connsiteX8" fmla="*/ 3513 w 10000"/>
                  <a:gd name="connsiteY8" fmla="*/ 174 h 10000"/>
                  <a:gd name="connsiteX9" fmla="*/ 4704 w 10000"/>
                  <a:gd name="connsiteY9" fmla="*/ 87 h 10000"/>
                  <a:gd name="connsiteX10" fmla="*/ 5010 w 10000"/>
                  <a:gd name="connsiteY10" fmla="*/ 260 h 10000"/>
                  <a:gd name="connsiteX11" fmla="*/ 5926 w 10000"/>
                  <a:gd name="connsiteY11" fmla="*/ 562 h 10000"/>
                  <a:gd name="connsiteX12" fmla="*/ 6385 w 10000"/>
                  <a:gd name="connsiteY12" fmla="*/ 992 h 10000"/>
                  <a:gd name="connsiteX13" fmla="*/ 6782 w 10000"/>
                  <a:gd name="connsiteY13" fmla="*/ 1209 h 10000"/>
                  <a:gd name="connsiteX14" fmla="*/ 7332 w 10000"/>
                  <a:gd name="connsiteY14" fmla="*/ 949 h 10000"/>
                  <a:gd name="connsiteX15" fmla="*/ 9257 w 10000"/>
                  <a:gd name="connsiteY15" fmla="*/ 1078 h 10000"/>
                  <a:gd name="connsiteX16" fmla="*/ 9103 w 10000"/>
                  <a:gd name="connsiteY16" fmla="*/ 1639 h 10000"/>
                  <a:gd name="connsiteX17" fmla="*/ 8890 w 10000"/>
                  <a:gd name="connsiteY17" fmla="*/ 2889 h 10000"/>
                  <a:gd name="connsiteX18" fmla="*/ 9195 w 10000"/>
                  <a:gd name="connsiteY18" fmla="*/ 2846 h 10000"/>
                  <a:gd name="connsiteX19" fmla="*/ 9287 w 10000"/>
                  <a:gd name="connsiteY19" fmla="*/ 2803 h 10000"/>
                  <a:gd name="connsiteX20" fmla="*/ 9378 w 10000"/>
                  <a:gd name="connsiteY20" fmla="*/ 3018 h 10000"/>
                  <a:gd name="connsiteX21" fmla="*/ 9501 w 10000"/>
                  <a:gd name="connsiteY21" fmla="*/ 3665 h 10000"/>
                  <a:gd name="connsiteX22" fmla="*/ 9226 w 10000"/>
                  <a:gd name="connsiteY22" fmla="*/ 4224 h 10000"/>
                  <a:gd name="connsiteX23" fmla="*/ 8859 w 10000"/>
                  <a:gd name="connsiteY23" fmla="*/ 4914 h 10000"/>
                  <a:gd name="connsiteX24" fmla="*/ 8890 w 10000"/>
                  <a:gd name="connsiteY24" fmla="*/ 5690 h 10000"/>
                  <a:gd name="connsiteX25" fmla="*/ 8982 w 10000"/>
                  <a:gd name="connsiteY25" fmla="*/ 6121 h 10000"/>
                  <a:gd name="connsiteX26" fmla="*/ 9226 w 10000"/>
                  <a:gd name="connsiteY26" fmla="*/ 6164 h 10000"/>
                  <a:gd name="connsiteX27" fmla="*/ 9257 w 10000"/>
                  <a:gd name="connsiteY27" fmla="*/ 5863 h 10000"/>
                  <a:gd name="connsiteX28" fmla="*/ 9440 w 10000"/>
                  <a:gd name="connsiteY28" fmla="*/ 5777 h 10000"/>
                  <a:gd name="connsiteX29" fmla="*/ 9593 w 10000"/>
                  <a:gd name="connsiteY29" fmla="*/ 6466 h 10000"/>
                  <a:gd name="connsiteX30" fmla="*/ 9776 w 10000"/>
                  <a:gd name="connsiteY30" fmla="*/ 6596 h 10000"/>
                  <a:gd name="connsiteX31" fmla="*/ 9806 w 10000"/>
                  <a:gd name="connsiteY31" fmla="*/ 6983 h 10000"/>
                  <a:gd name="connsiteX32" fmla="*/ 9593 w 10000"/>
                  <a:gd name="connsiteY32" fmla="*/ 7328 h 10000"/>
                  <a:gd name="connsiteX33" fmla="*/ 9348 w 10000"/>
                  <a:gd name="connsiteY33" fmla="*/ 7673 h 10000"/>
                  <a:gd name="connsiteX34" fmla="*/ 8982 w 10000"/>
                  <a:gd name="connsiteY34" fmla="*/ 7716 h 10000"/>
                  <a:gd name="connsiteX35" fmla="*/ 8492 w 10000"/>
                  <a:gd name="connsiteY35" fmla="*/ 8362 h 10000"/>
                  <a:gd name="connsiteX36" fmla="*/ 8004 w 10000"/>
                  <a:gd name="connsiteY36" fmla="*/ 8319 h 10000"/>
                  <a:gd name="connsiteX37" fmla="*/ 7699 w 10000"/>
                  <a:gd name="connsiteY37" fmla="*/ 9224 h 10000"/>
                  <a:gd name="connsiteX38" fmla="*/ 7332 w 10000"/>
                  <a:gd name="connsiteY38" fmla="*/ 9310 h 10000"/>
                  <a:gd name="connsiteX39" fmla="*/ 6232 w 10000"/>
                  <a:gd name="connsiteY39" fmla="*/ 10000 h 10000"/>
                  <a:gd name="connsiteX40" fmla="*/ 6049 w 10000"/>
                  <a:gd name="connsiteY40" fmla="*/ 9785 h 10000"/>
                  <a:gd name="connsiteX41" fmla="*/ 6079 w 10000"/>
                  <a:gd name="connsiteY41" fmla="*/ 9656 h 10000"/>
                  <a:gd name="connsiteX42" fmla="*/ 5560 w 10000"/>
                  <a:gd name="connsiteY42" fmla="*/ 9439 h 10000"/>
                  <a:gd name="connsiteX43" fmla="*/ 5132 w 10000"/>
                  <a:gd name="connsiteY43" fmla="*/ 8664 h 10000"/>
                  <a:gd name="connsiteX44" fmla="*/ 4704 w 10000"/>
                  <a:gd name="connsiteY44" fmla="*/ 8319 h 10000"/>
                  <a:gd name="connsiteX45" fmla="*/ 4313 w 10000"/>
                  <a:gd name="connsiteY45" fmla="*/ 8143 h 10000"/>
                  <a:gd name="connsiteX46" fmla="*/ 4063 w 10000"/>
                  <a:gd name="connsiteY46" fmla="*/ 8017 h 10000"/>
                  <a:gd name="connsiteX47" fmla="*/ 3452 w 10000"/>
                  <a:gd name="connsiteY47" fmla="*/ 8233 h 10000"/>
                  <a:gd name="connsiteX48" fmla="*/ 2872 w 10000"/>
                  <a:gd name="connsiteY48" fmla="*/ 8621 h 10000"/>
                  <a:gd name="connsiteX49" fmla="*/ 2780 w 10000"/>
                  <a:gd name="connsiteY49" fmla="*/ 8707 h 10000"/>
                  <a:gd name="connsiteX50" fmla="*/ 2352 w 10000"/>
                  <a:gd name="connsiteY50" fmla="*/ 7955 h 10000"/>
                  <a:gd name="connsiteX51" fmla="*/ 2261 w 10000"/>
                  <a:gd name="connsiteY51" fmla="*/ 7371 h 10000"/>
                  <a:gd name="connsiteX52" fmla="*/ 2063 w 10000"/>
                  <a:gd name="connsiteY52" fmla="*/ 6876 h 10000"/>
                  <a:gd name="connsiteX53" fmla="*/ 1990 w 10000"/>
                  <a:gd name="connsiteY53" fmla="*/ 6522 h 10000"/>
                  <a:gd name="connsiteX54" fmla="*/ 2051 w 10000"/>
                  <a:gd name="connsiteY54" fmla="*/ 6212 h 10000"/>
                  <a:gd name="connsiteX55" fmla="*/ 2197 w 10000"/>
                  <a:gd name="connsiteY55" fmla="*/ 6049 h 10000"/>
                  <a:gd name="connsiteX56" fmla="*/ 1977 w 10000"/>
                  <a:gd name="connsiteY56" fmla="*/ 5576 h 10000"/>
                  <a:gd name="connsiteX57" fmla="*/ 1788 w 10000"/>
                  <a:gd name="connsiteY57" fmla="*/ 4858 h 10000"/>
                  <a:gd name="connsiteX58" fmla="*/ 1319 w 10000"/>
                  <a:gd name="connsiteY58" fmla="*/ 4358 h 10000"/>
                  <a:gd name="connsiteX59" fmla="*/ 1092 w 10000"/>
                  <a:gd name="connsiteY59" fmla="*/ 3896 h 10000"/>
                  <a:gd name="connsiteX60" fmla="*/ 601 w 10000"/>
                  <a:gd name="connsiteY60" fmla="*/ 3553 h 10000"/>
                  <a:gd name="connsiteX61" fmla="*/ 293 w 10000"/>
                  <a:gd name="connsiteY61" fmla="*/ 2863 h 10000"/>
                  <a:gd name="connsiteX62" fmla="*/ 0 w 10000"/>
                  <a:gd name="connsiteY62" fmla="*/ 2273 h 10000"/>
                  <a:gd name="connsiteX63" fmla="*/ 611 w 10000"/>
                  <a:gd name="connsiteY63" fmla="*/ 1381 h 10000"/>
                  <a:gd name="connsiteX64" fmla="*/ 519 w 10000"/>
                  <a:gd name="connsiteY64" fmla="*/ 1165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000" h="10000">
                    <a:moveTo>
                      <a:pt x="519" y="1165"/>
                    </a:moveTo>
                    <a:cubicBezTo>
                      <a:pt x="774" y="1050"/>
                      <a:pt x="835" y="1035"/>
                      <a:pt x="1130" y="992"/>
                    </a:cubicBezTo>
                    <a:cubicBezTo>
                      <a:pt x="1232" y="806"/>
                      <a:pt x="1222" y="548"/>
                      <a:pt x="1314" y="390"/>
                    </a:cubicBezTo>
                    <a:cubicBezTo>
                      <a:pt x="1395" y="245"/>
                      <a:pt x="1630" y="159"/>
                      <a:pt x="1741" y="130"/>
                    </a:cubicBezTo>
                    <a:cubicBezTo>
                      <a:pt x="1884" y="116"/>
                      <a:pt x="1955" y="331"/>
                      <a:pt x="2047" y="346"/>
                    </a:cubicBezTo>
                    <a:cubicBezTo>
                      <a:pt x="2138" y="360"/>
                      <a:pt x="2250" y="303"/>
                      <a:pt x="2322" y="260"/>
                    </a:cubicBezTo>
                    <a:cubicBezTo>
                      <a:pt x="2382" y="202"/>
                      <a:pt x="2434" y="116"/>
                      <a:pt x="2505" y="87"/>
                    </a:cubicBezTo>
                    <a:lnTo>
                      <a:pt x="2688" y="1"/>
                    </a:lnTo>
                    <a:cubicBezTo>
                      <a:pt x="2841" y="-13"/>
                      <a:pt x="3177" y="159"/>
                      <a:pt x="3513" y="174"/>
                    </a:cubicBezTo>
                    <a:cubicBezTo>
                      <a:pt x="3849" y="188"/>
                      <a:pt x="4460" y="73"/>
                      <a:pt x="4704" y="87"/>
                    </a:cubicBezTo>
                    <a:cubicBezTo>
                      <a:pt x="4816" y="102"/>
                      <a:pt x="4898" y="231"/>
                      <a:pt x="5010" y="260"/>
                    </a:cubicBezTo>
                    <a:cubicBezTo>
                      <a:pt x="5223" y="390"/>
                      <a:pt x="5662" y="188"/>
                      <a:pt x="5926" y="562"/>
                    </a:cubicBezTo>
                    <a:cubicBezTo>
                      <a:pt x="6018" y="949"/>
                      <a:pt x="6089" y="949"/>
                      <a:pt x="6385" y="992"/>
                    </a:cubicBezTo>
                    <a:cubicBezTo>
                      <a:pt x="6528" y="1064"/>
                      <a:pt x="6649" y="1150"/>
                      <a:pt x="6782" y="1209"/>
                    </a:cubicBezTo>
                    <a:cubicBezTo>
                      <a:pt x="7036" y="1165"/>
                      <a:pt x="7117" y="1093"/>
                      <a:pt x="7332" y="949"/>
                    </a:cubicBezTo>
                    <a:cubicBezTo>
                      <a:pt x="7668" y="964"/>
                      <a:pt x="8849" y="892"/>
                      <a:pt x="9257" y="1078"/>
                    </a:cubicBezTo>
                    <a:cubicBezTo>
                      <a:pt x="9226" y="1639"/>
                      <a:pt x="9399" y="1495"/>
                      <a:pt x="9103" y="1639"/>
                    </a:cubicBezTo>
                    <a:cubicBezTo>
                      <a:pt x="9022" y="1984"/>
                      <a:pt x="8971" y="2544"/>
                      <a:pt x="8890" y="2889"/>
                    </a:cubicBezTo>
                    <a:cubicBezTo>
                      <a:pt x="9073" y="2961"/>
                      <a:pt x="8971" y="2947"/>
                      <a:pt x="9195" y="2846"/>
                    </a:cubicBezTo>
                    <a:cubicBezTo>
                      <a:pt x="9226" y="2832"/>
                      <a:pt x="9287" y="2803"/>
                      <a:pt x="9287" y="2803"/>
                    </a:cubicBezTo>
                    <a:cubicBezTo>
                      <a:pt x="9317" y="2875"/>
                      <a:pt x="9348" y="2946"/>
                      <a:pt x="9378" y="3018"/>
                    </a:cubicBezTo>
                    <a:cubicBezTo>
                      <a:pt x="9409" y="3320"/>
                      <a:pt x="9450" y="3406"/>
                      <a:pt x="9501" y="3665"/>
                    </a:cubicBezTo>
                    <a:cubicBezTo>
                      <a:pt x="9470" y="4196"/>
                      <a:pt x="9501" y="4124"/>
                      <a:pt x="9226" y="4224"/>
                    </a:cubicBezTo>
                    <a:cubicBezTo>
                      <a:pt x="8921" y="4268"/>
                      <a:pt x="8971" y="4670"/>
                      <a:pt x="8859" y="4914"/>
                    </a:cubicBezTo>
                    <a:cubicBezTo>
                      <a:pt x="8910" y="5259"/>
                      <a:pt x="8921" y="5288"/>
                      <a:pt x="8890" y="5690"/>
                    </a:cubicBezTo>
                    <a:cubicBezTo>
                      <a:pt x="9011" y="6222"/>
                      <a:pt x="8767" y="5920"/>
                      <a:pt x="8982" y="6121"/>
                    </a:cubicBezTo>
                    <a:cubicBezTo>
                      <a:pt x="9257" y="6380"/>
                      <a:pt x="8930" y="6021"/>
                      <a:pt x="9226" y="6164"/>
                    </a:cubicBezTo>
                    <a:cubicBezTo>
                      <a:pt x="9236" y="6064"/>
                      <a:pt x="9215" y="5949"/>
                      <a:pt x="9257" y="5863"/>
                    </a:cubicBezTo>
                    <a:cubicBezTo>
                      <a:pt x="9297" y="5791"/>
                      <a:pt x="9440" y="5777"/>
                      <a:pt x="9440" y="5777"/>
                    </a:cubicBezTo>
                    <a:cubicBezTo>
                      <a:pt x="9470" y="5920"/>
                      <a:pt x="9541" y="6336"/>
                      <a:pt x="9593" y="6466"/>
                    </a:cubicBezTo>
                    <a:cubicBezTo>
                      <a:pt x="9643" y="6596"/>
                      <a:pt x="9745" y="6509"/>
                      <a:pt x="9776" y="6596"/>
                    </a:cubicBezTo>
                    <a:cubicBezTo>
                      <a:pt x="9938" y="6754"/>
                      <a:pt x="10173" y="6883"/>
                      <a:pt x="9806" y="6983"/>
                    </a:cubicBezTo>
                    <a:cubicBezTo>
                      <a:pt x="9664" y="7284"/>
                      <a:pt x="9745" y="7184"/>
                      <a:pt x="9593" y="7328"/>
                    </a:cubicBezTo>
                    <a:cubicBezTo>
                      <a:pt x="9521" y="7472"/>
                      <a:pt x="9450" y="7572"/>
                      <a:pt x="9348" y="7673"/>
                    </a:cubicBezTo>
                    <a:cubicBezTo>
                      <a:pt x="9318" y="7788"/>
                      <a:pt x="9022" y="7615"/>
                      <a:pt x="8982" y="7716"/>
                    </a:cubicBezTo>
                    <a:cubicBezTo>
                      <a:pt x="8890" y="7917"/>
                      <a:pt x="8676" y="8276"/>
                      <a:pt x="8492" y="8362"/>
                    </a:cubicBezTo>
                    <a:cubicBezTo>
                      <a:pt x="8401" y="8492"/>
                      <a:pt x="8126" y="8262"/>
                      <a:pt x="8004" y="8319"/>
                    </a:cubicBezTo>
                    <a:cubicBezTo>
                      <a:pt x="7841" y="8549"/>
                      <a:pt x="7892" y="9052"/>
                      <a:pt x="7699" y="9224"/>
                    </a:cubicBezTo>
                    <a:cubicBezTo>
                      <a:pt x="7607" y="9727"/>
                      <a:pt x="7668" y="9382"/>
                      <a:pt x="7332" y="9310"/>
                    </a:cubicBezTo>
                    <a:cubicBezTo>
                      <a:pt x="6864" y="9396"/>
                      <a:pt x="6640" y="9885"/>
                      <a:pt x="6232" y="10000"/>
                    </a:cubicBezTo>
                    <a:cubicBezTo>
                      <a:pt x="6170" y="9943"/>
                      <a:pt x="6110" y="9842"/>
                      <a:pt x="6049" y="9785"/>
                    </a:cubicBezTo>
                    <a:cubicBezTo>
                      <a:pt x="5998" y="9727"/>
                      <a:pt x="6161" y="9713"/>
                      <a:pt x="6079" y="9656"/>
                    </a:cubicBezTo>
                    <a:cubicBezTo>
                      <a:pt x="5998" y="9597"/>
                      <a:pt x="5713" y="9597"/>
                      <a:pt x="5560" y="9439"/>
                    </a:cubicBezTo>
                    <a:cubicBezTo>
                      <a:pt x="5458" y="8995"/>
                      <a:pt x="5509" y="8750"/>
                      <a:pt x="5132" y="8664"/>
                    </a:cubicBezTo>
                    <a:cubicBezTo>
                      <a:pt x="5000" y="8463"/>
                      <a:pt x="4841" y="8406"/>
                      <a:pt x="4704" y="8319"/>
                    </a:cubicBezTo>
                    <a:cubicBezTo>
                      <a:pt x="4568" y="8232"/>
                      <a:pt x="4414" y="8186"/>
                      <a:pt x="4313" y="8143"/>
                    </a:cubicBezTo>
                    <a:cubicBezTo>
                      <a:pt x="4212" y="8085"/>
                      <a:pt x="4206" y="8002"/>
                      <a:pt x="4063" y="8017"/>
                    </a:cubicBezTo>
                    <a:cubicBezTo>
                      <a:pt x="3920" y="8032"/>
                      <a:pt x="3645" y="8133"/>
                      <a:pt x="3452" y="8233"/>
                    </a:cubicBezTo>
                    <a:cubicBezTo>
                      <a:pt x="3300" y="8449"/>
                      <a:pt x="3085" y="8549"/>
                      <a:pt x="2872" y="8621"/>
                    </a:cubicBezTo>
                    <a:cubicBezTo>
                      <a:pt x="2841" y="8649"/>
                      <a:pt x="2810" y="8735"/>
                      <a:pt x="2780" y="8707"/>
                    </a:cubicBezTo>
                    <a:cubicBezTo>
                      <a:pt x="2617" y="8578"/>
                      <a:pt x="2413" y="8171"/>
                      <a:pt x="2352" y="7955"/>
                    </a:cubicBezTo>
                    <a:cubicBezTo>
                      <a:pt x="2281" y="7740"/>
                      <a:pt x="2382" y="7544"/>
                      <a:pt x="2261" y="7371"/>
                    </a:cubicBezTo>
                    <a:cubicBezTo>
                      <a:pt x="2230" y="7170"/>
                      <a:pt x="1992" y="7048"/>
                      <a:pt x="2063" y="6876"/>
                    </a:cubicBezTo>
                    <a:cubicBezTo>
                      <a:pt x="2083" y="6704"/>
                      <a:pt x="1970" y="6609"/>
                      <a:pt x="1990" y="6522"/>
                    </a:cubicBezTo>
                    <a:cubicBezTo>
                      <a:pt x="2011" y="6436"/>
                      <a:pt x="1969" y="6241"/>
                      <a:pt x="2051" y="6212"/>
                    </a:cubicBezTo>
                    <a:cubicBezTo>
                      <a:pt x="2133" y="5997"/>
                      <a:pt x="2209" y="6155"/>
                      <a:pt x="2197" y="6049"/>
                    </a:cubicBezTo>
                    <a:cubicBezTo>
                      <a:pt x="2185" y="5943"/>
                      <a:pt x="2058" y="5906"/>
                      <a:pt x="1977" y="5576"/>
                    </a:cubicBezTo>
                    <a:cubicBezTo>
                      <a:pt x="2079" y="5130"/>
                      <a:pt x="2054" y="5103"/>
                      <a:pt x="1788" y="4858"/>
                    </a:cubicBezTo>
                    <a:cubicBezTo>
                      <a:pt x="1595" y="4457"/>
                      <a:pt x="1635" y="4574"/>
                      <a:pt x="1319" y="4358"/>
                    </a:cubicBezTo>
                    <a:cubicBezTo>
                      <a:pt x="1145" y="3984"/>
                      <a:pt x="1212" y="4030"/>
                      <a:pt x="1092" y="3896"/>
                    </a:cubicBezTo>
                    <a:cubicBezTo>
                      <a:pt x="972" y="3762"/>
                      <a:pt x="693" y="3696"/>
                      <a:pt x="601" y="3553"/>
                    </a:cubicBezTo>
                    <a:cubicBezTo>
                      <a:pt x="540" y="3438"/>
                      <a:pt x="405" y="3008"/>
                      <a:pt x="293" y="2863"/>
                    </a:cubicBezTo>
                    <a:cubicBezTo>
                      <a:pt x="202" y="2691"/>
                      <a:pt x="81" y="2345"/>
                      <a:pt x="0" y="2273"/>
                    </a:cubicBezTo>
                    <a:cubicBezTo>
                      <a:pt x="-20" y="2187"/>
                      <a:pt x="591" y="1467"/>
                      <a:pt x="611" y="1381"/>
                    </a:cubicBezTo>
                    <a:cubicBezTo>
                      <a:pt x="621" y="1323"/>
                      <a:pt x="580" y="1165"/>
                      <a:pt x="519" y="11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5" name="Freeform 50"/>
              <p:cNvSpPr/>
              <p:nvPr/>
            </p:nvSpPr>
            <p:spPr bwMode="auto">
              <a:xfrm>
                <a:off x="2975391" y="3374375"/>
                <a:ext cx="1248421" cy="1352046"/>
              </a:xfrm>
              <a:custGeom>
                <a:gdLst>
                  <a:gd name="T0" fmla="*/ 2147483647 w 650"/>
                  <a:gd name="T1" fmla="*/ 2147483647 h 728"/>
                  <a:gd name="T2" fmla="*/ 2147483647 w 650"/>
                  <a:gd name="T3" fmla="*/ 2147483647 h 728"/>
                  <a:gd name="T4" fmla="*/ 2147483647 w 650"/>
                  <a:gd name="T5" fmla="*/ 2147483647 h 728"/>
                  <a:gd name="T6" fmla="*/ 2147483647 w 650"/>
                  <a:gd name="T7" fmla="*/ 2147483647 h 728"/>
                  <a:gd name="T8" fmla="*/ 2147483647 w 650"/>
                  <a:gd name="T9" fmla="*/ 2147483647 h 728"/>
                  <a:gd name="T10" fmla="*/ 2147483647 w 650"/>
                  <a:gd name="T11" fmla="*/ 2147483647 h 728"/>
                  <a:gd name="T12" fmla="*/ 2147483647 w 650"/>
                  <a:gd name="T13" fmla="*/ 2147483647 h 728"/>
                  <a:gd name="T14" fmla="*/ 2147483647 w 650"/>
                  <a:gd name="T15" fmla="*/ 2147483647 h 728"/>
                  <a:gd name="T16" fmla="*/ 2147483647 w 650"/>
                  <a:gd name="T17" fmla="*/ 2147483647 h 728"/>
                  <a:gd name="T18" fmla="*/ 2147483647 w 650"/>
                  <a:gd name="T19" fmla="*/ 2147483647 h 728"/>
                  <a:gd name="T20" fmla="*/ 2147483647 w 650"/>
                  <a:gd name="T21" fmla="*/ 2147483647 h 728"/>
                  <a:gd name="T22" fmla="*/ 2147483647 w 650"/>
                  <a:gd name="T23" fmla="*/ 2147483647 h 728"/>
                  <a:gd name="T24" fmla="*/ 2147483647 w 650"/>
                  <a:gd name="T25" fmla="*/ 2147483647 h 728"/>
                  <a:gd name="T26" fmla="*/ 2147483647 w 650"/>
                  <a:gd name="T27" fmla="*/ 2147483647 h 728"/>
                  <a:gd name="T28" fmla="*/ 2147483647 w 650"/>
                  <a:gd name="T29" fmla="*/ 2147483647 h 728"/>
                  <a:gd name="T30" fmla="*/ 2147483647 w 650"/>
                  <a:gd name="T31" fmla="*/ 2147483647 h 728"/>
                  <a:gd name="T32" fmla="*/ 2147483647 w 650"/>
                  <a:gd name="T33" fmla="*/ 2147483647 h 728"/>
                  <a:gd name="T34" fmla="*/ 2147483647 w 650"/>
                  <a:gd name="T35" fmla="*/ 2147483647 h 728"/>
                  <a:gd name="T36" fmla="*/ 2147483647 w 650"/>
                  <a:gd name="T37" fmla="*/ 2147483647 h 728"/>
                  <a:gd name="T38" fmla="*/ 2147483647 w 650"/>
                  <a:gd name="T39" fmla="*/ 2147483647 h 728"/>
                  <a:gd name="T40" fmla="*/ 2147483647 w 650"/>
                  <a:gd name="T41" fmla="*/ 2147483647 h 728"/>
                  <a:gd name="T42" fmla="*/ 2147483647 w 650"/>
                  <a:gd name="T43" fmla="*/ 2147483647 h 728"/>
                  <a:gd name="T44" fmla="*/ 2147483647 w 650"/>
                  <a:gd name="T45" fmla="*/ 2147483647 h 728"/>
                  <a:gd name="T46" fmla="*/ 2147483647 w 650"/>
                  <a:gd name="T47" fmla="*/ 2147483647 h 728"/>
                  <a:gd name="T48" fmla="*/ 0 w 650"/>
                  <a:gd name="T49" fmla="*/ 2147483647 h 728"/>
                  <a:gd name="T50" fmla="*/ 2147483647 w 650"/>
                  <a:gd name="T51" fmla="*/ 2147483647 h 728"/>
                  <a:gd name="T52" fmla="*/ 2147483647 w 650"/>
                  <a:gd name="T53" fmla="*/ 2147483647 h 728"/>
                  <a:gd name="T54" fmla="*/ 2147483647 w 650"/>
                  <a:gd name="T55" fmla="*/ 2147483647 h 728"/>
                  <a:gd name="T56" fmla="*/ 2147483647 w 650"/>
                  <a:gd name="T57" fmla="*/ 2147483647 h 728"/>
                  <a:gd name="T58" fmla="*/ 2147483647 w 650"/>
                  <a:gd name="T59" fmla="*/ 2147483647 h 728"/>
                  <a:gd name="T60" fmla="*/ 2147483647 w 650"/>
                  <a:gd name="T61" fmla="*/ 2147483647 h 728"/>
                  <a:gd name="T62" fmla="*/ 2147483647 w 650"/>
                  <a:gd name="T63" fmla="*/ 2147483647 h 728"/>
                  <a:gd name="T64" fmla="*/ 2147483647 w 650"/>
                  <a:gd name="T65" fmla="*/ 2147483647 h 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50"/>
                  <a:gd name="T100" fmla="*/ 0 h 728"/>
                  <a:gd name="T101" fmla="*/ 650 w 650"/>
                  <a:gd name="T102" fmla="*/ 728 h 728"/>
                  <a:gd name="connsiteX0" fmla="*/ 5788 w 10743"/>
                  <a:gd name="connsiteY0" fmla="*/ 84 h 10000"/>
                  <a:gd name="connsiteX1" fmla="*/ 5972 w 10743"/>
                  <a:gd name="connsiteY1" fmla="*/ 464 h 10000"/>
                  <a:gd name="connsiteX2" fmla="*/ 6204 w 10743"/>
                  <a:gd name="connsiteY2" fmla="*/ 1139 h 10000"/>
                  <a:gd name="connsiteX3" fmla="*/ 6805 w 10743"/>
                  <a:gd name="connsiteY3" fmla="*/ 1729 h 10000"/>
                  <a:gd name="connsiteX4" fmla="*/ 8194 w 10743"/>
                  <a:gd name="connsiteY4" fmla="*/ 1307 h 10000"/>
                  <a:gd name="connsiteX5" fmla="*/ 8750 w 10743"/>
                  <a:gd name="connsiteY5" fmla="*/ 1055 h 10000"/>
                  <a:gd name="connsiteX6" fmla="*/ 9953 w 10743"/>
                  <a:gd name="connsiteY6" fmla="*/ 1561 h 10000"/>
                  <a:gd name="connsiteX7" fmla="*/ 10601 w 10743"/>
                  <a:gd name="connsiteY7" fmla="*/ 1983 h 10000"/>
                  <a:gd name="connsiteX8" fmla="*/ 10739 w 10743"/>
                  <a:gd name="connsiteY8" fmla="*/ 2236 h 10000"/>
                  <a:gd name="connsiteX9" fmla="*/ 10601 w 10743"/>
                  <a:gd name="connsiteY9" fmla="*/ 2278 h 10000"/>
                  <a:gd name="connsiteX10" fmla="*/ 9767 w 10743"/>
                  <a:gd name="connsiteY10" fmla="*/ 2405 h 10000"/>
                  <a:gd name="connsiteX11" fmla="*/ 9490 w 10743"/>
                  <a:gd name="connsiteY11" fmla="*/ 2785 h 10000"/>
                  <a:gd name="connsiteX12" fmla="*/ 8750 w 10743"/>
                  <a:gd name="connsiteY12" fmla="*/ 3249 h 10000"/>
                  <a:gd name="connsiteX13" fmla="*/ 8702 w 10743"/>
                  <a:gd name="connsiteY13" fmla="*/ 3460 h 10000"/>
                  <a:gd name="connsiteX14" fmla="*/ 8610 w 10743"/>
                  <a:gd name="connsiteY14" fmla="*/ 3629 h 10000"/>
                  <a:gd name="connsiteX15" fmla="*/ 8796 w 10743"/>
                  <a:gd name="connsiteY15" fmla="*/ 3671 h 10000"/>
                  <a:gd name="connsiteX16" fmla="*/ 9073 w 10743"/>
                  <a:gd name="connsiteY16" fmla="*/ 3797 h 10000"/>
                  <a:gd name="connsiteX17" fmla="*/ 9304 w 10743"/>
                  <a:gd name="connsiteY17" fmla="*/ 4514 h 10000"/>
                  <a:gd name="connsiteX18" fmla="*/ 9536 w 10743"/>
                  <a:gd name="connsiteY18" fmla="*/ 4978 h 10000"/>
                  <a:gd name="connsiteX19" fmla="*/ 9027 w 10743"/>
                  <a:gd name="connsiteY19" fmla="*/ 5823 h 10000"/>
                  <a:gd name="connsiteX20" fmla="*/ 8564 w 10743"/>
                  <a:gd name="connsiteY20" fmla="*/ 6539 h 10000"/>
                  <a:gd name="connsiteX21" fmla="*/ 8286 w 10743"/>
                  <a:gd name="connsiteY21" fmla="*/ 6877 h 10000"/>
                  <a:gd name="connsiteX22" fmla="*/ 7499 w 10743"/>
                  <a:gd name="connsiteY22" fmla="*/ 6835 h 10000"/>
                  <a:gd name="connsiteX23" fmla="*/ 7175 w 10743"/>
                  <a:gd name="connsiteY23" fmla="*/ 7215 h 10000"/>
                  <a:gd name="connsiteX24" fmla="*/ 6851 w 10743"/>
                  <a:gd name="connsiteY24" fmla="*/ 7848 h 10000"/>
                  <a:gd name="connsiteX25" fmla="*/ 7269 w 10743"/>
                  <a:gd name="connsiteY25" fmla="*/ 8059 h 10000"/>
                  <a:gd name="connsiteX26" fmla="*/ 7639 w 10743"/>
                  <a:gd name="connsiteY26" fmla="*/ 8312 h 10000"/>
                  <a:gd name="connsiteX27" fmla="*/ 7499 w 10743"/>
                  <a:gd name="connsiteY27" fmla="*/ 9408 h 10000"/>
                  <a:gd name="connsiteX28" fmla="*/ 7222 w 10743"/>
                  <a:gd name="connsiteY28" fmla="*/ 9240 h 10000"/>
                  <a:gd name="connsiteX29" fmla="*/ 7083 w 10743"/>
                  <a:gd name="connsiteY29" fmla="*/ 9155 h 10000"/>
                  <a:gd name="connsiteX30" fmla="*/ 6851 w 10743"/>
                  <a:gd name="connsiteY30" fmla="*/ 9957 h 10000"/>
                  <a:gd name="connsiteX31" fmla="*/ 6389 w 10743"/>
                  <a:gd name="connsiteY31" fmla="*/ 9915 h 10000"/>
                  <a:gd name="connsiteX32" fmla="*/ 6019 w 10743"/>
                  <a:gd name="connsiteY32" fmla="*/ 9155 h 10000"/>
                  <a:gd name="connsiteX33" fmla="*/ 5510 w 10743"/>
                  <a:gd name="connsiteY33" fmla="*/ 9282 h 10000"/>
                  <a:gd name="connsiteX34" fmla="*/ 4954 w 10743"/>
                  <a:gd name="connsiteY34" fmla="*/ 9071 h 10000"/>
                  <a:gd name="connsiteX35" fmla="*/ 4816 w 10743"/>
                  <a:gd name="connsiteY35" fmla="*/ 8565 h 10000"/>
                  <a:gd name="connsiteX36" fmla="*/ 4322 w 10743"/>
                  <a:gd name="connsiteY36" fmla="*/ 8116 h 10000"/>
                  <a:gd name="connsiteX37" fmla="*/ 4075 w 10743"/>
                  <a:gd name="connsiteY37" fmla="*/ 7805 h 10000"/>
                  <a:gd name="connsiteX38" fmla="*/ 3613 w 10743"/>
                  <a:gd name="connsiteY38" fmla="*/ 7594 h 10000"/>
                  <a:gd name="connsiteX39" fmla="*/ 2826 w 10743"/>
                  <a:gd name="connsiteY39" fmla="*/ 7468 h 10000"/>
                  <a:gd name="connsiteX40" fmla="*/ 2316 w 10743"/>
                  <a:gd name="connsiteY40" fmla="*/ 7383 h 10000"/>
                  <a:gd name="connsiteX41" fmla="*/ 2038 w 10743"/>
                  <a:gd name="connsiteY41" fmla="*/ 7299 h 10000"/>
                  <a:gd name="connsiteX42" fmla="*/ 1298 w 10743"/>
                  <a:gd name="connsiteY42" fmla="*/ 7257 h 10000"/>
                  <a:gd name="connsiteX43" fmla="*/ 439 w 10743"/>
                  <a:gd name="connsiteY43" fmla="*/ 6968 h 10000"/>
                  <a:gd name="connsiteX44" fmla="*/ 143 w 10743"/>
                  <a:gd name="connsiteY44" fmla="*/ 6519 h 10000"/>
                  <a:gd name="connsiteX45" fmla="*/ 3 w 10743"/>
                  <a:gd name="connsiteY45" fmla="*/ 5288 h 10000"/>
                  <a:gd name="connsiteX46" fmla="*/ 1159 w 10743"/>
                  <a:gd name="connsiteY46" fmla="*/ 4978 h 10000"/>
                  <a:gd name="connsiteX47" fmla="*/ 881 w 10743"/>
                  <a:gd name="connsiteY47" fmla="*/ 4725 h 10000"/>
                  <a:gd name="connsiteX48" fmla="*/ 743 w 10743"/>
                  <a:gd name="connsiteY48" fmla="*/ 4599 h 10000"/>
                  <a:gd name="connsiteX49" fmla="*/ 975 w 10743"/>
                  <a:gd name="connsiteY49" fmla="*/ 4134 h 10000"/>
                  <a:gd name="connsiteX50" fmla="*/ 1298 w 10743"/>
                  <a:gd name="connsiteY50" fmla="*/ 4092 h 10000"/>
                  <a:gd name="connsiteX51" fmla="*/ 276 w 10743"/>
                  <a:gd name="connsiteY51" fmla="*/ 3509 h 10000"/>
                  <a:gd name="connsiteX52" fmla="*/ 1483 w 10743"/>
                  <a:gd name="connsiteY52" fmla="*/ 2574 h 10000"/>
                  <a:gd name="connsiteX53" fmla="*/ 929 w 10743"/>
                  <a:gd name="connsiteY53" fmla="*/ 2616 h 10000"/>
                  <a:gd name="connsiteX54" fmla="*/ 1900 w 10743"/>
                  <a:gd name="connsiteY54" fmla="*/ 2067 h 10000"/>
                  <a:gd name="connsiteX55" fmla="*/ 1958 w 10743"/>
                  <a:gd name="connsiteY55" fmla="*/ 1785 h 10000"/>
                  <a:gd name="connsiteX56" fmla="*/ 1743 w 10743"/>
                  <a:gd name="connsiteY56" fmla="*/ 940 h 10000"/>
                  <a:gd name="connsiteX57" fmla="*/ 3473 w 10743"/>
                  <a:gd name="connsiteY57" fmla="*/ 1097 h 10000"/>
                  <a:gd name="connsiteX58" fmla="*/ 3701 w 10743"/>
                  <a:gd name="connsiteY58" fmla="*/ 1050 h 10000"/>
                  <a:gd name="connsiteX59" fmla="*/ 3763 w 10743"/>
                  <a:gd name="connsiteY59" fmla="*/ 924 h 10000"/>
                  <a:gd name="connsiteX60" fmla="*/ 3843 w 10743"/>
                  <a:gd name="connsiteY60" fmla="*/ 253 h 10000"/>
                  <a:gd name="connsiteX61" fmla="*/ 4816 w 10743"/>
                  <a:gd name="connsiteY61" fmla="*/ 464 h 10000"/>
                  <a:gd name="connsiteX62" fmla="*/ 4908 w 10743"/>
                  <a:gd name="connsiteY62" fmla="*/ 295 h 10000"/>
                  <a:gd name="connsiteX63" fmla="*/ 5324 w 10743"/>
                  <a:gd name="connsiteY63" fmla="*/ 84 h 10000"/>
                  <a:gd name="connsiteX64" fmla="*/ 5464 w 10743"/>
                  <a:gd name="connsiteY64" fmla="*/ 0 h 10000"/>
                  <a:gd name="connsiteX65" fmla="*/ 5788 w 10743"/>
                  <a:gd name="connsiteY65" fmla="*/ 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0743" h="10000">
                    <a:moveTo>
                      <a:pt x="5788" y="84"/>
                    </a:moveTo>
                    <a:cubicBezTo>
                      <a:pt x="5865" y="197"/>
                      <a:pt x="5972" y="464"/>
                      <a:pt x="5972" y="464"/>
                    </a:cubicBezTo>
                    <a:cubicBezTo>
                      <a:pt x="6003" y="703"/>
                      <a:pt x="5911" y="1055"/>
                      <a:pt x="6204" y="1139"/>
                    </a:cubicBezTo>
                    <a:cubicBezTo>
                      <a:pt x="6266" y="1322"/>
                      <a:pt x="6590" y="1660"/>
                      <a:pt x="6805" y="1729"/>
                    </a:cubicBezTo>
                    <a:cubicBezTo>
                      <a:pt x="7284" y="1434"/>
                      <a:pt x="7608" y="1364"/>
                      <a:pt x="8194" y="1307"/>
                    </a:cubicBezTo>
                    <a:cubicBezTo>
                      <a:pt x="8379" y="1251"/>
                      <a:pt x="8579" y="1153"/>
                      <a:pt x="8750" y="1055"/>
                    </a:cubicBezTo>
                    <a:cubicBezTo>
                      <a:pt x="9351" y="1125"/>
                      <a:pt x="9459" y="1406"/>
                      <a:pt x="9953" y="1561"/>
                    </a:cubicBezTo>
                    <a:cubicBezTo>
                      <a:pt x="10106" y="1772"/>
                      <a:pt x="10369" y="1842"/>
                      <a:pt x="10601" y="1983"/>
                    </a:cubicBezTo>
                    <a:cubicBezTo>
                      <a:pt x="10632" y="2067"/>
                      <a:pt x="10770" y="2138"/>
                      <a:pt x="10739" y="2236"/>
                    </a:cubicBezTo>
                    <a:cubicBezTo>
                      <a:pt x="10724" y="2278"/>
                      <a:pt x="10647" y="2264"/>
                      <a:pt x="10601" y="2278"/>
                    </a:cubicBezTo>
                    <a:cubicBezTo>
                      <a:pt x="10153" y="2391"/>
                      <a:pt x="10277" y="2363"/>
                      <a:pt x="9767" y="2405"/>
                    </a:cubicBezTo>
                    <a:cubicBezTo>
                      <a:pt x="9644" y="2574"/>
                      <a:pt x="9705" y="2714"/>
                      <a:pt x="9490" y="2785"/>
                    </a:cubicBezTo>
                    <a:cubicBezTo>
                      <a:pt x="9274" y="3080"/>
                      <a:pt x="9135" y="3192"/>
                      <a:pt x="8750" y="3249"/>
                    </a:cubicBezTo>
                    <a:cubicBezTo>
                      <a:pt x="8734" y="3319"/>
                      <a:pt x="8734" y="3389"/>
                      <a:pt x="8702" y="3460"/>
                    </a:cubicBezTo>
                    <a:cubicBezTo>
                      <a:pt x="8687" y="3516"/>
                      <a:pt x="8579" y="3572"/>
                      <a:pt x="8610" y="3629"/>
                    </a:cubicBezTo>
                    <a:cubicBezTo>
                      <a:pt x="8641" y="3685"/>
                      <a:pt x="8734" y="3656"/>
                      <a:pt x="8796" y="3671"/>
                    </a:cubicBezTo>
                    <a:cubicBezTo>
                      <a:pt x="8965" y="3713"/>
                      <a:pt x="8919" y="3698"/>
                      <a:pt x="9073" y="3797"/>
                    </a:cubicBezTo>
                    <a:cubicBezTo>
                      <a:pt x="9166" y="4050"/>
                      <a:pt x="9135" y="4289"/>
                      <a:pt x="9304" y="4514"/>
                    </a:cubicBezTo>
                    <a:cubicBezTo>
                      <a:pt x="9366" y="4880"/>
                      <a:pt x="9428" y="4697"/>
                      <a:pt x="9536" y="4978"/>
                    </a:cubicBezTo>
                    <a:cubicBezTo>
                      <a:pt x="9490" y="5414"/>
                      <a:pt x="9505" y="5681"/>
                      <a:pt x="9027" y="5823"/>
                    </a:cubicBezTo>
                    <a:cubicBezTo>
                      <a:pt x="8796" y="6034"/>
                      <a:pt x="8811" y="6314"/>
                      <a:pt x="8564" y="6539"/>
                    </a:cubicBezTo>
                    <a:cubicBezTo>
                      <a:pt x="8502" y="6708"/>
                      <a:pt x="8441" y="6779"/>
                      <a:pt x="8286" y="6877"/>
                    </a:cubicBezTo>
                    <a:cubicBezTo>
                      <a:pt x="7931" y="6821"/>
                      <a:pt x="7870" y="6792"/>
                      <a:pt x="7499" y="6835"/>
                    </a:cubicBezTo>
                    <a:cubicBezTo>
                      <a:pt x="7346" y="6976"/>
                      <a:pt x="7361" y="7102"/>
                      <a:pt x="7175" y="7215"/>
                    </a:cubicBezTo>
                    <a:cubicBezTo>
                      <a:pt x="7098" y="7439"/>
                      <a:pt x="6929" y="7623"/>
                      <a:pt x="6851" y="7848"/>
                    </a:cubicBezTo>
                    <a:cubicBezTo>
                      <a:pt x="7175" y="8044"/>
                      <a:pt x="7022" y="7988"/>
                      <a:pt x="7269" y="8059"/>
                    </a:cubicBezTo>
                    <a:cubicBezTo>
                      <a:pt x="7346" y="8255"/>
                      <a:pt x="7423" y="8270"/>
                      <a:pt x="7639" y="8312"/>
                    </a:cubicBezTo>
                    <a:cubicBezTo>
                      <a:pt x="7608" y="8706"/>
                      <a:pt x="7576" y="9029"/>
                      <a:pt x="7499" y="9408"/>
                    </a:cubicBezTo>
                    <a:lnTo>
                      <a:pt x="7222" y="9240"/>
                    </a:lnTo>
                    <a:lnTo>
                      <a:pt x="7083" y="9155"/>
                    </a:lnTo>
                    <a:cubicBezTo>
                      <a:pt x="6559" y="9310"/>
                      <a:pt x="7639" y="8944"/>
                      <a:pt x="6851" y="9957"/>
                    </a:cubicBezTo>
                    <a:cubicBezTo>
                      <a:pt x="6759" y="10070"/>
                      <a:pt x="6544" y="9929"/>
                      <a:pt x="6389" y="9915"/>
                    </a:cubicBezTo>
                    <a:cubicBezTo>
                      <a:pt x="6296" y="9648"/>
                      <a:pt x="6281" y="9310"/>
                      <a:pt x="6019" y="9155"/>
                    </a:cubicBezTo>
                    <a:cubicBezTo>
                      <a:pt x="5849" y="9212"/>
                      <a:pt x="5679" y="9226"/>
                      <a:pt x="5510" y="9282"/>
                    </a:cubicBezTo>
                    <a:cubicBezTo>
                      <a:pt x="5217" y="9240"/>
                      <a:pt x="5201" y="9141"/>
                      <a:pt x="4954" y="9071"/>
                    </a:cubicBezTo>
                    <a:cubicBezTo>
                      <a:pt x="4723" y="8748"/>
                      <a:pt x="4754" y="8917"/>
                      <a:pt x="4816" y="8565"/>
                    </a:cubicBezTo>
                    <a:cubicBezTo>
                      <a:pt x="4785" y="8072"/>
                      <a:pt x="4831" y="8271"/>
                      <a:pt x="4322" y="8116"/>
                    </a:cubicBezTo>
                    <a:cubicBezTo>
                      <a:pt x="4153" y="8172"/>
                      <a:pt x="4229" y="7707"/>
                      <a:pt x="4075" y="7805"/>
                    </a:cubicBezTo>
                    <a:cubicBezTo>
                      <a:pt x="3782" y="7735"/>
                      <a:pt x="3937" y="7792"/>
                      <a:pt x="3613" y="7594"/>
                    </a:cubicBezTo>
                    <a:cubicBezTo>
                      <a:pt x="3335" y="7510"/>
                      <a:pt x="3118" y="7510"/>
                      <a:pt x="2826" y="7468"/>
                    </a:cubicBezTo>
                    <a:cubicBezTo>
                      <a:pt x="2656" y="7454"/>
                      <a:pt x="2486" y="7426"/>
                      <a:pt x="2316" y="7383"/>
                    </a:cubicBezTo>
                    <a:lnTo>
                      <a:pt x="2038" y="7299"/>
                    </a:lnTo>
                    <a:cubicBezTo>
                      <a:pt x="1792" y="7313"/>
                      <a:pt x="1564" y="7312"/>
                      <a:pt x="1298" y="7257"/>
                    </a:cubicBezTo>
                    <a:cubicBezTo>
                      <a:pt x="1032" y="7202"/>
                      <a:pt x="632" y="7091"/>
                      <a:pt x="439" y="6968"/>
                    </a:cubicBezTo>
                    <a:cubicBezTo>
                      <a:pt x="246" y="6845"/>
                      <a:pt x="216" y="6799"/>
                      <a:pt x="143" y="6519"/>
                    </a:cubicBezTo>
                    <a:cubicBezTo>
                      <a:pt x="70" y="6239"/>
                      <a:pt x="126" y="5457"/>
                      <a:pt x="3" y="5288"/>
                    </a:cubicBezTo>
                    <a:cubicBezTo>
                      <a:pt x="-74" y="5218"/>
                      <a:pt x="1013" y="5072"/>
                      <a:pt x="1159" y="4978"/>
                    </a:cubicBezTo>
                    <a:cubicBezTo>
                      <a:pt x="1305" y="4884"/>
                      <a:pt x="974" y="4809"/>
                      <a:pt x="881" y="4725"/>
                    </a:cubicBezTo>
                    <a:lnTo>
                      <a:pt x="743" y="4599"/>
                    </a:lnTo>
                    <a:cubicBezTo>
                      <a:pt x="805" y="4233"/>
                      <a:pt x="866" y="4416"/>
                      <a:pt x="975" y="4134"/>
                    </a:cubicBezTo>
                    <a:cubicBezTo>
                      <a:pt x="1021" y="3825"/>
                      <a:pt x="1415" y="4196"/>
                      <a:pt x="1298" y="4092"/>
                    </a:cubicBezTo>
                    <a:cubicBezTo>
                      <a:pt x="1182" y="3988"/>
                      <a:pt x="276" y="3509"/>
                      <a:pt x="276" y="3509"/>
                    </a:cubicBezTo>
                    <a:cubicBezTo>
                      <a:pt x="261" y="3354"/>
                      <a:pt x="1374" y="2723"/>
                      <a:pt x="1483" y="2574"/>
                    </a:cubicBezTo>
                    <a:cubicBezTo>
                      <a:pt x="1592" y="2425"/>
                      <a:pt x="851" y="2700"/>
                      <a:pt x="929" y="2616"/>
                    </a:cubicBezTo>
                    <a:cubicBezTo>
                      <a:pt x="959" y="2334"/>
                      <a:pt x="1653" y="2207"/>
                      <a:pt x="1900" y="2067"/>
                    </a:cubicBezTo>
                    <a:cubicBezTo>
                      <a:pt x="2147" y="1983"/>
                      <a:pt x="1834" y="1814"/>
                      <a:pt x="1958" y="1785"/>
                    </a:cubicBezTo>
                    <a:cubicBezTo>
                      <a:pt x="2189" y="1378"/>
                      <a:pt x="1466" y="1151"/>
                      <a:pt x="1743" y="940"/>
                    </a:cubicBezTo>
                    <a:cubicBezTo>
                      <a:pt x="1868" y="856"/>
                      <a:pt x="3442" y="1224"/>
                      <a:pt x="3473" y="1097"/>
                    </a:cubicBezTo>
                    <a:cubicBezTo>
                      <a:pt x="3381" y="604"/>
                      <a:pt x="3840" y="1443"/>
                      <a:pt x="3701" y="1050"/>
                    </a:cubicBezTo>
                    <a:cubicBezTo>
                      <a:pt x="3824" y="726"/>
                      <a:pt x="3469" y="1107"/>
                      <a:pt x="3763" y="924"/>
                    </a:cubicBezTo>
                    <a:cubicBezTo>
                      <a:pt x="4288" y="951"/>
                      <a:pt x="3381" y="113"/>
                      <a:pt x="3843" y="253"/>
                    </a:cubicBezTo>
                    <a:cubicBezTo>
                      <a:pt x="4183" y="324"/>
                      <a:pt x="4646" y="464"/>
                      <a:pt x="4816" y="464"/>
                    </a:cubicBezTo>
                    <a:cubicBezTo>
                      <a:pt x="4985" y="464"/>
                      <a:pt x="4831" y="351"/>
                      <a:pt x="4908" y="295"/>
                    </a:cubicBezTo>
                    <a:cubicBezTo>
                      <a:pt x="5155" y="225"/>
                      <a:pt x="5000" y="282"/>
                      <a:pt x="5324" y="84"/>
                    </a:cubicBezTo>
                    <a:lnTo>
                      <a:pt x="5464" y="0"/>
                    </a:lnTo>
                    <a:cubicBezTo>
                      <a:pt x="5541" y="14"/>
                      <a:pt x="5788" y="140"/>
                      <a:pt x="5788" y="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6" name="Freeform 51"/>
              <p:cNvSpPr/>
              <p:nvPr/>
            </p:nvSpPr>
            <p:spPr bwMode="auto">
              <a:xfrm>
                <a:off x="3782559" y="3684631"/>
                <a:ext cx="1131762" cy="1410892"/>
              </a:xfrm>
              <a:custGeom>
                <a:gdLst>
                  <a:gd name="T0" fmla="*/ 2147483647 w 633"/>
                  <a:gd name="T1" fmla="*/ 2147483647 h 750"/>
                  <a:gd name="T2" fmla="*/ 2147483647 w 633"/>
                  <a:gd name="T3" fmla="*/ 2147483647 h 750"/>
                  <a:gd name="T4" fmla="*/ 2147483647 w 633"/>
                  <a:gd name="T5" fmla="*/ 2147483647 h 750"/>
                  <a:gd name="T6" fmla="*/ 2147483647 w 633"/>
                  <a:gd name="T7" fmla="*/ 2147483647 h 750"/>
                  <a:gd name="T8" fmla="*/ 2147483647 w 633"/>
                  <a:gd name="T9" fmla="*/ 2147483647 h 750"/>
                  <a:gd name="T10" fmla="*/ 2147483647 w 633"/>
                  <a:gd name="T11" fmla="*/ 2147483647 h 750"/>
                  <a:gd name="T12" fmla="*/ 2147483647 w 633"/>
                  <a:gd name="T13" fmla="*/ 2147483647 h 750"/>
                  <a:gd name="T14" fmla="*/ 2147483647 w 633"/>
                  <a:gd name="T15" fmla="*/ 2147483647 h 750"/>
                  <a:gd name="T16" fmla="*/ 2147483647 w 633"/>
                  <a:gd name="T17" fmla="*/ 2147483647 h 750"/>
                  <a:gd name="T18" fmla="*/ 2147483647 w 633"/>
                  <a:gd name="T19" fmla="*/ 2147483647 h 750"/>
                  <a:gd name="T20" fmla="*/ 2147483647 w 633"/>
                  <a:gd name="T21" fmla="*/ 2147483647 h 750"/>
                  <a:gd name="T22" fmla="*/ 2147483647 w 633"/>
                  <a:gd name="T23" fmla="*/ 2147483647 h 750"/>
                  <a:gd name="T24" fmla="*/ 2147483647 w 633"/>
                  <a:gd name="T25" fmla="*/ 2147483647 h 750"/>
                  <a:gd name="T26" fmla="*/ 2147483647 w 633"/>
                  <a:gd name="T27" fmla="*/ 2147483647 h 750"/>
                  <a:gd name="T28" fmla="*/ 2147483647 w 633"/>
                  <a:gd name="T29" fmla="*/ 2147483647 h 750"/>
                  <a:gd name="T30" fmla="*/ 2147483647 w 633"/>
                  <a:gd name="T31" fmla="*/ 2147483647 h 750"/>
                  <a:gd name="T32" fmla="*/ 2147483647 w 633"/>
                  <a:gd name="T33" fmla="*/ 2147483647 h 750"/>
                  <a:gd name="T34" fmla="*/ 2147483647 w 633"/>
                  <a:gd name="T35" fmla="*/ 2147483647 h 750"/>
                  <a:gd name="T36" fmla="*/ 2147483647 w 633"/>
                  <a:gd name="T37" fmla="*/ 2147483647 h 750"/>
                  <a:gd name="T38" fmla="*/ 2147483647 w 633"/>
                  <a:gd name="T39" fmla="*/ 2147483647 h 750"/>
                  <a:gd name="T40" fmla="*/ 2147483647 w 633"/>
                  <a:gd name="T41" fmla="*/ 2147483647 h 750"/>
                  <a:gd name="T42" fmla="*/ 2147483647 w 633"/>
                  <a:gd name="T43" fmla="*/ 2147483647 h 750"/>
                  <a:gd name="T44" fmla="*/ 2147483647 w 633"/>
                  <a:gd name="T45" fmla="*/ 2147483647 h 750"/>
                  <a:gd name="T46" fmla="*/ 2147483647 w 633"/>
                  <a:gd name="T47" fmla="*/ 2147483647 h 750"/>
                  <a:gd name="T48" fmla="*/ 2147483647 w 633"/>
                  <a:gd name="T49" fmla="*/ 2147483647 h 750"/>
                  <a:gd name="T50" fmla="*/ 2147483647 w 633"/>
                  <a:gd name="T51" fmla="*/ 2147483647 h 750"/>
                  <a:gd name="T52" fmla="*/ 2147483647 w 633"/>
                  <a:gd name="T53" fmla="*/ 2147483647 h 750"/>
                  <a:gd name="T54" fmla="*/ 2147483647 w 633"/>
                  <a:gd name="T55" fmla="*/ 2147483647 h 750"/>
                  <a:gd name="T56" fmla="*/ 2147483647 w 633"/>
                  <a:gd name="T57" fmla="*/ 2147483647 h 750"/>
                  <a:gd name="T58" fmla="*/ 2147483647 w 633"/>
                  <a:gd name="T59" fmla="*/ 2147483647 h 750"/>
                  <a:gd name="T60" fmla="*/ 2147483647 w 633"/>
                  <a:gd name="T61" fmla="*/ 2147483647 h 750"/>
                  <a:gd name="T62" fmla="*/ 2147483647 w 633"/>
                  <a:gd name="T63" fmla="*/ 2147483647 h 750"/>
                  <a:gd name="T64" fmla="*/ 2147483647 w 633"/>
                  <a:gd name="T65" fmla="*/ 2147483647 h 750"/>
                  <a:gd name="T66" fmla="*/ 2147483647 w 633"/>
                  <a:gd name="T67" fmla="*/ 2147483647 h 750"/>
                  <a:gd name="T68" fmla="*/ 2147483647 w 633"/>
                  <a:gd name="T69" fmla="*/ 2147483647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33"/>
                  <a:gd name="T106" fmla="*/ 0 h 750"/>
                  <a:gd name="T107" fmla="*/ 633 w 633"/>
                  <a:gd name="T108" fmla="*/ 750 h 750"/>
                  <a:gd name="connsiteX0" fmla="*/ 1 w 10000"/>
                  <a:gd name="connsiteY0" fmla="*/ 7454 h 10000"/>
                  <a:gd name="connsiteX1" fmla="*/ 191 w 10000"/>
                  <a:gd name="connsiteY1" fmla="*/ 6888 h 10000"/>
                  <a:gd name="connsiteX2" fmla="*/ 96 w 10000"/>
                  <a:gd name="connsiteY2" fmla="*/ 6403 h 10000"/>
                  <a:gd name="connsiteX3" fmla="*/ 477 w 10000"/>
                  <a:gd name="connsiteY3" fmla="*/ 6807 h 10000"/>
                  <a:gd name="connsiteX4" fmla="*/ 590 w 10000"/>
                  <a:gd name="connsiteY4" fmla="*/ 6751 h 10000"/>
                  <a:gd name="connsiteX5" fmla="*/ 809 w 10000"/>
                  <a:gd name="connsiteY5" fmla="*/ 6201 h 10000"/>
                  <a:gd name="connsiteX6" fmla="*/ 1000 w 10000"/>
                  <a:gd name="connsiteY6" fmla="*/ 6160 h 10000"/>
                  <a:gd name="connsiteX7" fmla="*/ 429 w 10000"/>
                  <a:gd name="connsiteY7" fmla="*/ 5837 h 10000"/>
                  <a:gd name="connsiteX8" fmla="*/ 191 w 10000"/>
                  <a:gd name="connsiteY8" fmla="*/ 5595 h 10000"/>
                  <a:gd name="connsiteX9" fmla="*/ 29 w 10000"/>
                  <a:gd name="connsiteY9" fmla="*/ 5187 h 10000"/>
                  <a:gd name="connsiteX10" fmla="*/ 554 w 10000"/>
                  <a:gd name="connsiteY10" fmla="*/ 4456 h 10000"/>
                  <a:gd name="connsiteX11" fmla="*/ 1762 w 10000"/>
                  <a:gd name="connsiteY11" fmla="*/ 4423 h 10000"/>
                  <a:gd name="connsiteX12" fmla="*/ 1810 w 10000"/>
                  <a:gd name="connsiteY12" fmla="*/ 4180 h 10000"/>
                  <a:gd name="connsiteX13" fmla="*/ 1905 w 10000"/>
                  <a:gd name="connsiteY13" fmla="*/ 4059 h 10000"/>
                  <a:gd name="connsiteX14" fmla="*/ 2380 w 10000"/>
                  <a:gd name="connsiteY14" fmla="*/ 3331 h 10000"/>
                  <a:gd name="connsiteX15" fmla="*/ 2618 w 10000"/>
                  <a:gd name="connsiteY15" fmla="*/ 2765 h 10000"/>
                  <a:gd name="connsiteX16" fmla="*/ 2524 w 10000"/>
                  <a:gd name="connsiteY16" fmla="*/ 2442 h 10000"/>
                  <a:gd name="connsiteX17" fmla="*/ 2304 w 10000"/>
                  <a:gd name="connsiteY17" fmla="*/ 1704 h 10000"/>
                  <a:gd name="connsiteX18" fmla="*/ 2115 w 10000"/>
                  <a:gd name="connsiteY18" fmla="*/ 1369 h 10000"/>
                  <a:gd name="connsiteX19" fmla="*/ 1762 w 10000"/>
                  <a:gd name="connsiteY19" fmla="*/ 1472 h 10000"/>
                  <a:gd name="connsiteX20" fmla="*/ 1524 w 10000"/>
                  <a:gd name="connsiteY20" fmla="*/ 1189 h 10000"/>
                  <a:gd name="connsiteX21" fmla="*/ 2000 w 10000"/>
                  <a:gd name="connsiteY21" fmla="*/ 1068 h 10000"/>
                  <a:gd name="connsiteX22" fmla="*/ 2238 w 10000"/>
                  <a:gd name="connsiteY22" fmla="*/ 785 h 10000"/>
                  <a:gd name="connsiteX23" fmla="*/ 2286 w 10000"/>
                  <a:gd name="connsiteY23" fmla="*/ 664 h 10000"/>
                  <a:gd name="connsiteX24" fmla="*/ 2571 w 10000"/>
                  <a:gd name="connsiteY24" fmla="*/ 583 h 10000"/>
                  <a:gd name="connsiteX25" fmla="*/ 2904 w 10000"/>
                  <a:gd name="connsiteY25" fmla="*/ 341 h 10000"/>
                  <a:gd name="connsiteX26" fmla="*/ 2904 w 10000"/>
                  <a:gd name="connsiteY26" fmla="*/ 300 h 10000"/>
                  <a:gd name="connsiteX27" fmla="*/ 3761 w 10000"/>
                  <a:gd name="connsiteY27" fmla="*/ 17 h 10000"/>
                  <a:gd name="connsiteX28" fmla="*/ 5237 w 10000"/>
                  <a:gd name="connsiteY28" fmla="*/ 544 h 10000"/>
                  <a:gd name="connsiteX29" fmla="*/ 5741 w 10000"/>
                  <a:gd name="connsiteY29" fmla="*/ 449 h 10000"/>
                  <a:gd name="connsiteX30" fmla="*/ 6788 w 10000"/>
                  <a:gd name="connsiteY30" fmla="*/ 16 h 10000"/>
                  <a:gd name="connsiteX31" fmla="*/ 7331 w 10000"/>
                  <a:gd name="connsiteY31" fmla="*/ 1028 h 10000"/>
                  <a:gd name="connsiteX32" fmla="*/ 7188 w 10000"/>
                  <a:gd name="connsiteY32" fmla="*/ 1876 h 10000"/>
                  <a:gd name="connsiteX33" fmla="*/ 7474 w 10000"/>
                  <a:gd name="connsiteY33" fmla="*/ 3210 h 10000"/>
                  <a:gd name="connsiteX34" fmla="*/ 7092 w 10000"/>
                  <a:gd name="connsiteY34" fmla="*/ 3412 h 10000"/>
                  <a:gd name="connsiteX35" fmla="*/ 6665 w 10000"/>
                  <a:gd name="connsiteY35" fmla="*/ 3574 h 10000"/>
                  <a:gd name="connsiteX36" fmla="*/ 6712 w 10000"/>
                  <a:gd name="connsiteY36" fmla="*/ 3978 h 10000"/>
                  <a:gd name="connsiteX37" fmla="*/ 7521 w 10000"/>
                  <a:gd name="connsiteY37" fmla="*/ 3978 h 10000"/>
                  <a:gd name="connsiteX38" fmla="*/ 8378 w 10000"/>
                  <a:gd name="connsiteY38" fmla="*/ 4180 h 10000"/>
                  <a:gd name="connsiteX39" fmla="*/ 9283 w 10000"/>
                  <a:gd name="connsiteY39" fmla="*/ 4018 h 10000"/>
                  <a:gd name="connsiteX40" fmla="*/ 9806 w 10000"/>
                  <a:gd name="connsiteY40" fmla="*/ 3897 h 10000"/>
                  <a:gd name="connsiteX41" fmla="*/ 9853 w 10000"/>
                  <a:gd name="connsiteY41" fmla="*/ 4018 h 10000"/>
                  <a:gd name="connsiteX42" fmla="*/ 9996 w 10000"/>
                  <a:gd name="connsiteY42" fmla="*/ 4099 h 10000"/>
                  <a:gd name="connsiteX43" fmla="*/ 9283 w 10000"/>
                  <a:gd name="connsiteY43" fmla="*/ 4301 h 10000"/>
                  <a:gd name="connsiteX44" fmla="*/ 9045 w 10000"/>
                  <a:gd name="connsiteY44" fmla="*/ 4746 h 10000"/>
                  <a:gd name="connsiteX45" fmla="*/ 8759 w 10000"/>
                  <a:gd name="connsiteY45" fmla="*/ 4908 h 10000"/>
                  <a:gd name="connsiteX46" fmla="*/ 8331 w 10000"/>
                  <a:gd name="connsiteY46" fmla="*/ 5433 h 10000"/>
                  <a:gd name="connsiteX47" fmla="*/ 7712 w 10000"/>
                  <a:gd name="connsiteY47" fmla="*/ 5393 h 10000"/>
                  <a:gd name="connsiteX48" fmla="*/ 7474 w 10000"/>
                  <a:gd name="connsiteY48" fmla="*/ 6120 h 10000"/>
                  <a:gd name="connsiteX49" fmla="*/ 7474 w 10000"/>
                  <a:gd name="connsiteY49" fmla="*/ 6645 h 10000"/>
                  <a:gd name="connsiteX50" fmla="*/ 7521 w 10000"/>
                  <a:gd name="connsiteY50" fmla="*/ 6524 h 10000"/>
                  <a:gd name="connsiteX51" fmla="*/ 7949 w 10000"/>
                  <a:gd name="connsiteY51" fmla="*/ 6767 h 10000"/>
                  <a:gd name="connsiteX52" fmla="*/ 8045 w 10000"/>
                  <a:gd name="connsiteY52" fmla="*/ 7009 h 10000"/>
                  <a:gd name="connsiteX53" fmla="*/ 7379 w 10000"/>
                  <a:gd name="connsiteY53" fmla="*/ 7696 h 10000"/>
                  <a:gd name="connsiteX54" fmla="*/ 7045 w 10000"/>
                  <a:gd name="connsiteY54" fmla="*/ 8020 h 10000"/>
                  <a:gd name="connsiteX55" fmla="*/ 6854 w 10000"/>
                  <a:gd name="connsiteY55" fmla="*/ 8424 h 10000"/>
                  <a:gd name="connsiteX56" fmla="*/ 6331 w 10000"/>
                  <a:gd name="connsiteY56" fmla="*/ 9232 h 10000"/>
                  <a:gd name="connsiteX57" fmla="*/ 5665 w 10000"/>
                  <a:gd name="connsiteY57" fmla="*/ 8868 h 10000"/>
                  <a:gd name="connsiteX58" fmla="*/ 4998 w 10000"/>
                  <a:gd name="connsiteY58" fmla="*/ 8747 h 10000"/>
                  <a:gd name="connsiteX59" fmla="*/ 4427 w 10000"/>
                  <a:gd name="connsiteY59" fmla="*/ 8788 h 10000"/>
                  <a:gd name="connsiteX60" fmla="*/ 4284 w 10000"/>
                  <a:gd name="connsiteY60" fmla="*/ 8828 h 10000"/>
                  <a:gd name="connsiteX61" fmla="*/ 3999 w 10000"/>
                  <a:gd name="connsiteY61" fmla="*/ 9273 h 10000"/>
                  <a:gd name="connsiteX62" fmla="*/ 3857 w 10000"/>
                  <a:gd name="connsiteY62" fmla="*/ 9555 h 10000"/>
                  <a:gd name="connsiteX63" fmla="*/ 3285 w 10000"/>
                  <a:gd name="connsiteY63" fmla="*/ 9717 h 10000"/>
                  <a:gd name="connsiteX64" fmla="*/ 2714 w 10000"/>
                  <a:gd name="connsiteY64" fmla="*/ 10000 h 10000"/>
                  <a:gd name="connsiteX65" fmla="*/ 1714 w 10000"/>
                  <a:gd name="connsiteY65" fmla="*/ 9879 h 10000"/>
                  <a:gd name="connsiteX66" fmla="*/ 1238 w 10000"/>
                  <a:gd name="connsiteY66" fmla="*/ 9434 h 10000"/>
                  <a:gd name="connsiteX67" fmla="*/ 1105 w 10000"/>
                  <a:gd name="connsiteY67" fmla="*/ 9055 h 10000"/>
                  <a:gd name="connsiteX68" fmla="*/ 1096 w 10000"/>
                  <a:gd name="connsiteY68" fmla="*/ 8641 h 10000"/>
                  <a:gd name="connsiteX69" fmla="*/ 953 w 10000"/>
                  <a:gd name="connsiteY69" fmla="*/ 8343 h 10000"/>
                  <a:gd name="connsiteX70" fmla="*/ 286 w 10000"/>
                  <a:gd name="connsiteY70" fmla="*/ 7454 h 10000"/>
                  <a:gd name="connsiteX71" fmla="*/ 1 w 10000"/>
                  <a:gd name="connsiteY71" fmla="*/ 745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000" h="10000">
                    <a:moveTo>
                      <a:pt x="1" y="7454"/>
                    </a:moveTo>
                    <a:cubicBezTo>
                      <a:pt x="-15" y="7373"/>
                      <a:pt x="176" y="7064"/>
                      <a:pt x="191" y="6888"/>
                    </a:cubicBezTo>
                    <a:cubicBezTo>
                      <a:pt x="207" y="6713"/>
                      <a:pt x="48" y="6417"/>
                      <a:pt x="96" y="6403"/>
                    </a:cubicBezTo>
                    <a:cubicBezTo>
                      <a:pt x="255" y="6605"/>
                      <a:pt x="207" y="6673"/>
                      <a:pt x="477" y="6807"/>
                    </a:cubicBezTo>
                    <a:lnTo>
                      <a:pt x="590" y="6751"/>
                    </a:lnTo>
                    <a:cubicBezTo>
                      <a:pt x="606" y="6495"/>
                      <a:pt x="730" y="6443"/>
                      <a:pt x="809" y="6201"/>
                    </a:cubicBezTo>
                    <a:cubicBezTo>
                      <a:pt x="826" y="6147"/>
                      <a:pt x="968" y="6215"/>
                      <a:pt x="1000" y="6160"/>
                    </a:cubicBezTo>
                    <a:cubicBezTo>
                      <a:pt x="1080" y="6039"/>
                      <a:pt x="508" y="5864"/>
                      <a:pt x="429" y="5837"/>
                    </a:cubicBezTo>
                    <a:cubicBezTo>
                      <a:pt x="318" y="5703"/>
                      <a:pt x="334" y="5716"/>
                      <a:pt x="191" y="5595"/>
                    </a:cubicBezTo>
                    <a:cubicBezTo>
                      <a:pt x="128" y="5488"/>
                      <a:pt x="-31" y="5377"/>
                      <a:pt x="29" y="5187"/>
                    </a:cubicBezTo>
                    <a:cubicBezTo>
                      <a:pt x="90" y="4997"/>
                      <a:pt x="300" y="4591"/>
                      <a:pt x="554" y="4456"/>
                    </a:cubicBezTo>
                    <a:cubicBezTo>
                      <a:pt x="1014" y="4200"/>
                      <a:pt x="1206" y="4450"/>
                      <a:pt x="1762" y="4423"/>
                    </a:cubicBezTo>
                    <a:cubicBezTo>
                      <a:pt x="1778" y="4342"/>
                      <a:pt x="1778" y="4261"/>
                      <a:pt x="1810" y="4180"/>
                    </a:cubicBezTo>
                    <a:cubicBezTo>
                      <a:pt x="1826" y="4140"/>
                      <a:pt x="1889" y="4113"/>
                      <a:pt x="1905" y="4059"/>
                    </a:cubicBezTo>
                    <a:cubicBezTo>
                      <a:pt x="2000" y="3709"/>
                      <a:pt x="2000" y="3548"/>
                      <a:pt x="2380" y="3331"/>
                    </a:cubicBezTo>
                    <a:cubicBezTo>
                      <a:pt x="2476" y="3116"/>
                      <a:pt x="2587" y="2914"/>
                      <a:pt x="2618" y="2765"/>
                    </a:cubicBezTo>
                    <a:cubicBezTo>
                      <a:pt x="2650" y="2618"/>
                      <a:pt x="2555" y="2658"/>
                      <a:pt x="2524" y="2442"/>
                    </a:cubicBezTo>
                    <a:cubicBezTo>
                      <a:pt x="2492" y="2254"/>
                      <a:pt x="2372" y="1883"/>
                      <a:pt x="2304" y="1704"/>
                    </a:cubicBezTo>
                    <a:cubicBezTo>
                      <a:pt x="2236" y="1525"/>
                      <a:pt x="2205" y="1408"/>
                      <a:pt x="2115" y="1369"/>
                    </a:cubicBezTo>
                    <a:cubicBezTo>
                      <a:pt x="2025" y="1330"/>
                      <a:pt x="1861" y="1502"/>
                      <a:pt x="1762" y="1472"/>
                    </a:cubicBezTo>
                    <a:cubicBezTo>
                      <a:pt x="1664" y="1442"/>
                      <a:pt x="1476" y="1257"/>
                      <a:pt x="1524" y="1189"/>
                    </a:cubicBezTo>
                    <a:cubicBezTo>
                      <a:pt x="1572" y="1123"/>
                      <a:pt x="1889" y="1136"/>
                      <a:pt x="2000" y="1068"/>
                    </a:cubicBezTo>
                    <a:cubicBezTo>
                      <a:pt x="2111" y="785"/>
                      <a:pt x="2000" y="853"/>
                      <a:pt x="2238" y="785"/>
                    </a:cubicBezTo>
                    <a:cubicBezTo>
                      <a:pt x="2254" y="745"/>
                      <a:pt x="2238" y="691"/>
                      <a:pt x="2286" y="664"/>
                    </a:cubicBezTo>
                    <a:cubicBezTo>
                      <a:pt x="2365" y="610"/>
                      <a:pt x="2571" y="583"/>
                      <a:pt x="2571" y="583"/>
                    </a:cubicBezTo>
                    <a:cubicBezTo>
                      <a:pt x="2634" y="421"/>
                      <a:pt x="2714" y="395"/>
                      <a:pt x="2904" y="341"/>
                    </a:cubicBezTo>
                    <a:cubicBezTo>
                      <a:pt x="2968" y="274"/>
                      <a:pt x="2762" y="355"/>
                      <a:pt x="2904" y="300"/>
                    </a:cubicBezTo>
                    <a:cubicBezTo>
                      <a:pt x="3047" y="247"/>
                      <a:pt x="3364" y="-77"/>
                      <a:pt x="3761" y="17"/>
                    </a:cubicBezTo>
                    <a:cubicBezTo>
                      <a:pt x="4253" y="72"/>
                      <a:pt x="4824" y="315"/>
                      <a:pt x="5237" y="544"/>
                    </a:cubicBezTo>
                    <a:cubicBezTo>
                      <a:pt x="5411" y="773"/>
                      <a:pt x="5456" y="530"/>
                      <a:pt x="5741" y="449"/>
                    </a:cubicBezTo>
                    <a:cubicBezTo>
                      <a:pt x="6027" y="73"/>
                      <a:pt x="6265" y="84"/>
                      <a:pt x="6788" y="16"/>
                    </a:cubicBezTo>
                    <a:cubicBezTo>
                      <a:pt x="7708" y="71"/>
                      <a:pt x="7569" y="193"/>
                      <a:pt x="7331" y="1028"/>
                    </a:cubicBezTo>
                    <a:cubicBezTo>
                      <a:pt x="7426" y="1310"/>
                      <a:pt x="7157" y="1513"/>
                      <a:pt x="7188" y="1876"/>
                    </a:cubicBezTo>
                    <a:cubicBezTo>
                      <a:pt x="7220" y="2240"/>
                      <a:pt x="7489" y="2954"/>
                      <a:pt x="7474" y="3210"/>
                    </a:cubicBezTo>
                    <a:cubicBezTo>
                      <a:pt x="7458" y="3467"/>
                      <a:pt x="7220" y="3359"/>
                      <a:pt x="7092" y="3412"/>
                    </a:cubicBezTo>
                    <a:cubicBezTo>
                      <a:pt x="7077" y="3520"/>
                      <a:pt x="6775" y="3533"/>
                      <a:pt x="6665" y="3574"/>
                    </a:cubicBezTo>
                    <a:cubicBezTo>
                      <a:pt x="6616" y="3588"/>
                      <a:pt x="6728" y="3938"/>
                      <a:pt x="6712" y="3978"/>
                    </a:cubicBezTo>
                    <a:cubicBezTo>
                      <a:pt x="6934" y="4113"/>
                      <a:pt x="7251" y="3924"/>
                      <a:pt x="7521" y="3978"/>
                    </a:cubicBezTo>
                    <a:cubicBezTo>
                      <a:pt x="7664" y="4099"/>
                      <a:pt x="8187" y="4127"/>
                      <a:pt x="8378" y="4180"/>
                    </a:cubicBezTo>
                    <a:cubicBezTo>
                      <a:pt x="8822" y="4059"/>
                      <a:pt x="8822" y="4059"/>
                      <a:pt x="9283" y="4018"/>
                    </a:cubicBezTo>
                    <a:cubicBezTo>
                      <a:pt x="9441" y="3830"/>
                      <a:pt x="9552" y="3857"/>
                      <a:pt x="9806" y="3897"/>
                    </a:cubicBezTo>
                    <a:cubicBezTo>
                      <a:pt x="9822" y="3938"/>
                      <a:pt x="9822" y="3992"/>
                      <a:pt x="9853" y="4018"/>
                    </a:cubicBezTo>
                    <a:cubicBezTo>
                      <a:pt x="9886" y="4059"/>
                      <a:pt x="10028" y="4059"/>
                      <a:pt x="9996" y="4099"/>
                    </a:cubicBezTo>
                    <a:cubicBezTo>
                      <a:pt x="9869" y="4301"/>
                      <a:pt x="9473" y="4288"/>
                      <a:pt x="9283" y="4301"/>
                    </a:cubicBezTo>
                    <a:cubicBezTo>
                      <a:pt x="9204" y="4450"/>
                      <a:pt x="9188" y="4625"/>
                      <a:pt x="9045" y="4746"/>
                    </a:cubicBezTo>
                    <a:cubicBezTo>
                      <a:pt x="8966" y="4814"/>
                      <a:pt x="8759" y="4908"/>
                      <a:pt x="8759" y="4908"/>
                    </a:cubicBezTo>
                    <a:cubicBezTo>
                      <a:pt x="8584" y="5043"/>
                      <a:pt x="8505" y="5312"/>
                      <a:pt x="8331" y="5433"/>
                    </a:cubicBezTo>
                    <a:cubicBezTo>
                      <a:pt x="8156" y="5514"/>
                      <a:pt x="7855" y="5285"/>
                      <a:pt x="7712" y="5393"/>
                    </a:cubicBezTo>
                    <a:cubicBezTo>
                      <a:pt x="7569" y="5568"/>
                      <a:pt x="7633" y="5945"/>
                      <a:pt x="7474" y="6120"/>
                    </a:cubicBezTo>
                    <a:cubicBezTo>
                      <a:pt x="7458" y="6269"/>
                      <a:pt x="7379" y="6605"/>
                      <a:pt x="7474" y="6645"/>
                    </a:cubicBezTo>
                    <a:cubicBezTo>
                      <a:pt x="7521" y="6660"/>
                      <a:pt x="7505" y="6565"/>
                      <a:pt x="7521" y="6524"/>
                    </a:cubicBezTo>
                    <a:cubicBezTo>
                      <a:pt x="7712" y="6565"/>
                      <a:pt x="7855" y="6605"/>
                      <a:pt x="7949" y="6767"/>
                    </a:cubicBezTo>
                    <a:cubicBezTo>
                      <a:pt x="7997" y="6848"/>
                      <a:pt x="8045" y="7009"/>
                      <a:pt x="8045" y="7009"/>
                    </a:cubicBezTo>
                    <a:cubicBezTo>
                      <a:pt x="7981" y="7630"/>
                      <a:pt x="8061" y="7630"/>
                      <a:pt x="7379" y="7696"/>
                    </a:cubicBezTo>
                    <a:cubicBezTo>
                      <a:pt x="7236" y="7818"/>
                      <a:pt x="7220" y="7926"/>
                      <a:pt x="7045" y="8020"/>
                    </a:cubicBezTo>
                    <a:cubicBezTo>
                      <a:pt x="6934" y="8155"/>
                      <a:pt x="6903" y="8262"/>
                      <a:pt x="6854" y="8424"/>
                    </a:cubicBezTo>
                    <a:cubicBezTo>
                      <a:pt x="6807" y="8963"/>
                      <a:pt x="6887" y="9111"/>
                      <a:pt x="6331" y="9232"/>
                    </a:cubicBezTo>
                    <a:cubicBezTo>
                      <a:pt x="5839" y="9165"/>
                      <a:pt x="6014" y="9017"/>
                      <a:pt x="5665" y="8868"/>
                    </a:cubicBezTo>
                    <a:cubicBezTo>
                      <a:pt x="5475" y="8788"/>
                      <a:pt x="5204" y="8774"/>
                      <a:pt x="4998" y="8747"/>
                    </a:cubicBezTo>
                    <a:cubicBezTo>
                      <a:pt x="4809" y="8761"/>
                      <a:pt x="4618" y="8761"/>
                      <a:pt x="4427" y="8788"/>
                    </a:cubicBezTo>
                    <a:cubicBezTo>
                      <a:pt x="4380" y="8788"/>
                      <a:pt x="4300" y="8788"/>
                      <a:pt x="4284" y="8828"/>
                    </a:cubicBezTo>
                    <a:cubicBezTo>
                      <a:pt x="4237" y="8923"/>
                      <a:pt x="4079" y="9151"/>
                      <a:pt x="3999" y="9273"/>
                    </a:cubicBezTo>
                    <a:cubicBezTo>
                      <a:pt x="3920" y="9394"/>
                      <a:pt x="3967" y="9489"/>
                      <a:pt x="3857" y="9555"/>
                    </a:cubicBezTo>
                    <a:cubicBezTo>
                      <a:pt x="3650" y="9664"/>
                      <a:pt x="3539" y="9677"/>
                      <a:pt x="3285" y="9717"/>
                    </a:cubicBezTo>
                    <a:cubicBezTo>
                      <a:pt x="3126" y="9852"/>
                      <a:pt x="2888" y="9906"/>
                      <a:pt x="2714" y="10000"/>
                    </a:cubicBezTo>
                    <a:cubicBezTo>
                      <a:pt x="2317" y="9933"/>
                      <a:pt x="2064" y="10027"/>
                      <a:pt x="1714" y="9879"/>
                    </a:cubicBezTo>
                    <a:cubicBezTo>
                      <a:pt x="1588" y="9717"/>
                      <a:pt x="1397" y="9570"/>
                      <a:pt x="1238" y="9434"/>
                    </a:cubicBezTo>
                    <a:cubicBezTo>
                      <a:pt x="1159" y="9287"/>
                      <a:pt x="1129" y="9187"/>
                      <a:pt x="1105" y="9055"/>
                    </a:cubicBezTo>
                    <a:cubicBezTo>
                      <a:pt x="1081" y="8923"/>
                      <a:pt x="1159" y="8762"/>
                      <a:pt x="1096" y="8641"/>
                    </a:cubicBezTo>
                    <a:cubicBezTo>
                      <a:pt x="1080" y="8520"/>
                      <a:pt x="1048" y="8438"/>
                      <a:pt x="953" y="8343"/>
                    </a:cubicBezTo>
                    <a:cubicBezTo>
                      <a:pt x="746" y="8141"/>
                      <a:pt x="477" y="7589"/>
                      <a:pt x="286" y="7454"/>
                    </a:cubicBezTo>
                    <a:cubicBezTo>
                      <a:pt x="160" y="7360"/>
                      <a:pt x="1" y="7266"/>
                      <a:pt x="1" y="745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7" name="Freeform 52"/>
              <p:cNvSpPr/>
              <p:nvPr/>
            </p:nvSpPr>
            <p:spPr bwMode="auto">
              <a:xfrm>
                <a:off x="2640378" y="4369223"/>
                <a:ext cx="1364672" cy="1210035"/>
              </a:xfrm>
              <a:custGeom>
                <a:gdLst>
                  <a:gd name="T0" fmla="*/ 2147483647 w 681"/>
                  <a:gd name="T1" fmla="*/ 2147483647 h 601"/>
                  <a:gd name="T2" fmla="*/ 2147483647 w 681"/>
                  <a:gd name="T3" fmla="*/ 2147483647 h 601"/>
                  <a:gd name="T4" fmla="*/ 2147483647 w 681"/>
                  <a:gd name="T5" fmla="*/ 2147483647 h 601"/>
                  <a:gd name="T6" fmla="*/ 2147483647 w 681"/>
                  <a:gd name="T7" fmla="*/ 2147483647 h 601"/>
                  <a:gd name="T8" fmla="*/ 2147483647 w 681"/>
                  <a:gd name="T9" fmla="*/ 2147483647 h 601"/>
                  <a:gd name="T10" fmla="*/ 2147483647 w 681"/>
                  <a:gd name="T11" fmla="*/ 2147483647 h 601"/>
                  <a:gd name="T12" fmla="*/ 2147483647 w 681"/>
                  <a:gd name="T13" fmla="*/ 2147483647 h 601"/>
                  <a:gd name="T14" fmla="*/ 2147483647 w 681"/>
                  <a:gd name="T15" fmla="*/ 2147483647 h 601"/>
                  <a:gd name="T16" fmla="*/ 2147483647 w 681"/>
                  <a:gd name="T17" fmla="*/ 2147483647 h 601"/>
                  <a:gd name="T18" fmla="*/ 2147483647 w 681"/>
                  <a:gd name="T19" fmla="*/ 2147483647 h 601"/>
                  <a:gd name="T20" fmla="*/ 2147483647 w 681"/>
                  <a:gd name="T21" fmla="*/ 2147483647 h 601"/>
                  <a:gd name="T22" fmla="*/ 2147483647 w 681"/>
                  <a:gd name="T23" fmla="*/ 2147483647 h 601"/>
                  <a:gd name="T24" fmla="*/ 2147483647 w 681"/>
                  <a:gd name="T25" fmla="*/ 2147483647 h 601"/>
                  <a:gd name="T26" fmla="*/ 2147483647 w 681"/>
                  <a:gd name="T27" fmla="*/ 2147483647 h 601"/>
                  <a:gd name="T28" fmla="*/ 2147483647 w 681"/>
                  <a:gd name="T29" fmla="*/ 2147483647 h 601"/>
                  <a:gd name="T30" fmla="*/ 2147483647 w 681"/>
                  <a:gd name="T31" fmla="*/ 2147483647 h 601"/>
                  <a:gd name="T32" fmla="*/ 2147483647 w 681"/>
                  <a:gd name="T33" fmla="*/ 2147483647 h 601"/>
                  <a:gd name="T34" fmla="*/ 2147483647 w 681"/>
                  <a:gd name="T35" fmla="*/ 2147483647 h 601"/>
                  <a:gd name="T36" fmla="*/ 2147483647 w 681"/>
                  <a:gd name="T37" fmla="*/ 2147483647 h 601"/>
                  <a:gd name="T38" fmla="*/ 2147483647 w 681"/>
                  <a:gd name="T39" fmla="*/ 2147483647 h 601"/>
                  <a:gd name="T40" fmla="*/ 2147483647 w 681"/>
                  <a:gd name="T41" fmla="*/ 2147483647 h 601"/>
                  <a:gd name="T42" fmla="*/ 2147483647 w 681"/>
                  <a:gd name="T43" fmla="*/ 2147483647 h 601"/>
                  <a:gd name="T44" fmla="*/ 2147483647 w 681"/>
                  <a:gd name="T45" fmla="*/ 2147483647 h 601"/>
                  <a:gd name="T46" fmla="*/ 2147483647 w 681"/>
                  <a:gd name="T47" fmla="*/ 2147483647 h 601"/>
                  <a:gd name="T48" fmla="*/ 2147483647 w 681"/>
                  <a:gd name="T49" fmla="*/ 2147483647 h 601"/>
                  <a:gd name="T50" fmla="*/ 2147483647 w 681"/>
                  <a:gd name="T51" fmla="*/ 2147483647 h 601"/>
                  <a:gd name="T52" fmla="*/ 2147483647 w 681"/>
                  <a:gd name="T53" fmla="*/ 2147483647 h 601"/>
                  <a:gd name="T54" fmla="*/ 2147483647 w 681"/>
                  <a:gd name="T55" fmla="*/ 2147483647 h 601"/>
                  <a:gd name="T56" fmla="*/ 2147483647 w 681"/>
                  <a:gd name="T57" fmla="*/ 2147483647 h 601"/>
                  <a:gd name="T58" fmla="*/ 2147483647 w 681"/>
                  <a:gd name="T59" fmla="*/ 2147483647 h 601"/>
                  <a:gd name="T60" fmla="*/ 2147483647 w 681"/>
                  <a:gd name="T61" fmla="*/ 2147483647 h 601"/>
                  <a:gd name="T62" fmla="*/ 2147483647 w 681"/>
                  <a:gd name="T63" fmla="*/ 2147483647 h 601"/>
                  <a:gd name="T64" fmla="*/ 2147483647 w 681"/>
                  <a:gd name="T65" fmla="*/ 2147483647 h 601"/>
                  <a:gd name="T66" fmla="*/ 2147483647 w 681"/>
                  <a:gd name="T67" fmla="*/ 2147483647 h 601"/>
                  <a:gd name="T68" fmla="*/ 2147483647 w 681"/>
                  <a:gd name="T69" fmla="*/ 2147483647 h 601"/>
                  <a:gd name="T70" fmla="*/ 2147483647 w 681"/>
                  <a:gd name="T71" fmla="*/ 2147483647 h 601"/>
                  <a:gd name="T72" fmla="*/ 2147483647 w 681"/>
                  <a:gd name="T73" fmla="*/ 2147483647 h 601"/>
                  <a:gd name="T74" fmla="*/ 2147483647 w 681"/>
                  <a:gd name="T75" fmla="*/ 2147483647 h 601"/>
                  <a:gd name="T76" fmla="*/ 2147483647 w 681"/>
                  <a:gd name="T77" fmla="*/ 2147483647 h 601"/>
                  <a:gd name="T78" fmla="*/ 2147483647 w 681"/>
                  <a:gd name="T79" fmla="*/ 2147483647 h 601"/>
                  <a:gd name="T80" fmla="*/ 2147483647 w 681"/>
                  <a:gd name="T81" fmla="*/ 2147483647 h 601"/>
                  <a:gd name="T82" fmla="*/ 2147483647 w 681"/>
                  <a:gd name="T83" fmla="*/ 2147483647 h 601"/>
                  <a:gd name="T84" fmla="*/ 2147483647 w 681"/>
                  <a:gd name="T85" fmla="*/ 2147483647 h 601"/>
                  <a:gd name="T86" fmla="*/ 2147483647 w 681"/>
                  <a:gd name="T87" fmla="*/ 2147483647 h 601"/>
                  <a:gd name="T88" fmla="*/ 2147483647 w 681"/>
                  <a:gd name="T89" fmla="*/ 2147483647 h 601"/>
                  <a:gd name="T90" fmla="*/ 2147483647 w 681"/>
                  <a:gd name="T91" fmla="*/ 2147483647 h 601"/>
                  <a:gd name="T92" fmla="*/ 2147483647 w 681"/>
                  <a:gd name="T93" fmla="*/ 2147483647 h 601"/>
                  <a:gd name="T94" fmla="*/ 2147483647 w 681"/>
                  <a:gd name="T95" fmla="*/ 2147483647 h 601"/>
                  <a:gd name="T96" fmla="*/ 2147483647 w 681"/>
                  <a:gd name="T97" fmla="*/ 2147483647 h 601"/>
                  <a:gd name="T98" fmla="*/ 2147483647 w 681"/>
                  <a:gd name="T99" fmla="*/ 2147483647 h 601"/>
                  <a:gd name="T100" fmla="*/ 2147483647 w 681"/>
                  <a:gd name="T101" fmla="*/ 2147483647 h 601"/>
                  <a:gd name="T102" fmla="*/ 2147483647 w 681"/>
                  <a:gd name="T103" fmla="*/ 2147483647 h 601"/>
                  <a:gd name="T104" fmla="*/ 2147483647 w 681"/>
                  <a:gd name="T105" fmla="*/ 2147483647 h 601"/>
                  <a:gd name="T106" fmla="*/ 2147483647 w 681"/>
                  <a:gd name="T107" fmla="*/ 2147483647 h 601"/>
                  <a:gd name="T108" fmla="*/ 2147483647 w 681"/>
                  <a:gd name="T109" fmla="*/ 2147483647 h 601"/>
                  <a:gd name="T110" fmla="*/ 2147483647 w 681"/>
                  <a:gd name="T111" fmla="*/ 2147483647 h 601"/>
                  <a:gd name="T112" fmla="*/ 2147483647 w 681"/>
                  <a:gd name="T113" fmla="*/ 2147483647 h 601"/>
                  <a:gd name="T114" fmla="*/ 2147483647 w 681"/>
                  <a:gd name="T115" fmla="*/ 2147483647 h 60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1"/>
                  <a:gd name="T175" fmla="*/ 0 h 601"/>
                  <a:gd name="T176" fmla="*/ 681 w 681"/>
                  <a:gd name="T177" fmla="*/ 601 h 601"/>
                  <a:gd name="connsiteX0" fmla="*/ 3929 w 11294"/>
                  <a:gd name="connsiteY0" fmla="*/ 328 h 10755"/>
                  <a:gd name="connsiteX1" fmla="*/ 4776 w 11294"/>
                  <a:gd name="connsiteY1" fmla="*/ 75 h 10755"/>
                  <a:gd name="connsiteX2" fmla="*/ 4865 w 11294"/>
                  <a:gd name="connsiteY2" fmla="*/ 226 h 10755"/>
                  <a:gd name="connsiteX3" fmla="*/ 5356 w 11294"/>
                  <a:gd name="connsiteY3" fmla="*/ 126 h 10755"/>
                  <a:gd name="connsiteX4" fmla="*/ 6068 w 11294"/>
                  <a:gd name="connsiteY4" fmla="*/ 378 h 10755"/>
                  <a:gd name="connsiteX5" fmla="*/ 6648 w 11294"/>
                  <a:gd name="connsiteY5" fmla="*/ 581 h 10755"/>
                  <a:gd name="connsiteX6" fmla="*/ 6786 w 11294"/>
                  <a:gd name="connsiteY6" fmla="*/ 753 h 10755"/>
                  <a:gd name="connsiteX7" fmla="*/ 7352 w 11294"/>
                  <a:gd name="connsiteY7" fmla="*/ 1116 h 10755"/>
                  <a:gd name="connsiteX8" fmla="*/ 7316 w 11294"/>
                  <a:gd name="connsiteY8" fmla="*/ 1847 h 10755"/>
                  <a:gd name="connsiteX9" fmla="*/ 7717 w 11294"/>
                  <a:gd name="connsiteY9" fmla="*/ 2151 h 10755"/>
                  <a:gd name="connsiteX10" fmla="*/ 8252 w 11294"/>
                  <a:gd name="connsiteY10" fmla="*/ 2455 h 10755"/>
                  <a:gd name="connsiteX11" fmla="*/ 8787 w 11294"/>
                  <a:gd name="connsiteY11" fmla="*/ 2354 h 10755"/>
                  <a:gd name="connsiteX12" fmla="*/ 8921 w 11294"/>
                  <a:gd name="connsiteY12" fmla="*/ 3215 h 10755"/>
                  <a:gd name="connsiteX13" fmla="*/ 9767 w 11294"/>
                  <a:gd name="connsiteY13" fmla="*/ 3215 h 10755"/>
                  <a:gd name="connsiteX14" fmla="*/ 10035 w 11294"/>
                  <a:gd name="connsiteY14" fmla="*/ 3823 h 10755"/>
                  <a:gd name="connsiteX15" fmla="*/ 10392 w 11294"/>
                  <a:gd name="connsiteY15" fmla="*/ 4430 h 10755"/>
                  <a:gd name="connsiteX16" fmla="*/ 10436 w 11294"/>
                  <a:gd name="connsiteY16" fmla="*/ 5544 h 10755"/>
                  <a:gd name="connsiteX17" fmla="*/ 10881 w 11294"/>
                  <a:gd name="connsiteY17" fmla="*/ 5949 h 10755"/>
                  <a:gd name="connsiteX18" fmla="*/ 11193 w 11294"/>
                  <a:gd name="connsiteY18" fmla="*/ 6303 h 10755"/>
                  <a:gd name="connsiteX19" fmla="*/ 11193 w 11294"/>
                  <a:gd name="connsiteY19" fmla="*/ 7469 h 10755"/>
                  <a:gd name="connsiteX20" fmla="*/ 10926 w 11294"/>
                  <a:gd name="connsiteY20" fmla="*/ 7924 h 10755"/>
                  <a:gd name="connsiteX21" fmla="*/ 10881 w 11294"/>
                  <a:gd name="connsiteY21" fmla="*/ 8431 h 10755"/>
                  <a:gd name="connsiteX22" fmla="*/ 10614 w 11294"/>
                  <a:gd name="connsiteY22" fmla="*/ 8583 h 10755"/>
                  <a:gd name="connsiteX23" fmla="*/ 10079 w 11294"/>
                  <a:gd name="connsiteY23" fmla="*/ 8886 h 10755"/>
                  <a:gd name="connsiteX24" fmla="*/ 9945 w 11294"/>
                  <a:gd name="connsiteY24" fmla="*/ 9190 h 10755"/>
                  <a:gd name="connsiteX25" fmla="*/ 9678 w 11294"/>
                  <a:gd name="connsiteY25" fmla="*/ 9342 h 10755"/>
                  <a:gd name="connsiteX26" fmla="*/ 9010 w 11294"/>
                  <a:gd name="connsiteY26" fmla="*/ 9342 h 10755"/>
                  <a:gd name="connsiteX27" fmla="*/ 8519 w 11294"/>
                  <a:gd name="connsiteY27" fmla="*/ 9292 h 10755"/>
                  <a:gd name="connsiteX28" fmla="*/ 8252 w 11294"/>
                  <a:gd name="connsiteY28" fmla="*/ 9190 h 10755"/>
                  <a:gd name="connsiteX29" fmla="*/ 7494 w 11294"/>
                  <a:gd name="connsiteY29" fmla="*/ 8785 h 10755"/>
                  <a:gd name="connsiteX30" fmla="*/ 7183 w 11294"/>
                  <a:gd name="connsiteY30" fmla="*/ 8380 h 10755"/>
                  <a:gd name="connsiteX31" fmla="*/ 6692 w 11294"/>
                  <a:gd name="connsiteY31" fmla="*/ 8684 h 10755"/>
                  <a:gd name="connsiteX32" fmla="*/ 5890 w 11294"/>
                  <a:gd name="connsiteY32" fmla="*/ 8684 h 10755"/>
                  <a:gd name="connsiteX33" fmla="*/ 5489 w 11294"/>
                  <a:gd name="connsiteY33" fmla="*/ 9392 h 10755"/>
                  <a:gd name="connsiteX34" fmla="*/ 5445 w 11294"/>
                  <a:gd name="connsiteY34" fmla="*/ 8835 h 10755"/>
                  <a:gd name="connsiteX35" fmla="*/ 4999 w 11294"/>
                  <a:gd name="connsiteY35" fmla="*/ 8734 h 10755"/>
                  <a:gd name="connsiteX36" fmla="*/ 4999 w 11294"/>
                  <a:gd name="connsiteY36" fmla="*/ 9849 h 10755"/>
                  <a:gd name="connsiteX37" fmla="*/ 4598 w 11294"/>
                  <a:gd name="connsiteY37" fmla="*/ 9595 h 10755"/>
                  <a:gd name="connsiteX38" fmla="*/ 4196 w 11294"/>
                  <a:gd name="connsiteY38" fmla="*/ 10000 h 10755"/>
                  <a:gd name="connsiteX39" fmla="*/ 3806 w 11294"/>
                  <a:gd name="connsiteY39" fmla="*/ 10264 h 10755"/>
                  <a:gd name="connsiteX40" fmla="*/ 3195 w 11294"/>
                  <a:gd name="connsiteY40" fmla="*/ 10715 h 10755"/>
                  <a:gd name="connsiteX41" fmla="*/ 2832 w 11294"/>
                  <a:gd name="connsiteY41" fmla="*/ 10514 h 10755"/>
                  <a:gd name="connsiteX42" fmla="*/ 2634 w 11294"/>
                  <a:gd name="connsiteY42" fmla="*/ 9861 h 10755"/>
                  <a:gd name="connsiteX43" fmla="*/ 2112 w 11294"/>
                  <a:gd name="connsiteY43" fmla="*/ 9676 h 10755"/>
                  <a:gd name="connsiteX44" fmla="*/ 1924 w 11294"/>
                  <a:gd name="connsiteY44" fmla="*/ 10134 h 10755"/>
                  <a:gd name="connsiteX45" fmla="*/ 981 w 11294"/>
                  <a:gd name="connsiteY45" fmla="*/ 10718 h 10755"/>
                  <a:gd name="connsiteX46" fmla="*/ 0 w 11294"/>
                  <a:gd name="connsiteY46" fmla="*/ 10538 h 10755"/>
                  <a:gd name="connsiteX47" fmla="*/ 903 w 11294"/>
                  <a:gd name="connsiteY47" fmla="*/ 7959 h 10755"/>
                  <a:gd name="connsiteX48" fmla="*/ 2246 w 11294"/>
                  <a:gd name="connsiteY48" fmla="*/ 7022 h 10755"/>
                  <a:gd name="connsiteX49" fmla="*/ 1923 w 11294"/>
                  <a:gd name="connsiteY49" fmla="*/ 5949 h 10755"/>
                  <a:gd name="connsiteX50" fmla="*/ 1699 w 11294"/>
                  <a:gd name="connsiteY50" fmla="*/ 5936 h 10755"/>
                  <a:gd name="connsiteX51" fmla="*/ 1144 w 11294"/>
                  <a:gd name="connsiteY51" fmla="*/ 5354 h 10755"/>
                  <a:gd name="connsiteX52" fmla="*/ 1206 w 11294"/>
                  <a:gd name="connsiteY52" fmla="*/ 4727 h 10755"/>
                  <a:gd name="connsiteX53" fmla="*/ 1048 w 11294"/>
                  <a:gd name="connsiteY53" fmla="*/ 2996 h 10755"/>
                  <a:gd name="connsiteX54" fmla="*/ 2510 w 11294"/>
                  <a:gd name="connsiteY54" fmla="*/ 2483 h 10755"/>
                  <a:gd name="connsiteX55" fmla="*/ 2558 w 11294"/>
                  <a:gd name="connsiteY55" fmla="*/ 1985 h 10755"/>
                  <a:gd name="connsiteX56" fmla="*/ 3029 w 11294"/>
                  <a:gd name="connsiteY56" fmla="*/ 1445 h 10755"/>
                  <a:gd name="connsiteX57" fmla="*/ 2815 w 11294"/>
                  <a:gd name="connsiteY57" fmla="*/ 632 h 10755"/>
                  <a:gd name="connsiteX58" fmla="*/ 3572 w 11294"/>
                  <a:gd name="connsiteY58" fmla="*/ 581 h 10755"/>
                  <a:gd name="connsiteX59" fmla="*/ 3929 w 11294"/>
                  <a:gd name="connsiteY59" fmla="*/ 328 h 107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294" h="10755">
                    <a:moveTo>
                      <a:pt x="3929" y="328"/>
                    </a:moveTo>
                    <a:cubicBezTo>
                      <a:pt x="4196" y="126"/>
                      <a:pt x="4330" y="-128"/>
                      <a:pt x="4776" y="75"/>
                    </a:cubicBezTo>
                    <a:cubicBezTo>
                      <a:pt x="4821" y="91"/>
                      <a:pt x="4821" y="177"/>
                      <a:pt x="4865" y="226"/>
                    </a:cubicBezTo>
                    <a:cubicBezTo>
                      <a:pt x="4954" y="277"/>
                      <a:pt x="5162" y="109"/>
                      <a:pt x="5356" y="126"/>
                    </a:cubicBezTo>
                    <a:cubicBezTo>
                      <a:pt x="5548" y="142"/>
                      <a:pt x="5861" y="311"/>
                      <a:pt x="6068" y="378"/>
                    </a:cubicBezTo>
                    <a:cubicBezTo>
                      <a:pt x="6247" y="683"/>
                      <a:pt x="6291" y="632"/>
                      <a:pt x="6648" y="581"/>
                    </a:cubicBezTo>
                    <a:cubicBezTo>
                      <a:pt x="6781" y="564"/>
                      <a:pt x="6669" y="664"/>
                      <a:pt x="6786" y="753"/>
                    </a:cubicBezTo>
                    <a:cubicBezTo>
                      <a:pt x="6903" y="842"/>
                      <a:pt x="7277" y="829"/>
                      <a:pt x="7352" y="1116"/>
                    </a:cubicBezTo>
                    <a:cubicBezTo>
                      <a:pt x="7441" y="1386"/>
                      <a:pt x="7255" y="1675"/>
                      <a:pt x="7316" y="1847"/>
                    </a:cubicBezTo>
                    <a:cubicBezTo>
                      <a:pt x="7377" y="2020"/>
                      <a:pt x="7569" y="2049"/>
                      <a:pt x="7717" y="2151"/>
                    </a:cubicBezTo>
                    <a:cubicBezTo>
                      <a:pt x="7881" y="2269"/>
                      <a:pt x="8074" y="2387"/>
                      <a:pt x="8252" y="2455"/>
                    </a:cubicBezTo>
                    <a:cubicBezTo>
                      <a:pt x="8341" y="2151"/>
                      <a:pt x="8564" y="2269"/>
                      <a:pt x="8787" y="2354"/>
                    </a:cubicBezTo>
                    <a:cubicBezTo>
                      <a:pt x="8846" y="2641"/>
                      <a:pt x="8876" y="2928"/>
                      <a:pt x="8921" y="3215"/>
                    </a:cubicBezTo>
                    <a:cubicBezTo>
                      <a:pt x="9010" y="3215"/>
                      <a:pt x="9723" y="3096"/>
                      <a:pt x="9767" y="3215"/>
                    </a:cubicBezTo>
                    <a:cubicBezTo>
                      <a:pt x="10064" y="3890"/>
                      <a:pt x="9619" y="3704"/>
                      <a:pt x="10035" y="3823"/>
                    </a:cubicBezTo>
                    <a:cubicBezTo>
                      <a:pt x="10168" y="4058"/>
                      <a:pt x="10168" y="4261"/>
                      <a:pt x="10392" y="4430"/>
                    </a:cubicBezTo>
                    <a:cubicBezTo>
                      <a:pt x="10465" y="4683"/>
                      <a:pt x="10361" y="5291"/>
                      <a:pt x="10436" y="5544"/>
                    </a:cubicBezTo>
                    <a:cubicBezTo>
                      <a:pt x="10510" y="5797"/>
                      <a:pt x="10763" y="5831"/>
                      <a:pt x="10881" y="5949"/>
                    </a:cubicBezTo>
                    <a:cubicBezTo>
                      <a:pt x="11090" y="6303"/>
                      <a:pt x="10956" y="6219"/>
                      <a:pt x="11193" y="6303"/>
                    </a:cubicBezTo>
                    <a:cubicBezTo>
                      <a:pt x="11297" y="6658"/>
                      <a:pt x="11357" y="7114"/>
                      <a:pt x="11193" y="7469"/>
                    </a:cubicBezTo>
                    <a:cubicBezTo>
                      <a:pt x="11119" y="7620"/>
                      <a:pt x="10926" y="7924"/>
                      <a:pt x="10926" y="7924"/>
                    </a:cubicBezTo>
                    <a:cubicBezTo>
                      <a:pt x="10911" y="8093"/>
                      <a:pt x="10926" y="8262"/>
                      <a:pt x="10881" y="8431"/>
                    </a:cubicBezTo>
                    <a:cubicBezTo>
                      <a:pt x="10852" y="8515"/>
                      <a:pt x="10674" y="8548"/>
                      <a:pt x="10614" y="8583"/>
                    </a:cubicBezTo>
                    <a:cubicBezTo>
                      <a:pt x="10436" y="8684"/>
                      <a:pt x="10272" y="8819"/>
                      <a:pt x="10079" y="8886"/>
                    </a:cubicBezTo>
                    <a:cubicBezTo>
                      <a:pt x="10019" y="8988"/>
                      <a:pt x="10019" y="9105"/>
                      <a:pt x="9945" y="9190"/>
                    </a:cubicBezTo>
                    <a:cubicBezTo>
                      <a:pt x="9872" y="9275"/>
                      <a:pt x="9767" y="9275"/>
                      <a:pt x="9678" y="9342"/>
                    </a:cubicBezTo>
                    <a:cubicBezTo>
                      <a:pt x="9455" y="9730"/>
                      <a:pt x="9366" y="9562"/>
                      <a:pt x="9010" y="9342"/>
                    </a:cubicBezTo>
                    <a:cubicBezTo>
                      <a:pt x="8921" y="9275"/>
                      <a:pt x="8623" y="9325"/>
                      <a:pt x="8519" y="9292"/>
                    </a:cubicBezTo>
                    <a:lnTo>
                      <a:pt x="8252" y="9190"/>
                    </a:lnTo>
                    <a:cubicBezTo>
                      <a:pt x="8118" y="8718"/>
                      <a:pt x="7940" y="8853"/>
                      <a:pt x="7494" y="8785"/>
                    </a:cubicBezTo>
                    <a:cubicBezTo>
                      <a:pt x="7346" y="8532"/>
                      <a:pt x="7465" y="8481"/>
                      <a:pt x="7183" y="8380"/>
                    </a:cubicBezTo>
                    <a:cubicBezTo>
                      <a:pt x="7094" y="8532"/>
                      <a:pt x="6692" y="8684"/>
                      <a:pt x="6692" y="8684"/>
                    </a:cubicBezTo>
                    <a:cubicBezTo>
                      <a:pt x="6425" y="8667"/>
                      <a:pt x="6112" y="8515"/>
                      <a:pt x="5890" y="8684"/>
                    </a:cubicBezTo>
                    <a:lnTo>
                      <a:pt x="5489" y="9392"/>
                    </a:lnTo>
                    <a:cubicBezTo>
                      <a:pt x="5385" y="9478"/>
                      <a:pt x="5519" y="8937"/>
                      <a:pt x="5445" y="8835"/>
                    </a:cubicBezTo>
                    <a:cubicBezTo>
                      <a:pt x="5370" y="8734"/>
                      <a:pt x="5073" y="8565"/>
                      <a:pt x="4999" y="8734"/>
                    </a:cubicBezTo>
                    <a:cubicBezTo>
                      <a:pt x="4850" y="8988"/>
                      <a:pt x="5118" y="9578"/>
                      <a:pt x="4999" y="9849"/>
                    </a:cubicBezTo>
                    <a:cubicBezTo>
                      <a:pt x="4939" y="10017"/>
                      <a:pt x="4732" y="9578"/>
                      <a:pt x="4598" y="9595"/>
                    </a:cubicBezTo>
                    <a:cubicBezTo>
                      <a:pt x="4463" y="9612"/>
                      <a:pt x="4316" y="9967"/>
                      <a:pt x="4196" y="10000"/>
                    </a:cubicBezTo>
                    <a:cubicBezTo>
                      <a:pt x="4167" y="9984"/>
                      <a:pt x="3835" y="10315"/>
                      <a:pt x="3806" y="10264"/>
                    </a:cubicBezTo>
                    <a:cubicBezTo>
                      <a:pt x="3657" y="9993"/>
                      <a:pt x="3357" y="10673"/>
                      <a:pt x="3195" y="10715"/>
                    </a:cubicBezTo>
                    <a:cubicBezTo>
                      <a:pt x="3033" y="10757"/>
                      <a:pt x="2907" y="10564"/>
                      <a:pt x="2832" y="10514"/>
                    </a:cubicBezTo>
                    <a:cubicBezTo>
                      <a:pt x="2788" y="10480"/>
                      <a:pt x="2754" y="10001"/>
                      <a:pt x="2634" y="9861"/>
                    </a:cubicBezTo>
                    <a:cubicBezTo>
                      <a:pt x="2514" y="9721"/>
                      <a:pt x="2230" y="9630"/>
                      <a:pt x="2112" y="9676"/>
                    </a:cubicBezTo>
                    <a:cubicBezTo>
                      <a:pt x="1994" y="9722"/>
                      <a:pt x="2112" y="9960"/>
                      <a:pt x="1924" y="10134"/>
                    </a:cubicBezTo>
                    <a:cubicBezTo>
                      <a:pt x="1736" y="10308"/>
                      <a:pt x="1123" y="10711"/>
                      <a:pt x="981" y="10718"/>
                    </a:cubicBezTo>
                    <a:cubicBezTo>
                      <a:pt x="839" y="10725"/>
                      <a:pt x="13" y="10870"/>
                      <a:pt x="0" y="10538"/>
                    </a:cubicBezTo>
                    <a:cubicBezTo>
                      <a:pt x="-13" y="10206"/>
                      <a:pt x="666" y="8436"/>
                      <a:pt x="903" y="7959"/>
                    </a:cubicBezTo>
                    <a:cubicBezTo>
                      <a:pt x="947" y="7654"/>
                      <a:pt x="2076" y="7357"/>
                      <a:pt x="2246" y="7022"/>
                    </a:cubicBezTo>
                    <a:cubicBezTo>
                      <a:pt x="2416" y="6687"/>
                      <a:pt x="1567" y="6270"/>
                      <a:pt x="1923" y="5949"/>
                    </a:cubicBezTo>
                    <a:cubicBezTo>
                      <a:pt x="2280" y="5341"/>
                      <a:pt x="897" y="7253"/>
                      <a:pt x="1699" y="5936"/>
                    </a:cubicBezTo>
                    <a:cubicBezTo>
                      <a:pt x="1848" y="5278"/>
                      <a:pt x="1694" y="5438"/>
                      <a:pt x="1144" y="5354"/>
                    </a:cubicBezTo>
                    <a:cubicBezTo>
                      <a:pt x="981" y="5236"/>
                      <a:pt x="1384" y="4795"/>
                      <a:pt x="1206" y="4727"/>
                    </a:cubicBezTo>
                    <a:cubicBezTo>
                      <a:pt x="1131" y="4373"/>
                      <a:pt x="944" y="3367"/>
                      <a:pt x="1048" y="2996"/>
                    </a:cubicBezTo>
                    <a:cubicBezTo>
                      <a:pt x="989" y="1645"/>
                      <a:pt x="2911" y="3090"/>
                      <a:pt x="2510" y="2483"/>
                    </a:cubicBezTo>
                    <a:cubicBezTo>
                      <a:pt x="2451" y="2281"/>
                      <a:pt x="2691" y="2137"/>
                      <a:pt x="2558" y="1985"/>
                    </a:cubicBezTo>
                    <a:cubicBezTo>
                      <a:pt x="2633" y="1141"/>
                      <a:pt x="2420" y="1783"/>
                      <a:pt x="3029" y="1445"/>
                    </a:cubicBezTo>
                    <a:cubicBezTo>
                      <a:pt x="3223" y="1462"/>
                      <a:pt x="2622" y="581"/>
                      <a:pt x="2815" y="632"/>
                    </a:cubicBezTo>
                    <a:cubicBezTo>
                      <a:pt x="3067" y="699"/>
                      <a:pt x="3320" y="513"/>
                      <a:pt x="3572" y="581"/>
                    </a:cubicBezTo>
                    <a:cubicBezTo>
                      <a:pt x="3914" y="446"/>
                      <a:pt x="4107" y="378"/>
                      <a:pt x="3929" y="3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8" name="Freeform 53"/>
              <p:cNvSpPr/>
              <p:nvPr/>
            </p:nvSpPr>
            <p:spPr bwMode="auto">
              <a:xfrm>
                <a:off x="3599890" y="5362894"/>
                <a:ext cx="574675" cy="1041400"/>
              </a:xfrm>
              <a:custGeom>
                <a:gdLst>
                  <a:gd name="T0" fmla="*/ 2147483647 w 319"/>
                  <a:gd name="T1" fmla="*/ 2147483647 h 548"/>
                  <a:gd name="T2" fmla="*/ 2147483647 w 319"/>
                  <a:gd name="T3" fmla="*/ 2147483647 h 548"/>
                  <a:gd name="T4" fmla="*/ 2147483647 w 319"/>
                  <a:gd name="T5" fmla="*/ 2147483647 h 548"/>
                  <a:gd name="T6" fmla="*/ 2147483647 w 319"/>
                  <a:gd name="T7" fmla="*/ 0 h 548"/>
                  <a:gd name="T8" fmla="*/ 2147483647 w 319"/>
                  <a:gd name="T9" fmla="*/ 2147483647 h 548"/>
                  <a:gd name="T10" fmla="*/ 2147483647 w 319"/>
                  <a:gd name="T11" fmla="*/ 2147483647 h 548"/>
                  <a:gd name="T12" fmla="*/ 2147483647 w 319"/>
                  <a:gd name="T13" fmla="*/ 2147483647 h 548"/>
                  <a:gd name="T14" fmla="*/ 2147483647 w 319"/>
                  <a:gd name="T15" fmla="*/ 2147483647 h 548"/>
                  <a:gd name="T16" fmla="*/ 2147483647 w 319"/>
                  <a:gd name="T17" fmla="*/ 2147483647 h 548"/>
                  <a:gd name="T18" fmla="*/ 2147483647 w 319"/>
                  <a:gd name="T19" fmla="*/ 2147483647 h 548"/>
                  <a:gd name="T20" fmla="*/ 2147483647 w 319"/>
                  <a:gd name="T21" fmla="*/ 2147483647 h 548"/>
                  <a:gd name="T22" fmla="*/ 2147483647 w 319"/>
                  <a:gd name="T23" fmla="*/ 2147483647 h 548"/>
                  <a:gd name="T24" fmla="*/ 2147483647 w 319"/>
                  <a:gd name="T25" fmla="*/ 2147483647 h 548"/>
                  <a:gd name="T26" fmla="*/ 2147483647 w 319"/>
                  <a:gd name="T27" fmla="*/ 2147483647 h 548"/>
                  <a:gd name="T28" fmla="*/ 2147483647 w 319"/>
                  <a:gd name="T29" fmla="*/ 2147483647 h 548"/>
                  <a:gd name="T30" fmla="*/ 2147483647 w 319"/>
                  <a:gd name="T31" fmla="*/ 2147483647 h 548"/>
                  <a:gd name="T32" fmla="*/ 2147483647 w 319"/>
                  <a:gd name="T33" fmla="*/ 2147483647 h 548"/>
                  <a:gd name="T34" fmla="*/ 2147483647 w 319"/>
                  <a:gd name="T35" fmla="*/ 2147483647 h 548"/>
                  <a:gd name="T36" fmla="*/ 2147483647 w 319"/>
                  <a:gd name="T37" fmla="*/ 2147483647 h 548"/>
                  <a:gd name="T38" fmla="*/ 2147483647 w 319"/>
                  <a:gd name="T39" fmla="*/ 2147483647 h 548"/>
                  <a:gd name="T40" fmla="*/ 2147483647 w 319"/>
                  <a:gd name="T41" fmla="*/ 2147483647 h 548"/>
                  <a:gd name="T42" fmla="*/ 2147483647 w 319"/>
                  <a:gd name="T43" fmla="*/ 2147483647 h 548"/>
                  <a:gd name="T44" fmla="*/ 2147483647 w 319"/>
                  <a:gd name="T45" fmla="*/ 2147483647 h 548"/>
                  <a:gd name="T46" fmla="*/ 2147483647 w 319"/>
                  <a:gd name="T47" fmla="*/ 2147483647 h 548"/>
                  <a:gd name="T48" fmla="*/ 2147483647 w 319"/>
                  <a:gd name="T49" fmla="*/ 2147483647 h 548"/>
                  <a:gd name="T50" fmla="*/ 2147483647 w 319"/>
                  <a:gd name="T51" fmla="*/ 2147483647 h 548"/>
                  <a:gd name="T52" fmla="*/ 2147483647 w 319"/>
                  <a:gd name="T53" fmla="*/ 2147483647 h 548"/>
                  <a:gd name="T54" fmla="*/ 2147483647 w 319"/>
                  <a:gd name="T55" fmla="*/ 2147483647 h 548"/>
                  <a:gd name="T56" fmla="*/ 2147483647 w 319"/>
                  <a:gd name="T57" fmla="*/ 2147483647 h 548"/>
                  <a:gd name="T58" fmla="*/ 2147483647 w 319"/>
                  <a:gd name="T59" fmla="*/ 2147483647 h 548"/>
                  <a:gd name="T60" fmla="*/ 2147483647 w 319"/>
                  <a:gd name="T61" fmla="*/ 2147483647 h 548"/>
                  <a:gd name="T62" fmla="*/ 2147483647 w 319"/>
                  <a:gd name="T63" fmla="*/ 2147483647 h 548"/>
                  <a:gd name="T64" fmla="*/ 2147483647 w 319"/>
                  <a:gd name="T65" fmla="*/ 2147483647 h 548"/>
                  <a:gd name="T66" fmla="*/ 2147483647 w 319"/>
                  <a:gd name="T67" fmla="*/ 2147483647 h 548"/>
                  <a:gd name="T68" fmla="*/ 0 w 319"/>
                  <a:gd name="T69" fmla="*/ 2147483647 h 548"/>
                  <a:gd name="T70" fmla="*/ 2147483647 w 319"/>
                  <a:gd name="T71" fmla="*/ 2147483647 h 548"/>
                  <a:gd name="T72" fmla="*/ 2147483647 w 319"/>
                  <a:gd name="T73" fmla="*/ 2147483647 h 548"/>
                  <a:gd name="T74" fmla="*/ 2147483647 w 319"/>
                  <a:gd name="T75" fmla="*/ 2147483647 h 548"/>
                  <a:gd name="T76" fmla="*/ 2147483647 w 319"/>
                  <a:gd name="T77" fmla="*/ 2147483647 h 5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9"/>
                  <a:gd name="T118" fmla="*/ 0 h 548"/>
                  <a:gd name="T119" fmla="*/ 319 w 319"/>
                  <a:gd name="T120" fmla="*/ 548 h 548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9" h="548">
                    <a:moveTo>
                      <a:pt x="66" y="42"/>
                    </a:moveTo>
                    <a:cubicBezTo>
                      <a:pt x="89" y="36"/>
                      <a:pt x="117" y="49"/>
                      <a:pt x="132" y="27"/>
                    </a:cubicBezTo>
                    <a:cubicBezTo>
                      <a:pt x="133" y="21"/>
                      <a:pt x="131" y="14"/>
                      <a:pt x="135" y="9"/>
                    </a:cubicBezTo>
                    <a:cubicBezTo>
                      <a:pt x="141" y="2"/>
                      <a:pt x="162" y="0"/>
                      <a:pt x="162" y="0"/>
                    </a:cubicBezTo>
                    <a:cubicBezTo>
                      <a:pt x="187" y="6"/>
                      <a:pt x="177" y="19"/>
                      <a:pt x="201" y="24"/>
                    </a:cubicBezTo>
                    <a:cubicBezTo>
                      <a:pt x="203" y="33"/>
                      <a:pt x="199" y="46"/>
                      <a:pt x="207" y="51"/>
                    </a:cubicBezTo>
                    <a:cubicBezTo>
                      <a:pt x="212" y="55"/>
                      <a:pt x="225" y="57"/>
                      <a:pt x="225" y="57"/>
                    </a:cubicBezTo>
                    <a:cubicBezTo>
                      <a:pt x="226" y="67"/>
                      <a:pt x="223" y="79"/>
                      <a:pt x="228" y="87"/>
                    </a:cubicBezTo>
                    <a:cubicBezTo>
                      <a:pt x="231" y="92"/>
                      <a:pt x="241" y="87"/>
                      <a:pt x="246" y="90"/>
                    </a:cubicBezTo>
                    <a:cubicBezTo>
                      <a:pt x="255" y="94"/>
                      <a:pt x="250" y="102"/>
                      <a:pt x="255" y="108"/>
                    </a:cubicBezTo>
                    <a:cubicBezTo>
                      <a:pt x="257" y="111"/>
                      <a:pt x="272" y="120"/>
                      <a:pt x="276" y="123"/>
                    </a:cubicBezTo>
                    <a:cubicBezTo>
                      <a:pt x="286" y="122"/>
                      <a:pt x="303" y="110"/>
                      <a:pt x="306" y="120"/>
                    </a:cubicBezTo>
                    <a:cubicBezTo>
                      <a:pt x="307" y="125"/>
                      <a:pt x="319" y="220"/>
                      <a:pt x="285" y="231"/>
                    </a:cubicBezTo>
                    <a:cubicBezTo>
                      <a:pt x="263" y="253"/>
                      <a:pt x="265" y="291"/>
                      <a:pt x="237" y="300"/>
                    </a:cubicBezTo>
                    <a:cubicBezTo>
                      <a:pt x="225" y="318"/>
                      <a:pt x="216" y="338"/>
                      <a:pt x="204" y="357"/>
                    </a:cubicBezTo>
                    <a:cubicBezTo>
                      <a:pt x="203" y="361"/>
                      <a:pt x="202" y="365"/>
                      <a:pt x="201" y="369"/>
                    </a:cubicBezTo>
                    <a:cubicBezTo>
                      <a:pt x="200" y="372"/>
                      <a:pt x="196" y="380"/>
                      <a:pt x="198" y="378"/>
                    </a:cubicBezTo>
                    <a:cubicBezTo>
                      <a:pt x="203" y="373"/>
                      <a:pt x="210" y="360"/>
                      <a:pt x="210" y="360"/>
                    </a:cubicBezTo>
                    <a:cubicBezTo>
                      <a:pt x="220" y="361"/>
                      <a:pt x="233" y="359"/>
                      <a:pt x="240" y="366"/>
                    </a:cubicBezTo>
                    <a:cubicBezTo>
                      <a:pt x="257" y="383"/>
                      <a:pt x="217" y="371"/>
                      <a:pt x="261" y="378"/>
                    </a:cubicBezTo>
                    <a:cubicBezTo>
                      <a:pt x="255" y="397"/>
                      <a:pt x="256" y="410"/>
                      <a:pt x="261" y="429"/>
                    </a:cubicBezTo>
                    <a:cubicBezTo>
                      <a:pt x="260" y="435"/>
                      <a:pt x="259" y="441"/>
                      <a:pt x="258" y="447"/>
                    </a:cubicBezTo>
                    <a:cubicBezTo>
                      <a:pt x="252" y="499"/>
                      <a:pt x="261" y="500"/>
                      <a:pt x="207" y="504"/>
                    </a:cubicBezTo>
                    <a:cubicBezTo>
                      <a:pt x="188" y="510"/>
                      <a:pt x="195" y="539"/>
                      <a:pt x="174" y="546"/>
                    </a:cubicBezTo>
                    <a:cubicBezTo>
                      <a:pt x="145" y="544"/>
                      <a:pt x="135" y="548"/>
                      <a:pt x="114" y="534"/>
                    </a:cubicBezTo>
                    <a:cubicBezTo>
                      <a:pt x="112" y="531"/>
                      <a:pt x="111" y="528"/>
                      <a:pt x="108" y="525"/>
                    </a:cubicBezTo>
                    <a:cubicBezTo>
                      <a:pt x="105" y="522"/>
                      <a:pt x="101" y="522"/>
                      <a:pt x="99" y="519"/>
                    </a:cubicBezTo>
                    <a:cubicBezTo>
                      <a:pt x="89" y="506"/>
                      <a:pt x="86" y="487"/>
                      <a:pt x="81" y="471"/>
                    </a:cubicBezTo>
                    <a:cubicBezTo>
                      <a:pt x="81" y="471"/>
                      <a:pt x="74" y="449"/>
                      <a:pt x="72" y="444"/>
                    </a:cubicBezTo>
                    <a:cubicBezTo>
                      <a:pt x="70" y="438"/>
                      <a:pt x="66" y="426"/>
                      <a:pt x="66" y="426"/>
                    </a:cubicBezTo>
                    <a:cubicBezTo>
                      <a:pt x="69" y="374"/>
                      <a:pt x="78" y="377"/>
                      <a:pt x="33" y="372"/>
                    </a:cubicBezTo>
                    <a:cubicBezTo>
                      <a:pt x="36" y="354"/>
                      <a:pt x="41" y="336"/>
                      <a:pt x="45" y="318"/>
                    </a:cubicBezTo>
                    <a:cubicBezTo>
                      <a:pt x="43" y="295"/>
                      <a:pt x="44" y="287"/>
                      <a:pt x="33" y="270"/>
                    </a:cubicBezTo>
                    <a:cubicBezTo>
                      <a:pt x="25" y="228"/>
                      <a:pt x="34" y="280"/>
                      <a:pt x="27" y="186"/>
                    </a:cubicBezTo>
                    <a:cubicBezTo>
                      <a:pt x="26" y="175"/>
                      <a:pt x="7" y="151"/>
                      <a:pt x="0" y="141"/>
                    </a:cubicBezTo>
                    <a:cubicBezTo>
                      <a:pt x="3" y="118"/>
                      <a:pt x="5" y="109"/>
                      <a:pt x="27" y="102"/>
                    </a:cubicBezTo>
                    <a:cubicBezTo>
                      <a:pt x="36" y="93"/>
                      <a:pt x="28" y="81"/>
                      <a:pt x="39" y="75"/>
                    </a:cubicBezTo>
                    <a:cubicBezTo>
                      <a:pt x="45" y="75"/>
                      <a:pt x="60" y="60"/>
                      <a:pt x="60" y="60"/>
                    </a:cubicBezTo>
                    <a:cubicBezTo>
                      <a:pt x="65" y="44"/>
                      <a:pt x="76" y="66"/>
                      <a:pt x="66" y="4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09" name="Freeform 54"/>
              <p:cNvSpPr/>
              <p:nvPr/>
            </p:nvSpPr>
            <p:spPr bwMode="auto">
              <a:xfrm>
                <a:off x="4539679" y="3297775"/>
                <a:ext cx="1039467" cy="978921"/>
              </a:xfrm>
              <a:custGeom>
                <a:gdLst>
                  <a:gd name="T0" fmla="*/ 2147483647 w 582"/>
                  <a:gd name="T1" fmla="*/ 2147483647 h 518"/>
                  <a:gd name="T2" fmla="*/ 2147483647 w 582"/>
                  <a:gd name="T3" fmla="*/ 2147483647 h 518"/>
                  <a:gd name="T4" fmla="*/ 2147483647 w 582"/>
                  <a:gd name="T5" fmla="*/ 2147483647 h 518"/>
                  <a:gd name="T6" fmla="*/ 2147483647 w 582"/>
                  <a:gd name="T7" fmla="*/ 2147483647 h 518"/>
                  <a:gd name="T8" fmla="*/ 2147483647 w 582"/>
                  <a:gd name="T9" fmla="*/ 2147483647 h 518"/>
                  <a:gd name="T10" fmla="*/ 2147483647 w 582"/>
                  <a:gd name="T11" fmla="*/ 2147483647 h 518"/>
                  <a:gd name="T12" fmla="*/ 0 w 582"/>
                  <a:gd name="T13" fmla="*/ 2147483647 h 518"/>
                  <a:gd name="T14" fmla="*/ 2147483647 w 582"/>
                  <a:gd name="T15" fmla="*/ 2147483647 h 518"/>
                  <a:gd name="T16" fmla="*/ 2147483647 w 582"/>
                  <a:gd name="T17" fmla="*/ 2147483647 h 518"/>
                  <a:gd name="T18" fmla="*/ 2147483647 w 582"/>
                  <a:gd name="T19" fmla="*/ 2147483647 h 518"/>
                  <a:gd name="T20" fmla="*/ 2147483647 w 582"/>
                  <a:gd name="T21" fmla="*/ 2147483647 h 518"/>
                  <a:gd name="T22" fmla="*/ 2147483647 w 582"/>
                  <a:gd name="T23" fmla="*/ 2147483647 h 518"/>
                  <a:gd name="T24" fmla="*/ 2147483647 w 582"/>
                  <a:gd name="T25" fmla="*/ 2147483647 h 518"/>
                  <a:gd name="T26" fmla="*/ 2147483647 w 582"/>
                  <a:gd name="T27" fmla="*/ 2147483647 h 518"/>
                  <a:gd name="T28" fmla="*/ 2147483647 w 582"/>
                  <a:gd name="T29" fmla="*/ 2147483647 h 518"/>
                  <a:gd name="T30" fmla="*/ 2147483647 w 582"/>
                  <a:gd name="T31" fmla="*/ 2147483647 h 518"/>
                  <a:gd name="T32" fmla="*/ 2147483647 w 582"/>
                  <a:gd name="T33" fmla="*/ 2147483647 h 518"/>
                  <a:gd name="T34" fmla="*/ 2147483647 w 582"/>
                  <a:gd name="T35" fmla="*/ 0 h 518"/>
                  <a:gd name="T36" fmla="*/ 2147483647 w 582"/>
                  <a:gd name="T37" fmla="*/ 2147483647 h 518"/>
                  <a:gd name="T38" fmla="*/ 2147483647 w 582"/>
                  <a:gd name="T39" fmla="*/ 2147483647 h 518"/>
                  <a:gd name="T40" fmla="*/ 2147483647 w 582"/>
                  <a:gd name="T41" fmla="*/ 2147483647 h 518"/>
                  <a:gd name="T42" fmla="*/ 2147483647 w 582"/>
                  <a:gd name="T43" fmla="*/ 2147483647 h 518"/>
                  <a:gd name="T44" fmla="*/ 2147483647 w 582"/>
                  <a:gd name="T45" fmla="*/ 2147483647 h 518"/>
                  <a:gd name="T46" fmla="*/ 2147483647 w 582"/>
                  <a:gd name="T47" fmla="*/ 2147483647 h 518"/>
                  <a:gd name="T48" fmla="*/ 2147483647 w 582"/>
                  <a:gd name="T49" fmla="*/ 2147483647 h 518"/>
                  <a:gd name="T50" fmla="*/ 2147483647 w 582"/>
                  <a:gd name="T51" fmla="*/ 2147483647 h 518"/>
                  <a:gd name="T52" fmla="*/ 2147483647 w 582"/>
                  <a:gd name="T53" fmla="*/ 2147483647 h 518"/>
                  <a:gd name="T54" fmla="*/ 2147483647 w 582"/>
                  <a:gd name="T55" fmla="*/ 2147483647 h 518"/>
                  <a:gd name="T56" fmla="*/ 2147483647 w 582"/>
                  <a:gd name="T57" fmla="*/ 2147483647 h 518"/>
                  <a:gd name="T58" fmla="*/ 2147483647 w 582"/>
                  <a:gd name="T59" fmla="*/ 2147483647 h 518"/>
                  <a:gd name="T60" fmla="*/ 2147483647 w 582"/>
                  <a:gd name="T61" fmla="*/ 2147483647 h 518"/>
                  <a:gd name="T62" fmla="*/ 2147483647 w 582"/>
                  <a:gd name="T63" fmla="*/ 2147483647 h 518"/>
                  <a:gd name="T64" fmla="*/ 2147483647 w 582"/>
                  <a:gd name="T65" fmla="*/ 2147483647 h 518"/>
                  <a:gd name="T66" fmla="*/ 2147483647 w 582"/>
                  <a:gd name="T67" fmla="*/ 2147483647 h 518"/>
                  <a:gd name="T68" fmla="*/ 2147483647 w 582"/>
                  <a:gd name="T69" fmla="*/ 2147483647 h 518"/>
                  <a:gd name="T70" fmla="*/ 2147483647 w 582"/>
                  <a:gd name="T71" fmla="*/ 2147483647 h 518"/>
                  <a:gd name="T72" fmla="*/ 2147483647 w 582"/>
                  <a:gd name="T73" fmla="*/ 2147483647 h 518"/>
                  <a:gd name="T74" fmla="*/ 2147483647 w 582"/>
                  <a:gd name="T75" fmla="*/ 2147483647 h 518"/>
                  <a:gd name="T76" fmla="*/ 2147483647 w 582"/>
                  <a:gd name="T77" fmla="*/ 2147483647 h 518"/>
                  <a:gd name="T78" fmla="*/ 2147483647 w 582"/>
                  <a:gd name="T79" fmla="*/ 2147483647 h 518"/>
                  <a:gd name="T80" fmla="*/ 2147483647 w 582"/>
                  <a:gd name="T81" fmla="*/ 2147483647 h 518"/>
                  <a:gd name="T82" fmla="*/ 2147483647 w 582"/>
                  <a:gd name="T83" fmla="*/ 2147483647 h 518"/>
                  <a:gd name="T84" fmla="*/ 2147483647 w 582"/>
                  <a:gd name="T85" fmla="*/ 2147483647 h 518"/>
                  <a:gd name="T86" fmla="*/ 2147483647 w 582"/>
                  <a:gd name="T87" fmla="*/ 2147483647 h 518"/>
                  <a:gd name="T88" fmla="*/ 2147483647 w 582"/>
                  <a:gd name="T89" fmla="*/ 2147483647 h 518"/>
                  <a:gd name="T90" fmla="*/ 2147483647 w 582"/>
                  <a:gd name="T91" fmla="*/ 2147483647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82"/>
                  <a:gd name="T139" fmla="*/ 0 h 518"/>
                  <a:gd name="T140" fmla="*/ 582 w 582"/>
                  <a:gd name="T141" fmla="*/ 518 h 518"/>
                  <a:gd name="connsiteX0" fmla="*/ 3684 w 10000"/>
                  <a:gd name="connsiteY0" fmla="*/ 9911 h 10014"/>
                  <a:gd name="connsiteX1" fmla="*/ 3373 w 10000"/>
                  <a:gd name="connsiteY1" fmla="*/ 9445 h 10014"/>
                  <a:gd name="connsiteX2" fmla="*/ 2594 w 10000"/>
                  <a:gd name="connsiteY2" fmla="*/ 9620 h 10014"/>
                  <a:gd name="connsiteX3" fmla="*/ 2283 w 10000"/>
                  <a:gd name="connsiteY3" fmla="*/ 9853 h 10014"/>
                  <a:gd name="connsiteX4" fmla="*/ 1245 w 10000"/>
                  <a:gd name="connsiteY4" fmla="*/ 9620 h 10014"/>
                  <a:gd name="connsiteX5" fmla="*/ 467 w 10000"/>
                  <a:gd name="connsiteY5" fmla="*/ 9678 h 10014"/>
                  <a:gd name="connsiteX6" fmla="*/ 0 w 10000"/>
                  <a:gd name="connsiteY6" fmla="*/ 9096 h 10014"/>
                  <a:gd name="connsiteX7" fmla="*/ 830 w 10000"/>
                  <a:gd name="connsiteY7" fmla="*/ 9038 h 10014"/>
                  <a:gd name="connsiteX8" fmla="*/ 882 w 10000"/>
                  <a:gd name="connsiteY8" fmla="*/ 8456 h 10014"/>
                  <a:gd name="connsiteX9" fmla="*/ 623 w 10000"/>
                  <a:gd name="connsiteY9" fmla="*/ 7407 h 10014"/>
                  <a:gd name="connsiteX10" fmla="*/ 830 w 10000"/>
                  <a:gd name="connsiteY10" fmla="*/ 4788 h 10014"/>
                  <a:gd name="connsiteX11" fmla="*/ 889 w 10000"/>
                  <a:gd name="connsiteY11" fmla="*/ 4417 h 10014"/>
                  <a:gd name="connsiteX12" fmla="*/ 840 w 10000"/>
                  <a:gd name="connsiteY12" fmla="*/ 3802 h 10014"/>
                  <a:gd name="connsiteX13" fmla="*/ 1431 w 10000"/>
                  <a:gd name="connsiteY13" fmla="*/ 2802 h 10014"/>
                  <a:gd name="connsiteX14" fmla="*/ 2240 w 10000"/>
                  <a:gd name="connsiteY14" fmla="*/ 2429 h 10014"/>
                  <a:gd name="connsiteX15" fmla="*/ 3275 w 10000"/>
                  <a:gd name="connsiteY15" fmla="*/ 1792 h 10014"/>
                  <a:gd name="connsiteX16" fmla="*/ 4462 w 10000"/>
                  <a:gd name="connsiteY16" fmla="*/ 829 h 10014"/>
                  <a:gd name="connsiteX17" fmla="*/ 5032 w 10000"/>
                  <a:gd name="connsiteY17" fmla="*/ 14 h 10014"/>
                  <a:gd name="connsiteX18" fmla="*/ 6000 w 10000"/>
                  <a:gd name="connsiteY18" fmla="*/ 32 h 10014"/>
                  <a:gd name="connsiteX19" fmla="*/ 6485 w 10000"/>
                  <a:gd name="connsiteY19" fmla="*/ 829 h 10014"/>
                  <a:gd name="connsiteX20" fmla="*/ 6381 w 10000"/>
                  <a:gd name="connsiteY20" fmla="*/ 654 h 10014"/>
                  <a:gd name="connsiteX21" fmla="*/ 6588 w 10000"/>
                  <a:gd name="connsiteY21" fmla="*/ 713 h 10014"/>
                  <a:gd name="connsiteX22" fmla="*/ 6744 w 10000"/>
                  <a:gd name="connsiteY22" fmla="*/ 1178 h 10014"/>
                  <a:gd name="connsiteX23" fmla="*/ 7211 w 10000"/>
                  <a:gd name="connsiteY23" fmla="*/ 888 h 10014"/>
                  <a:gd name="connsiteX24" fmla="*/ 8249 w 10000"/>
                  <a:gd name="connsiteY24" fmla="*/ 1178 h 10014"/>
                  <a:gd name="connsiteX25" fmla="*/ 8684 w 10000"/>
                  <a:gd name="connsiteY25" fmla="*/ 1036 h 10014"/>
                  <a:gd name="connsiteX26" fmla="*/ 9093 w 10000"/>
                  <a:gd name="connsiteY26" fmla="*/ 1801 h 10014"/>
                  <a:gd name="connsiteX27" fmla="*/ 9377 w 10000"/>
                  <a:gd name="connsiteY27" fmla="*/ 2329 h 10014"/>
                  <a:gd name="connsiteX28" fmla="*/ 9802 w 10000"/>
                  <a:gd name="connsiteY28" fmla="*/ 3095 h 10014"/>
                  <a:gd name="connsiteX29" fmla="*/ 9286 w 10000"/>
                  <a:gd name="connsiteY29" fmla="*/ 4788 h 10014"/>
                  <a:gd name="connsiteX30" fmla="*/ 9857 w 10000"/>
                  <a:gd name="connsiteY30" fmla="*/ 6651 h 10014"/>
                  <a:gd name="connsiteX31" fmla="*/ 9805 w 10000"/>
                  <a:gd name="connsiteY31" fmla="*/ 7000 h 10014"/>
                  <a:gd name="connsiteX32" fmla="*/ 9546 w 10000"/>
                  <a:gd name="connsiteY32" fmla="*/ 7407 h 10014"/>
                  <a:gd name="connsiteX33" fmla="*/ 8923 w 10000"/>
                  <a:gd name="connsiteY33" fmla="*/ 8456 h 10014"/>
                  <a:gd name="connsiteX34" fmla="*/ 8456 w 10000"/>
                  <a:gd name="connsiteY34" fmla="*/ 9270 h 10014"/>
                  <a:gd name="connsiteX35" fmla="*/ 8196 w 10000"/>
                  <a:gd name="connsiteY35" fmla="*/ 8514 h 10014"/>
                  <a:gd name="connsiteX36" fmla="*/ 7626 w 10000"/>
                  <a:gd name="connsiteY36" fmla="*/ 7989 h 10014"/>
                  <a:gd name="connsiteX37" fmla="*/ 7107 w 10000"/>
                  <a:gd name="connsiteY37" fmla="*/ 8398 h 10014"/>
                  <a:gd name="connsiteX38" fmla="*/ 7004 w 10000"/>
                  <a:gd name="connsiteY38" fmla="*/ 9038 h 10014"/>
                  <a:gd name="connsiteX39" fmla="*/ 6588 w 10000"/>
                  <a:gd name="connsiteY39" fmla="*/ 9678 h 10014"/>
                  <a:gd name="connsiteX40" fmla="*/ 5966 w 10000"/>
                  <a:gd name="connsiteY40" fmla="*/ 9270 h 10014"/>
                  <a:gd name="connsiteX41" fmla="*/ 5188 w 10000"/>
                  <a:gd name="connsiteY41" fmla="*/ 8980 h 10014"/>
                  <a:gd name="connsiteX42" fmla="*/ 4929 w 10000"/>
                  <a:gd name="connsiteY42" fmla="*/ 9678 h 10014"/>
                  <a:gd name="connsiteX43" fmla="*/ 4409 w 10000"/>
                  <a:gd name="connsiteY43" fmla="*/ 9853 h 10014"/>
                  <a:gd name="connsiteX44" fmla="*/ 3684 w 10000"/>
                  <a:gd name="connsiteY44" fmla="*/ 9969 h 10014"/>
                  <a:gd name="connsiteX45" fmla="*/ 3684 w 10000"/>
                  <a:gd name="connsiteY45" fmla="*/ 9911 h 100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000" h="10014">
                    <a:moveTo>
                      <a:pt x="3684" y="9911"/>
                    </a:moveTo>
                    <a:cubicBezTo>
                      <a:pt x="3631" y="9639"/>
                      <a:pt x="3614" y="9543"/>
                      <a:pt x="3373" y="9445"/>
                    </a:cubicBezTo>
                    <a:cubicBezTo>
                      <a:pt x="3113" y="9503"/>
                      <a:pt x="2819" y="9484"/>
                      <a:pt x="2594" y="9620"/>
                    </a:cubicBezTo>
                    <a:lnTo>
                      <a:pt x="2283" y="9853"/>
                    </a:lnTo>
                    <a:cubicBezTo>
                      <a:pt x="2058" y="9872"/>
                      <a:pt x="1539" y="9639"/>
                      <a:pt x="1245" y="9620"/>
                    </a:cubicBezTo>
                    <a:cubicBezTo>
                      <a:pt x="951" y="9601"/>
                      <a:pt x="674" y="9756"/>
                      <a:pt x="467" y="9678"/>
                    </a:cubicBezTo>
                    <a:cubicBezTo>
                      <a:pt x="190" y="9465"/>
                      <a:pt x="104" y="9445"/>
                      <a:pt x="0" y="9096"/>
                    </a:cubicBezTo>
                    <a:cubicBezTo>
                      <a:pt x="17" y="8999"/>
                      <a:pt x="691" y="9134"/>
                      <a:pt x="830" y="9038"/>
                    </a:cubicBezTo>
                    <a:cubicBezTo>
                      <a:pt x="968" y="8940"/>
                      <a:pt x="917" y="8727"/>
                      <a:pt x="882" y="8456"/>
                    </a:cubicBezTo>
                    <a:cubicBezTo>
                      <a:pt x="830" y="7970"/>
                      <a:pt x="882" y="7874"/>
                      <a:pt x="623" y="7407"/>
                    </a:cubicBezTo>
                    <a:cubicBezTo>
                      <a:pt x="657" y="6767"/>
                      <a:pt x="727" y="5447"/>
                      <a:pt x="830" y="4788"/>
                    </a:cubicBezTo>
                    <a:cubicBezTo>
                      <a:pt x="847" y="4691"/>
                      <a:pt x="853" y="4437"/>
                      <a:pt x="889" y="4417"/>
                    </a:cubicBezTo>
                    <a:cubicBezTo>
                      <a:pt x="853" y="4185"/>
                      <a:pt x="750" y="4071"/>
                      <a:pt x="840" y="3802"/>
                    </a:cubicBezTo>
                    <a:cubicBezTo>
                      <a:pt x="930" y="3533"/>
                      <a:pt x="289" y="2879"/>
                      <a:pt x="1431" y="2802"/>
                    </a:cubicBezTo>
                    <a:cubicBezTo>
                      <a:pt x="1604" y="2220"/>
                      <a:pt x="1773" y="2603"/>
                      <a:pt x="2240" y="2429"/>
                    </a:cubicBezTo>
                    <a:cubicBezTo>
                      <a:pt x="2344" y="2254"/>
                      <a:pt x="3171" y="1967"/>
                      <a:pt x="3275" y="1792"/>
                    </a:cubicBezTo>
                    <a:cubicBezTo>
                      <a:pt x="3378" y="1035"/>
                      <a:pt x="4168" y="1314"/>
                      <a:pt x="4462" y="829"/>
                    </a:cubicBezTo>
                    <a:cubicBezTo>
                      <a:pt x="4548" y="247"/>
                      <a:pt x="4599" y="169"/>
                      <a:pt x="5032" y="14"/>
                    </a:cubicBezTo>
                    <a:cubicBezTo>
                      <a:pt x="5603" y="91"/>
                      <a:pt x="5464" y="-64"/>
                      <a:pt x="6000" y="32"/>
                    </a:cubicBezTo>
                    <a:cubicBezTo>
                      <a:pt x="6069" y="149"/>
                      <a:pt x="6422" y="725"/>
                      <a:pt x="6485" y="829"/>
                    </a:cubicBezTo>
                    <a:cubicBezTo>
                      <a:pt x="6549" y="933"/>
                      <a:pt x="6416" y="712"/>
                      <a:pt x="6381" y="654"/>
                    </a:cubicBezTo>
                    <a:cubicBezTo>
                      <a:pt x="6347" y="596"/>
                      <a:pt x="6520" y="694"/>
                      <a:pt x="6588" y="713"/>
                    </a:cubicBezTo>
                    <a:cubicBezTo>
                      <a:pt x="6450" y="227"/>
                      <a:pt x="6485" y="984"/>
                      <a:pt x="6744" y="1178"/>
                    </a:cubicBezTo>
                    <a:cubicBezTo>
                      <a:pt x="7107" y="907"/>
                      <a:pt x="6934" y="984"/>
                      <a:pt x="7211" y="888"/>
                    </a:cubicBezTo>
                    <a:cubicBezTo>
                      <a:pt x="7574" y="965"/>
                      <a:pt x="7868" y="1140"/>
                      <a:pt x="8249" y="1178"/>
                    </a:cubicBezTo>
                    <a:cubicBezTo>
                      <a:pt x="8145" y="1586"/>
                      <a:pt x="8598" y="823"/>
                      <a:pt x="8684" y="1036"/>
                    </a:cubicBezTo>
                    <a:cubicBezTo>
                      <a:pt x="8702" y="1115"/>
                      <a:pt x="9007" y="1761"/>
                      <a:pt x="9093" y="1801"/>
                    </a:cubicBezTo>
                    <a:cubicBezTo>
                      <a:pt x="9197" y="2130"/>
                      <a:pt x="9134" y="2154"/>
                      <a:pt x="9377" y="2329"/>
                    </a:cubicBezTo>
                    <a:cubicBezTo>
                      <a:pt x="9445" y="2446"/>
                      <a:pt x="9785" y="2959"/>
                      <a:pt x="9802" y="3095"/>
                    </a:cubicBezTo>
                    <a:cubicBezTo>
                      <a:pt x="9837" y="3677"/>
                      <a:pt x="9460" y="4225"/>
                      <a:pt x="9286" y="4788"/>
                    </a:cubicBezTo>
                    <a:cubicBezTo>
                      <a:pt x="9321" y="6030"/>
                      <a:pt x="8993" y="6457"/>
                      <a:pt x="9857" y="6651"/>
                    </a:cubicBezTo>
                    <a:cubicBezTo>
                      <a:pt x="10064" y="6806"/>
                      <a:pt x="10047" y="6903"/>
                      <a:pt x="9805" y="7000"/>
                    </a:cubicBezTo>
                    <a:cubicBezTo>
                      <a:pt x="9684" y="7407"/>
                      <a:pt x="9805" y="7311"/>
                      <a:pt x="9546" y="7407"/>
                    </a:cubicBezTo>
                    <a:cubicBezTo>
                      <a:pt x="9234" y="8436"/>
                      <a:pt x="9908" y="8339"/>
                      <a:pt x="8923" y="8456"/>
                    </a:cubicBezTo>
                    <a:cubicBezTo>
                      <a:pt x="8699" y="8630"/>
                      <a:pt x="8543" y="8980"/>
                      <a:pt x="8456" y="9270"/>
                    </a:cubicBezTo>
                    <a:cubicBezTo>
                      <a:pt x="8283" y="9309"/>
                      <a:pt x="8370" y="8669"/>
                      <a:pt x="8196" y="8514"/>
                    </a:cubicBezTo>
                    <a:cubicBezTo>
                      <a:pt x="8059" y="8300"/>
                      <a:pt x="7799" y="8010"/>
                      <a:pt x="7626" y="7989"/>
                    </a:cubicBezTo>
                    <a:cubicBezTo>
                      <a:pt x="7522" y="8010"/>
                      <a:pt x="7194" y="8339"/>
                      <a:pt x="7107" y="8398"/>
                    </a:cubicBezTo>
                    <a:cubicBezTo>
                      <a:pt x="6934" y="8514"/>
                      <a:pt x="7038" y="8824"/>
                      <a:pt x="7004" y="9038"/>
                    </a:cubicBezTo>
                    <a:cubicBezTo>
                      <a:pt x="6934" y="9387"/>
                      <a:pt x="6865" y="9522"/>
                      <a:pt x="6588" y="9678"/>
                    </a:cubicBezTo>
                    <a:cubicBezTo>
                      <a:pt x="6364" y="9659"/>
                      <a:pt x="6191" y="9309"/>
                      <a:pt x="5966" y="9270"/>
                    </a:cubicBezTo>
                    <a:cubicBezTo>
                      <a:pt x="5672" y="9213"/>
                      <a:pt x="5499" y="9096"/>
                      <a:pt x="5188" y="8980"/>
                    </a:cubicBezTo>
                    <a:cubicBezTo>
                      <a:pt x="4842" y="9232"/>
                      <a:pt x="5170" y="9328"/>
                      <a:pt x="4929" y="9678"/>
                    </a:cubicBezTo>
                    <a:cubicBezTo>
                      <a:pt x="4894" y="9717"/>
                      <a:pt x="4496" y="9833"/>
                      <a:pt x="4409" y="9853"/>
                    </a:cubicBezTo>
                    <a:cubicBezTo>
                      <a:pt x="4115" y="10066"/>
                      <a:pt x="4064" y="10027"/>
                      <a:pt x="3684" y="9969"/>
                    </a:cubicBezTo>
                    <a:cubicBezTo>
                      <a:pt x="3476" y="9737"/>
                      <a:pt x="3458" y="9756"/>
                      <a:pt x="3684" y="991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0" name="Freeform 55"/>
              <p:cNvSpPr/>
              <p:nvPr/>
            </p:nvSpPr>
            <p:spPr bwMode="auto">
              <a:xfrm>
                <a:off x="5257236" y="3444883"/>
                <a:ext cx="887482" cy="1326534"/>
              </a:xfrm>
              <a:custGeom>
                <a:gdLst>
                  <a:gd name="T0" fmla="*/ 2147483647 w 497"/>
                  <a:gd name="T1" fmla="*/ 2147483647 h 724"/>
                  <a:gd name="T2" fmla="*/ 2147483647 w 497"/>
                  <a:gd name="T3" fmla="*/ 2147483647 h 724"/>
                  <a:gd name="T4" fmla="*/ 2147483647 w 497"/>
                  <a:gd name="T5" fmla="*/ 2147483647 h 724"/>
                  <a:gd name="T6" fmla="*/ 2147483647 w 497"/>
                  <a:gd name="T7" fmla="*/ 2147483647 h 724"/>
                  <a:gd name="T8" fmla="*/ 2147483647 w 497"/>
                  <a:gd name="T9" fmla="*/ 2147483647 h 724"/>
                  <a:gd name="T10" fmla="*/ 0 w 497"/>
                  <a:gd name="T11" fmla="*/ 2147483647 h 724"/>
                  <a:gd name="T12" fmla="*/ 2147483647 w 497"/>
                  <a:gd name="T13" fmla="*/ 2147483647 h 724"/>
                  <a:gd name="T14" fmla="*/ 2147483647 w 497"/>
                  <a:gd name="T15" fmla="*/ 2147483647 h 724"/>
                  <a:gd name="T16" fmla="*/ 2147483647 w 497"/>
                  <a:gd name="T17" fmla="*/ 2147483647 h 724"/>
                  <a:gd name="T18" fmla="*/ 2147483647 w 497"/>
                  <a:gd name="T19" fmla="*/ 2147483647 h 724"/>
                  <a:gd name="T20" fmla="*/ 2147483647 w 497"/>
                  <a:gd name="T21" fmla="*/ 2147483647 h 724"/>
                  <a:gd name="T22" fmla="*/ 2147483647 w 497"/>
                  <a:gd name="T23" fmla="*/ 2147483647 h 724"/>
                  <a:gd name="T24" fmla="*/ 2147483647 w 497"/>
                  <a:gd name="T25" fmla="*/ 2147483647 h 724"/>
                  <a:gd name="T26" fmla="*/ 2147483647 w 497"/>
                  <a:gd name="T27" fmla="*/ 2147483647 h 724"/>
                  <a:gd name="T28" fmla="*/ 2147483647 w 497"/>
                  <a:gd name="T29" fmla="*/ 2147483647 h 724"/>
                  <a:gd name="T30" fmla="*/ 2147483647 w 497"/>
                  <a:gd name="T31" fmla="*/ 2147483647 h 724"/>
                  <a:gd name="T32" fmla="*/ 2147483647 w 497"/>
                  <a:gd name="T33" fmla="*/ 2147483647 h 724"/>
                  <a:gd name="T34" fmla="*/ 2147483647 w 497"/>
                  <a:gd name="T35" fmla="*/ 2147483647 h 724"/>
                  <a:gd name="T36" fmla="*/ 2147483647 w 497"/>
                  <a:gd name="T37" fmla="*/ 2147483647 h 724"/>
                  <a:gd name="T38" fmla="*/ 2147483647 w 497"/>
                  <a:gd name="T39" fmla="*/ 2147483647 h 724"/>
                  <a:gd name="T40" fmla="*/ 2147483647 w 497"/>
                  <a:gd name="T41" fmla="*/ 2147483647 h 724"/>
                  <a:gd name="T42" fmla="*/ 2147483647 w 497"/>
                  <a:gd name="T43" fmla="*/ 2147483647 h 724"/>
                  <a:gd name="T44" fmla="*/ 2147483647 w 497"/>
                  <a:gd name="T45" fmla="*/ 2147483647 h 724"/>
                  <a:gd name="T46" fmla="*/ 2147483647 w 497"/>
                  <a:gd name="T47" fmla="*/ 2147483647 h 724"/>
                  <a:gd name="T48" fmla="*/ 2147483647 w 497"/>
                  <a:gd name="T49" fmla="*/ 2147483647 h 724"/>
                  <a:gd name="T50" fmla="*/ 2147483647 w 497"/>
                  <a:gd name="T51" fmla="*/ 2147483647 h 724"/>
                  <a:gd name="T52" fmla="*/ 2147483647 w 497"/>
                  <a:gd name="T53" fmla="*/ 2147483647 h 724"/>
                  <a:gd name="T54" fmla="*/ 2147483647 w 497"/>
                  <a:gd name="T55" fmla="*/ 2147483647 h 724"/>
                  <a:gd name="T56" fmla="*/ 2147483647 w 497"/>
                  <a:gd name="T57" fmla="*/ 2147483647 h 724"/>
                  <a:gd name="T58" fmla="*/ 2147483647 w 497"/>
                  <a:gd name="T59" fmla="*/ 2147483647 h 724"/>
                  <a:gd name="T60" fmla="*/ 2147483647 w 497"/>
                  <a:gd name="T61" fmla="*/ 2147483647 h 724"/>
                  <a:gd name="T62" fmla="*/ 2147483647 w 497"/>
                  <a:gd name="T63" fmla="*/ 2147483647 h 72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97"/>
                  <a:gd name="T97" fmla="*/ 0 h 724"/>
                  <a:gd name="T98" fmla="*/ 497 w 497"/>
                  <a:gd name="T99" fmla="*/ 724 h 724"/>
                  <a:gd name="connsiteX0" fmla="*/ 2413 w 10464"/>
                  <a:gd name="connsiteY0" fmla="*/ 9791 h 10011"/>
                  <a:gd name="connsiteX1" fmla="*/ 2603 w 10464"/>
                  <a:gd name="connsiteY1" fmla="*/ 9274 h 10011"/>
                  <a:gd name="connsiteX2" fmla="*/ 1968 w 10464"/>
                  <a:gd name="connsiteY2" fmla="*/ 9103 h 10011"/>
                  <a:gd name="connsiteX3" fmla="*/ 1016 w 10464"/>
                  <a:gd name="connsiteY3" fmla="*/ 9060 h 10011"/>
                  <a:gd name="connsiteX4" fmla="*/ 635 w 10464"/>
                  <a:gd name="connsiteY4" fmla="*/ 8370 h 10011"/>
                  <a:gd name="connsiteX5" fmla="*/ 380 w 10464"/>
                  <a:gd name="connsiteY5" fmla="*/ 7553 h 10011"/>
                  <a:gd name="connsiteX6" fmla="*/ 571 w 10464"/>
                  <a:gd name="connsiteY6" fmla="*/ 7295 h 10011"/>
                  <a:gd name="connsiteX7" fmla="*/ 827 w 10464"/>
                  <a:gd name="connsiteY7" fmla="*/ 7037 h 10011"/>
                  <a:gd name="connsiteX8" fmla="*/ 571 w 10464"/>
                  <a:gd name="connsiteY8" fmla="*/ 6692 h 10011"/>
                  <a:gd name="connsiteX9" fmla="*/ 445 w 10464"/>
                  <a:gd name="connsiteY9" fmla="*/ 6436 h 10011"/>
                  <a:gd name="connsiteX10" fmla="*/ 380 w 10464"/>
                  <a:gd name="connsiteY10" fmla="*/ 6004 h 10011"/>
                  <a:gd name="connsiteX11" fmla="*/ 0 w 10464"/>
                  <a:gd name="connsiteY11" fmla="*/ 5616 h 10011"/>
                  <a:gd name="connsiteX12" fmla="*/ 253 w 10464"/>
                  <a:gd name="connsiteY12" fmla="*/ 5402 h 10011"/>
                  <a:gd name="connsiteX13" fmla="*/ 194 w 10464"/>
                  <a:gd name="connsiteY13" fmla="*/ 5006 h 10011"/>
                  <a:gd name="connsiteX14" fmla="*/ 1016 w 10464"/>
                  <a:gd name="connsiteY14" fmla="*/ 5014 h 10011"/>
                  <a:gd name="connsiteX15" fmla="*/ 1968 w 10464"/>
                  <a:gd name="connsiteY15" fmla="*/ 5660 h 10011"/>
                  <a:gd name="connsiteX16" fmla="*/ 2477 w 10464"/>
                  <a:gd name="connsiteY16" fmla="*/ 5229 h 10011"/>
                  <a:gd name="connsiteX17" fmla="*/ 3112 w 10464"/>
                  <a:gd name="connsiteY17" fmla="*/ 5100 h 10011"/>
                  <a:gd name="connsiteX18" fmla="*/ 3430 w 10464"/>
                  <a:gd name="connsiteY18" fmla="*/ 4540 h 10011"/>
                  <a:gd name="connsiteX19" fmla="*/ 4063 w 10464"/>
                  <a:gd name="connsiteY19" fmla="*/ 3981 h 10011"/>
                  <a:gd name="connsiteX20" fmla="*/ 3238 w 10464"/>
                  <a:gd name="connsiteY20" fmla="*/ 3637 h 10011"/>
                  <a:gd name="connsiteX21" fmla="*/ 2979 w 10464"/>
                  <a:gd name="connsiteY21" fmla="*/ 2507 h 10011"/>
                  <a:gd name="connsiteX22" fmla="*/ 3430 w 10464"/>
                  <a:gd name="connsiteY22" fmla="*/ 1785 h 10011"/>
                  <a:gd name="connsiteX23" fmla="*/ 3889 w 10464"/>
                  <a:gd name="connsiteY23" fmla="*/ 1656 h 10011"/>
                  <a:gd name="connsiteX24" fmla="*/ 4801 w 10464"/>
                  <a:gd name="connsiteY24" fmla="*/ 851 h 10011"/>
                  <a:gd name="connsiteX25" fmla="*/ 5724 w 10464"/>
                  <a:gd name="connsiteY25" fmla="*/ 697 h 10011"/>
                  <a:gd name="connsiteX26" fmla="*/ 6950 w 10464"/>
                  <a:gd name="connsiteY26" fmla="*/ 376 h 10011"/>
                  <a:gd name="connsiteX27" fmla="*/ 7557 w 10464"/>
                  <a:gd name="connsiteY27" fmla="*/ 409 h 10011"/>
                  <a:gd name="connsiteX28" fmla="*/ 8254 w 10464"/>
                  <a:gd name="connsiteY28" fmla="*/ 194 h 10011"/>
                  <a:gd name="connsiteX29" fmla="*/ 8439 w 10464"/>
                  <a:gd name="connsiteY29" fmla="*/ 472 h 10011"/>
                  <a:gd name="connsiteX30" fmla="*/ 9332 w 10464"/>
                  <a:gd name="connsiteY30" fmla="*/ 19 h 10011"/>
                  <a:gd name="connsiteX31" fmla="*/ 10444 w 10464"/>
                  <a:gd name="connsiteY31" fmla="*/ 91 h 10011"/>
                  <a:gd name="connsiteX32" fmla="*/ 9143 w 10464"/>
                  <a:gd name="connsiteY32" fmla="*/ 580 h 10011"/>
                  <a:gd name="connsiteX33" fmla="*/ 8826 w 10464"/>
                  <a:gd name="connsiteY33" fmla="*/ 925 h 10011"/>
                  <a:gd name="connsiteX34" fmla="*/ 9334 w 10464"/>
                  <a:gd name="connsiteY34" fmla="*/ 1270 h 10011"/>
                  <a:gd name="connsiteX35" fmla="*/ 8635 w 10464"/>
                  <a:gd name="connsiteY35" fmla="*/ 1571 h 10011"/>
                  <a:gd name="connsiteX36" fmla="*/ 9081 w 10464"/>
                  <a:gd name="connsiteY36" fmla="*/ 2002 h 10011"/>
                  <a:gd name="connsiteX37" fmla="*/ 8509 w 10464"/>
                  <a:gd name="connsiteY37" fmla="*/ 2345 h 10011"/>
                  <a:gd name="connsiteX38" fmla="*/ 8635 w 10464"/>
                  <a:gd name="connsiteY38" fmla="*/ 2475 h 10011"/>
                  <a:gd name="connsiteX39" fmla="*/ 9651 w 10464"/>
                  <a:gd name="connsiteY39" fmla="*/ 2733 h 10011"/>
                  <a:gd name="connsiteX40" fmla="*/ 8891 w 10464"/>
                  <a:gd name="connsiteY40" fmla="*/ 3206 h 10011"/>
                  <a:gd name="connsiteX41" fmla="*/ 9397 w 10464"/>
                  <a:gd name="connsiteY41" fmla="*/ 3550 h 10011"/>
                  <a:gd name="connsiteX42" fmla="*/ 9081 w 10464"/>
                  <a:gd name="connsiteY42" fmla="*/ 4024 h 10011"/>
                  <a:gd name="connsiteX43" fmla="*/ 8635 w 10464"/>
                  <a:gd name="connsiteY43" fmla="*/ 4024 h 10011"/>
                  <a:gd name="connsiteX44" fmla="*/ 8699 w 10464"/>
                  <a:gd name="connsiteY44" fmla="*/ 4670 h 10011"/>
                  <a:gd name="connsiteX45" fmla="*/ 8952 w 10464"/>
                  <a:gd name="connsiteY45" fmla="*/ 4713 h 10011"/>
                  <a:gd name="connsiteX46" fmla="*/ 8509 w 10464"/>
                  <a:gd name="connsiteY46" fmla="*/ 5358 h 10011"/>
                  <a:gd name="connsiteX47" fmla="*/ 8573 w 10464"/>
                  <a:gd name="connsiteY47" fmla="*/ 5530 h 10011"/>
                  <a:gd name="connsiteX48" fmla="*/ 8763 w 10464"/>
                  <a:gd name="connsiteY48" fmla="*/ 5574 h 10011"/>
                  <a:gd name="connsiteX49" fmla="*/ 8445 w 10464"/>
                  <a:gd name="connsiteY49" fmla="*/ 6177 h 10011"/>
                  <a:gd name="connsiteX50" fmla="*/ 8509 w 10464"/>
                  <a:gd name="connsiteY50" fmla="*/ 6478 h 10011"/>
                  <a:gd name="connsiteX51" fmla="*/ 8128 w 10464"/>
                  <a:gd name="connsiteY51" fmla="*/ 6821 h 10011"/>
                  <a:gd name="connsiteX52" fmla="*/ 7811 w 10464"/>
                  <a:gd name="connsiteY52" fmla="*/ 7037 h 10011"/>
                  <a:gd name="connsiteX53" fmla="*/ 7557 w 10464"/>
                  <a:gd name="connsiteY53" fmla="*/ 7338 h 10011"/>
                  <a:gd name="connsiteX54" fmla="*/ 7428 w 10464"/>
                  <a:gd name="connsiteY54" fmla="*/ 7683 h 10011"/>
                  <a:gd name="connsiteX55" fmla="*/ 6960 w 10464"/>
                  <a:gd name="connsiteY55" fmla="*/ 8081 h 10011"/>
                  <a:gd name="connsiteX56" fmla="*/ 6540 w 10464"/>
                  <a:gd name="connsiteY56" fmla="*/ 8242 h 10011"/>
                  <a:gd name="connsiteX57" fmla="*/ 6477 w 10464"/>
                  <a:gd name="connsiteY57" fmla="*/ 8414 h 10011"/>
                  <a:gd name="connsiteX58" fmla="*/ 6286 w 10464"/>
                  <a:gd name="connsiteY58" fmla="*/ 8458 h 10011"/>
                  <a:gd name="connsiteX59" fmla="*/ 5968 w 10464"/>
                  <a:gd name="connsiteY59" fmla="*/ 8844 h 10011"/>
                  <a:gd name="connsiteX60" fmla="*/ 5716 w 10464"/>
                  <a:gd name="connsiteY60" fmla="*/ 9491 h 10011"/>
                  <a:gd name="connsiteX61" fmla="*/ 5333 w 10464"/>
                  <a:gd name="connsiteY61" fmla="*/ 9663 h 10011"/>
                  <a:gd name="connsiteX62" fmla="*/ 4192 w 10464"/>
                  <a:gd name="connsiteY62" fmla="*/ 9491 h 10011"/>
                  <a:gd name="connsiteX63" fmla="*/ 2921 w 10464"/>
                  <a:gd name="connsiteY63" fmla="*/ 9619 h 10011"/>
                  <a:gd name="connsiteX64" fmla="*/ 2413 w 10464"/>
                  <a:gd name="connsiteY64" fmla="*/ 9791 h 100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464" h="10011">
                    <a:moveTo>
                      <a:pt x="2413" y="9791"/>
                    </a:moveTo>
                    <a:cubicBezTo>
                      <a:pt x="2328" y="9734"/>
                      <a:pt x="2687" y="9391"/>
                      <a:pt x="2603" y="9274"/>
                    </a:cubicBezTo>
                    <a:cubicBezTo>
                      <a:pt x="2519" y="9161"/>
                      <a:pt x="2222" y="9131"/>
                      <a:pt x="1968" y="9103"/>
                    </a:cubicBezTo>
                    <a:cubicBezTo>
                      <a:pt x="1650" y="9074"/>
                      <a:pt x="1334" y="9074"/>
                      <a:pt x="1016" y="9060"/>
                    </a:cubicBezTo>
                    <a:cubicBezTo>
                      <a:pt x="931" y="8802"/>
                      <a:pt x="741" y="8600"/>
                      <a:pt x="635" y="8370"/>
                    </a:cubicBezTo>
                    <a:cubicBezTo>
                      <a:pt x="571" y="7810"/>
                      <a:pt x="571" y="7927"/>
                      <a:pt x="380" y="7553"/>
                    </a:cubicBezTo>
                    <a:cubicBezTo>
                      <a:pt x="402" y="7411"/>
                      <a:pt x="466" y="7425"/>
                      <a:pt x="571" y="7295"/>
                    </a:cubicBezTo>
                    <a:cubicBezTo>
                      <a:pt x="635" y="7223"/>
                      <a:pt x="827" y="7037"/>
                      <a:pt x="827" y="7037"/>
                    </a:cubicBezTo>
                    <a:cubicBezTo>
                      <a:pt x="910" y="6808"/>
                      <a:pt x="931" y="6750"/>
                      <a:pt x="571" y="6692"/>
                    </a:cubicBezTo>
                    <a:cubicBezTo>
                      <a:pt x="529" y="6606"/>
                      <a:pt x="466" y="6520"/>
                      <a:pt x="445" y="6436"/>
                    </a:cubicBezTo>
                    <a:cubicBezTo>
                      <a:pt x="423" y="6290"/>
                      <a:pt x="445" y="6148"/>
                      <a:pt x="380" y="6004"/>
                    </a:cubicBezTo>
                    <a:cubicBezTo>
                      <a:pt x="318" y="5860"/>
                      <a:pt x="0" y="5616"/>
                      <a:pt x="0" y="5616"/>
                    </a:cubicBezTo>
                    <a:cubicBezTo>
                      <a:pt x="64" y="5473"/>
                      <a:pt x="21" y="5473"/>
                      <a:pt x="253" y="5402"/>
                    </a:cubicBezTo>
                    <a:cubicBezTo>
                      <a:pt x="380" y="5358"/>
                      <a:pt x="194" y="5006"/>
                      <a:pt x="194" y="5006"/>
                    </a:cubicBezTo>
                    <a:cubicBezTo>
                      <a:pt x="278" y="4834"/>
                      <a:pt x="762" y="5071"/>
                      <a:pt x="1016" y="5014"/>
                    </a:cubicBezTo>
                    <a:cubicBezTo>
                      <a:pt x="1460" y="5114"/>
                      <a:pt x="1566" y="5473"/>
                      <a:pt x="1968" y="5660"/>
                    </a:cubicBezTo>
                    <a:cubicBezTo>
                      <a:pt x="2243" y="5602"/>
                      <a:pt x="2307" y="5402"/>
                      <a:pt x="2477" y="5229"/>
                    </a:cubicBezTo>
                    <a:cubicBezTo>
                      <a:pt x="2539" y="5157"/>
                      <a:pt x="2984" y="5129"/>
                      <a:pt x="3112" y="5100"/>
                    </a:cubicBezTo>
                    <a:cubicBezTo>
                      <a:pt x="3216" y="4870"/>
                      <a:pt x="3112" y="4683"/>
                      <a:pt x="3430" y="4540"/>
                    </a:cubicBezTo>
                    <a:cubicBezTo>
                      <a:pt x="3534" y="3880"/>
                      <a:pt x="3471" y="4239"/>
                      <a:pt x="4063" y="3981"/>
                    </a:cubicBezTo>
                    <a:cubicBezTo>
                      <a:pt x="3958" y="3680"/>
                      <a:pt x="3662" y="3680"/>
                      <a:pt x="3238" y="3637"/>
                    </a:cubicBezTo>
                    <a:cubicBezTo>
                      <a:pt x="2984" y="3522"/>
                      <a:pt x="2874" y="2709"/>
                      <a:pt x="2979" y="2507"/>
                    </a:cubicBezTo>
                    <a:cubicBezTo>
                      <a:pt x="3023" y="2119"/>
                      <a:pt x="3238" y="2174"/>
                      <a:pt x="3430" y="1785"/>
                    </a:cubicBezTo>
                    <a:cubicBezTo>
                      <a:pt x="3216" y="1370"/>
                      <a:pt x="3635" y="1827"/>
                      <a:pt x="3889" y="1656"/>
                    </a:cubicBezTo>
                    <a:cubicBezTo>
                      <a:pt x="4081" y="1454"/>
                      <a:pt x="4496" y="1012"/>
                      <a:pt x="4801" y="851"/>
                    </a:cubicBezTo>
                    <a:cubicBezTo>
                      <a:pt x="5107" y="692"/>
                      <a:pt x="5365" y="775"/>
                      <a:pt x="5724" y="697"/>
                    </a:cubicBezTo>
                    <a:cubicBezTo>
                      <a:pt x="6083" y="617"/>
                      <a:pt x="6633" y="376"/>
                      <a:pt x="6950" y="376"/>
                    </a:cubicBezTo>
                    <a:cubicBezTo>
                      <a:pt x="7416" y="320"/>
                      <a:pt x="7450" y="122"/>
                      <a:pt x="7557" y="409"/>
                    </a:cubicBezTo>
                    <a:cubicBezTo>
                      <a:pt x="7767" y="395"/>
                      <a:pt x="8107" y="184"/>
                      <a:pt x="8254" y="194"/>
                    </a:cubicBezTo>
                    <a:cubicBezTo>
                      <a:pt x="8402" y="205"/>
                      <a:pt x="8101" y="500"/>
                      <a:pt x="8439" y="472"/>
                    </a:cubicBezTo>
                    <a:cubicBezTo>
                      <a:pt x="9076" y="307"/>
                      <a:pt x="8998" y="82"/>
                      <a:pt x="9332" y="19"/>
                    </a:cubicBezTo>
                    <a:cubicBezTo>
                      <a:pt x="9666" y="-44"/>
                      <a:pt x="10614" y="63"/>
                      <a:pt x="10444" y="91"/>
                    </a:cubicBezTo>
                    <a:cubicBezTo>
                      <a:pt x="10254" y="463"/>
                      <a:pt x="9779" y="524"/>
                      <a:pt x="9143" y="580"/>
                    </a:cubicBezTo>
                    <a:cubicBezTo>
                      <a:pt x="9059" y="753"/>
                      <a:pt x="9101" y="867"/>
                      <a:pt x="8826" y="925"/>
                    </a:cubicBezTo>
                    <a:cubicBezTo>
                      <a:pt x="8973" y="1069"/>
                      <a:pt x="9143" y="1141"/>
                      <a:pt x="9334" y="1270"/>
                    </a:cubicBezTo>
                    <a:cubicBezTo>
                      <a:pt x="9504" y="1627"/>
                      <a:pt x="9186" y="1542"/>
                      <a:pt x="8635" y="1571"/>
                    </a:cubicBezTo>
                    <a:cubicBezTo>
                      <a:pt x="8699" y="1814"/>
                      <a:pt x="8783" y="1872"/>
                      <a:pt x="9081" y="2002"/>
                    </a:cubicBezTo>
                    <a:cubicBezTo>
                      <a:pt x="8952" y="2647"/>
                      <a:pt x="9229" y="2029"/>
                      <a:pt x="8509" y="2345"/>
                    </a:cubicBezTo>
                    <a:cubicBezTo>
                      <a:pt x="8445" y="2374"/>
                      <a:pt x="8573" y="2447"/>
                      <a:pt x="8635" y="2475"/>
                    </a:cubicBezTo>
                    <a:cubicBezTo>
                      <a:pt x="8742" y="2532"/>
                      <a:pt x="9482" y="2690"/>
                      <a:pt x="9651" y="2733"/>
                    </a:cubicBezTo>
                    <a:cubicBezTo>
                      <a:pt x="9567" y="3306"/>
                      <a:pt x="9546" y="3063"/>
                      <a:pt x="8891" y="3206"/>
                    </a:cubicBezTo>
                    <a:cubicBezTo>
                      <a:pt x="8973" y="3535"/>
                      <a:pt x="8973" y="3478"/>
                      <a:pt x="9397" y="3550"/>
                    </a:cubicBezTo>
                    <a:cubicBezTo>
                      <a:pt x="9312" y="3752"/>
                      <a:pt x="9355" y="3896"/>
                      <a:pt x="9081" y="4024"/>
                    </a:cubicBezTo>
                    <a:cubicBezTo>
                      <a:pt x="8932" y="3995"/>
                      <a:pt x="8128" y="3794"/>
                      <a:pt x="8635" y="4024"/>
                    </a:cubicBezTo>
                    <a:cubicBezTo>
                      <a:pt x="8656" y="4239"/>
                      <a:pt x="8614" y="4469"/>
                      <a:pt x="8699" y="4670"/>
                    </a:cubicBezTo>
                    <a:cubicBezTo>
                      <a:pt x="8721" y="4728"/>
                      <a:pt x="8932" y="4656"/>
                      <a:pt x="8952" y="4713"/>
                    </a:cubicBezTo>
                    <a:cubicBezTo>
                      <a:pt x="9143" y="5372"/>
                      <a:pt x="9059" y="5301"/>
                      <a:pt x="8509" y="5358"/>
                    </a:cubicBezTo>
                    <a:cubicBezTo>
                      <a:pt x="8530" y="5416"/>
                      <a:pt x="8509" y="5487"/>
                      <a:pt x="8573" y="5530"/>
                    </a:cubicBezTo>
                    <a:cubicBezTo>
                      <a:pt x="8614" y="5558"/>
                      <a:pt x="8763" y="5530"/>
                      <a:pt x="8763" y="5574"/>
                    </a:cubicBezTo>
                    <a:cubicBezTo>
                      <a:pt x="8805" y="5688"/>
                      <a:pt x="8487" y="6033"/>
                      <a:pt x="8445" y="6177"/>
                    </a:cubicBezTo>
                    <a:cubicBezTo>
                      <a:pt x="8403" y="6319"/>
                      <a:pt x="8552" y="6376"/>
                      <a:pt x="8509" y="6478"/>
                    </a:cubicBezTo>
                    <a:cubicBezTo>
                      <a:pt x="8360" y="6634"/>
                      <a:pt x="8360" y="6722"/>
                      <a:pt x="8128" y="6821"/>
                    </a:cubicBezTo>
                    <a:cubicBezTo>
                      <a:pt x="8043" y="6908"/>
                      <a:pt x="7895" y="6951"/>
                      <a:pt x="7811" y="7037"/>
                    </a:cubicBezTo>
                    <a:cubicBezTo>
                      <a:pt x="7493" y="7411"/>
                      <a:pt x="8001" y="7137"/>
                      <a:pt x="7557" y="7338"/>
                    </a:cubicBezTo>
                    <a:cubicBezTo>
                      <a:pt x="7387" y="7683"/>
                      <a:pt x="7527" y="7559"/>
                      <a:pt x="7428" y="7683"/>
                    </a:cubicBezTo>
                    <a:cubicBezTo>
                      <a:pt x="7329" y="7807"/>
                      <a:pt x="7489" y="7838"/>
                      <a:pt x="6960" y="8081"/>
                    </a:cubicBezTo>
                    <a:cubicBezTo>
                      <a:pt x="6727" y="8311"/>
                      <a:pt x="6625" y="8040"/>
                      <a:pt x="6540" y="8242"/>
                    </a:cubicBezTo>
                    <a:cubicBezTo>
                      <a:pt x="6519" y="8299"/>
                      <a:pt x="6540" y="8370"/>
                      <a:pt x="6477" y="8414"/>
                    </a:cubicBezTo>
                    <a:cubicBezTo>
                      <a:pt x="6435" y="8443"/>
                      <a:pt x="6349" y="8443"/>
                      <a:pt x="6286" y="8458"/>
                    </a:cubicBezTo>
                    <a:cubicBezTo>
                      <a:pt x="6160" y="8586"/>
                      <a:pt x="6096" y="8715"/>
                      <a:pt x="5968" y="8844"/>
                    </a:cubicBezTo>
                    <a:cubicBezTo>
                      <a:pt x="5905" y="9074"/>
                      <a:pt x="5821" y="9274"/>
                      <a:pt x="5716" y="9491"/>
                    </a:cubicBezTo>
                    <a:cubicBezTo>
                      <a:pt x="5672" y="9590"/>
                      <a:pt x="5333" y="9663"/>
                      <a:pt x="5333" y="9663"/>
                    </a:cubicBezTo>
                    <a:cubicBezTo>
                      <a:pt x="5080" y="9677"/>
                      <a:pt x="4592" y="9491"/>
                      <a:pt x="4192" y="9491"/>
                    </a:cubicBezTo>
                    <a:cubicBezTo>
                      <a:pt x="3789" y="9491"/>
                      <a:pt x="3216" y="9575"/>
                      <a:pt x="2921" y="9619"/>
                    </a:cubicBezTo>
                    <a:cubicBezTo>
                      <a:pt x="2646" y="9805"/>
                      <a:pt x="2264" y="10293"/>
                      <a:pt x="2413" y="979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1" name="Freeform 56"/>
              <p:cNvSpPr/>
              <p:nvPr/>
            </p:nvSpPr>
            <p:spPr bwMode="auto">
              <a:xfrm>
                <a:off x="5959932" y="3281986"/>
                <a:ext cx="1184391" cy="1260169"/>
              </a:xfrm>
              <a:custGeom>
                <a:gdLst>
                  <a:gd name="T0" fmla="*/ 2147483647 w 684"/>
                  <a:gd name="T1" fmla="*/ 2147483647 h 664"/>
                  <a:gd name="T2" fmla="*/ 2147483647 w 684"/>
                  <a:gd name="T3" fmla="*/ 2147483647 h 664"/>
                  <a:gd name="T4" fmla="*/ 2147483647 w 684"/>
                  <a:gd name="T5" fmla="*/ 2147483647 h 664"/>
                  <a:gd name="T6" fmla="*/ 2147483647 w 684"/>
                  <a:gd name="T7" fmla="*/ 2147483647 h 664"/>
                  <a:gd name="T8" fmla="*/ 2147483647 w 684"/>
                  <a:gd name="T9" fmla="*/ 2147483647 h 664"/>
                  <a:gd name="T10" fmla="*/ 2147483647 w 684"/>
                  <a:gd name="T11" fmla="*/ 2147483647 h 664"/>
                  <a:gd name="T12" fmla="*/ 2147483647 w 684"/>
                  <a:gd name="T13" fmla="*/ 2147483647 h 664"/>
                  <a:gd name="T14" fmla="*/ 2147483647 w 684"/>
                  <a:gd name="T15" fmla="*/ 2147483647 h 664"/>
                  <a:gd name="T16" fmla="*/ 2147483647 w 684"/>
                  <a:gd name="T17" fmla="*/ 2147483647 h 664"/>
                  <a:gd name="T18" fmla="*/ 2147483647 w 684"/>
                  <a:gd name="T19" fmla="*/ 2147483647 h 664"/>
                  <a:gd name="T20" fmla="*/ 2147483647 w 684"/>
                  <a:gd name="T21" fmla="*/ 2147483647 h 664"/>
                  <a:gd name="T22" fmla="*/ 2147483647 w 684"/>
                  <a:gd name="T23" fmla="*/ 2147483647 h 664"/>
                  <a:gd name="T24" fmla="*/ 2147483647 w 684"/>
                  <a:gd name="T25" fmla="*/ 2147483647 h 664"/>
                  <a:gd name="T26" fmla="*/ 2147483647 w 684"/>
                  <a:gd name="T27" fmla="*/ 2147483647 h 664"/>
                  <a:gd name="T28" fmla="*/ 2147483647 w 684"/>
                  <a:gd name="T29" fmla="*/ 2147483647 h 664"/>
                  <a:gd name="T30" fmla="*/ 2147483647 w 684"/>
                  <a:gd name="T31" fmla="*/ 2147483647 h 664"/>
                  <a:gd name="T32" fmla="*/ 2147483647 w 684"/>
                  <a:gd name="T33" fmla="*/ 2147483647 h 664"/>
                  <a:gd name="T34" fmla="*/ 2147483647 w 684"/>
                  <a:gd name="T35" fmla="*/ 2147483647 h 664"/>
                  <a:gd name="T36" fmla="*/ 2147483647 w 684"/>
                  <a:gd name="T37" fmla="*/ 2147483647 h 664"/>
                  <a:gd name="T38" fmla="*/ 2147483647 w 684"/>
                  <a:gd name="T39" fmla="*/ 2147483647 h 664"/>
                  <a:gd name="T40" fmla="*/ 2147483647 w 684"/>
                  <a:gd name="T41" fmla="*/ 2147483647 h 664"/>
                  <a:gd name="T42" fmla="*/ 2147483647 w 684"/>
                  <a:gd name="T43" fmla="*/ 2147483647 h 664"/>
                  <a:gd name="T44" fmla="*/ 2147483647 w 684"/>
                  <a:gd name="T45" fmla="*/ 2147483647 h 664"/>
                  <a:gd name="T46" fmla="*/ 2147483647 w 684"/>
                  <a:gd name="T47" fmla="*/ 2147483647 h 664"/>
                  <a:gd name="T48" fmla="*/ 2147483647 w 684"/>
                  <a:gd name="T49" fmla="*/ 2147483647 h 664"/>
                  <a:gd name="T50" fmla="*/ 2147483647 w 684"/>
                  <a:gd name="T51" fmla="*/ 2147483647 h 664"/>
                  <a:gd name="T52" fmla="*/ 2147483647 w 684"/>
                  <a:gd name="T53" fmla="*/ 2147483647 h 664"/>
                  <a:gd name="T54" fmla="*/ 2147483647 w 684"/>
                  <a:gd name="T55" fmla="*/ 2147483647 h 664"/>
                  <a:gd name="T56" fmla="*/ 2147483647 w 684"/>
                  <a:gd name="T57" fmla="*/ 2147483647 h 664"/>
                  <a:gd name="T58" fmla="*/ 2147483647 w 684"/>
                  <a:gd name="T59" fmla="*/ 2147483647 h 664"/>
                  <a:gd name="T60" fmla="*/ 2147483647 w 684"/>
                  <a:gd name="T61" fmla="*/ 2147483647 h 664"/>
                  <a:gd name="T62" fmla="*/ 2147483647 w 684"/>
                  <a:gd name="T63" fmla="*/ 2147483647 h 664"/>
                  <a:gd name="T64" fmla="*/ 2147483647 w 684"/>
                  <a:gd name="T65" fmla="*/ 2147483647 h 664"/>
                  <a:gd name="T66" fmla="*/ 2147483647 w 684"/>
                  <a:gd name="T67" fmla="*/ 2147483647 h 664"/>
                  <a:gd name="T68" fmla="*/ 2147483647 w 684"/>
                  <a:gd name="T69" fmla="*/ 2147483647 h 664"/>
                  <a:gd name="T70" fmla="*/ 2147483647 w 684"/>
                  <a:gd name="T71" fmla="*/ 2147483647 h 6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4"/>
                  <a:gd name="T109" fmla="*/ 0 h 664"/>
                  <a:gd name="T110" fmla="*/ 684 w 684"/>
                  <a:gd name="T111" fmla="*/ 664 h 664"/>
                  <a:gd name="connsiteX0" fmla="*/ 4653 w 10000"/>
                  <a:gd name="connsiteY0" fmla="*/ 9457 h 10000"/>
                  <a:gd name="connsiteX1" fmla="*/ 1696 w 10000"/>
                  <a:gd name="connsiteY1" fmla="*/ 9502 h 10000"/>
                  <a:gd name="connsiteX2" fmla="*/ 1649 w 10000"/>
                  <a:gd name="connsiteY2" fmla="*/ 9955 h 10000"/>
                  <a:gd name="connsiteX3" fmla="*/ 1513 w 10000"/>
                  <a:gd name="connsiteY3" fmla="*/ 10000 h 10000"/>
                  <a:gd name="connsiteX4" fmla="*/ 968 w 10000"/>
                  <a:gd name="connsiteY4" fmla="*/ 9774 h 10000"/>
                  <a:gd name="connsiteX5" fmla="*/ 694 w 10000"/>
                  <a:gd name="connsiteY5" fmla="*/ 9412 h 10000"/>
                  <a:gd name="connsiteX6" fmla="*/ 739 w 10000"/>
                  <a:gd name="connsiteY6" fmla="*/ 9095 h 10000"/>
                  <a:gd name="connsiteX7" fmla="*/ 466 w 10000"/>
                  <a:gd name="connsiteY7" fmla="*/ 8507 h 10000"/>
                  <a:gd name="connsiteX8" fmla="*/ 11 w 10000"/>
                  <a:gd name="connsiteY8" fmla="*/ 8417 h 10000"/>
                  <a:gd name="connsiteX9" fmla="*/ 240 w 10000"/>
                  <a:gd name="connsiteY9" fmla="*/ 7919 h 10000"/>
                  <a:gd name="connsiteX10" fmla="*/ 194 w 10000"/>
                  <a:gd name="connsiteY10" fmla="*/ 7059 h 10000"/>
                  <a:gd name="connsiteX11" fmla="*/ 513 w 10000"/>
                  <a:gd name="connsiteY11" fmla="*/ 6742 h 10000"/>
                  <a:gd name="connsiteX12" fmla="*/ 466 w 10000"/>
                  <a:gd name="connsiteY12" fmla="*/ 6426 h 10000"/>
                  <a:gd name="connsiteX13" fmla="*/ 329 w 10000"/>
                  <a:gd name="connsiteY13" fmla="*/ 6335 h 10000"/>
                  <a:gd name="connsiteX14" fmla="*/ 148 w 10000"/>
                  <a:gd name="connsiteY14" fmla="*/ 5702 h 10000"/>
                  <a:gd name="connsiteX15" fmla="*/ 786 w 10000"/>
                  <a:gd name="connsiteY15" fmla="*/ 5430 h 10000"/>
                  <a:gd name="connsiteX16" fmla="*/ 329 w 10000"/>
                  <a:gd name="connsiteY16" fmla="*/ 4932 h 10000"/>
                  <a:gd name="connsiteX17" fmla="*/ 1012 w 10000"/>
                  <a:gd name="connsiteY17" fmla="*/ 4570 h 10000"/>
                  <a:gd name="connsiteX18" fmla="*/ 376 w 10000"/>
                  <a:gd name="connsiteY18" fmla="*/ 3982 h 10000"/>
                  <a:gd name="connsiteX19" fmla="*/ 739 w 10000"/>
                  <a:gd name="connsiteY19" fmla="*/ 3711 h 10000"/>
                  <a:gd name="connsiteX20" fmla="*/ 421 w 10000"/>
                  <a:gd name="connsiteY20" fmla="*/ 3348 h 10000"/>
                  <a:gd name="connsiteX21" fmla="*/ 285 w 10000"/>
                  <a:gd name="connsiteY21" fmla="*/ 3258 h 10000"/>
                  <a:gd name="connsiteX22" fmla="*/ 329 w 10000"/>
                  <a:gd name="connsiteY22" fmla="*/ 3077 h 10000"/>
                  <a:gd name="connsiteX23" fmla="*/ 739 w 10000"/>
                  <a:gd name="connsiteY23" fmla="*/ 3032 h 10000"/>
                  <a:gd name="connsiteX24" fmla="*/ 558 w 10000"/>
                  <a:gd name="connsiteY24" fmla="*/ 2534 h 10000"/>
                  <a:gd name="connsiteX25" fmla="*/ 513 w 10000"/>
                  <a:gd name="connsiteY25" fmla="*/ 2262 h 10000"/>
                  <a:gd name="connsiteX26" fmla="*/ 1241 w 10000"/>
                  <a:gd name="connsiteY26" fmla="*/ 1810 h 10000"/>
                  <a:gd name="connsiteX27" fmla="*/ 1814 w 10000"/>
                  <a:gd name="connsiteY27" fmla="*/ 1233 h 10000"/>
                  <a:gd name="connsiteX28" fmla="*/ 2205 w 10000"/>
                  <a:gd name="connsiteY28" fmla="*/ 928 h 10000"/>
                  <a:gd name="connsiteX29" fmla="*/ 2241 w 10000"/>
                  <a:gd name="connsiteY29" fmla="*/ 515 h 10000"/>
                  <a:gd name="connsiteX30" fmla="*/ 2196 w 10000"/>
                  <a:gd name="connsiteY30" fmla="*/ 226 h 10000"/>
                  <a:gd name="connsiteX31" fmla="*/ 2833 w 10000"/>
                  <a:gd name="connsiteY31" fmla="*/ 0 h 10000"/>
                  <a:gd name="connsiteX32" fmla="*/ 3106 w 10000"/>
                  <a:gd name="connsiteY32" fmla="*/ 45 h 10000"/>
                  <a:gd name="connsiteX33" fmla="*/ 3198 w 10000"/>
                  <a:gd name="connsiteY33" fmla="*/ 316 h 10000"/>
                  <a:gd name="connsiteX34" fmla="*/ 4789 w 10000"/>
                  <a:gd name="connsiteY34" fmla="*/ 363 h 10000"/>
                  <a:gd name="connsiteX35" fmla="*/ 5227 w 10000"/>
                  <a:gd name="connsiteY35" fmla="*/ 562 h 10000"/>
                  <a:gd name="connsiteX36" fmla="*/ 5837 w 10000"/>
                  <a:gd name="connsiteY36" fmla="*/ 408 h 10000"/>
                  <a:gd name="connsiteX37" fmla="*/ 9649 w 10000"/>
                  <a:gd name="connsiteY37" fmla="*/ 409 h 10000"/>
                  <a:gd name="connsiteX38" fmla="*/ 9814 w 10000"/>
                  <a:gd name="connsiteY38" fmla="*/ 1331 h 10000"/>
                  <a:gd name="connsiteX39" fmla="*/ 9423 w 10000"/>
                  <a:gd name="connsiteY39" fmla="*/ 2003 h 10000"/>
                  <a:gd name="connsiteX40" fmla="*/ 9187 w 10000"/>
                  <a:gd name="connsiteY40" fmla="*/ 2237 h 10000"/>
                  <a:gd name="connsiteX41" fmla="*/ 8977 w 10000"/>
                  <a:gd name="connsiteY41" fmla="*/ 2525 h 10000"/>
                  <a:gd name="connsiteX42" fmla="*/ 8584 w 10000"/>
                  <a:gd name="connsiteY42" fmla="*/ 2702 h 10000"/>
                  <a:gd name="connsiteX43" fmla="*/ 8402 w 10000"/>
                  <a:gd name="connsiteY43" fmla="*/ 2615 h 10000"/>
                  <a:gd name="connsiteX44" fmla="*/ 8259 w 10000"/>
                  <a:gd name="connsiteY44" fmla="*/ 2777 h 10000"/>
                  <a:gd name="connsiteX45" fmla="*/ 7966 w 10000"/>
                  <a:gd name="connsiteY45" fmla="*/ 3670 h 10000"/>
                  <a:gd name="connsiteX46" fmla="*/ 7602 w 10000"/>
                  <a:gd name="connsiteY46" fmla="*/ 3753 h 10000"/>
                  <a:gd name="connsiteX47" fmla="*/ 7128 w 10000"/>
                  <a:gd name="connsiteY47" fmla="*/ 4654 h 10000"/>
                  <a:gd name="connsiteX48" fmla="*/ 7757 w 10000"/>
                  <a:gd name="connsiteY48" fmla="*/ 4586 h 10000"/>
                  <a:gd name="connsiteX49" fmla="*/ 8192 w 10000"/>
                  <a:gd name="connsiteY49" fmla="*/ 4481 h 10000"/>
                  <a:gd name="connsiteX50" fmla="*/ 8448 w 10000"/>
                  <a:gd name="connsiteY50" fmla="*/ 4491 h 10000"/>
                  <a:gd name="connsiteX51" fmla="*/ 8494 w 10000"/>
                  <a:gd name="connsiteY51" fmla="*/ 4419 h 10000"/>
                  <a:gd name="connsiteX52" fmla="*/ 8419 w 10000"/>
                  <a:gd name="connsiteY52" fmla="*/ 4472 h 10000"/>
                  <a:gd name="connsiteX53" fmla="*/ 8530 w 10000"/>
                  <a:gd name="connsiteY53" fmla="*/ 4461 h 10000"/>
                  <a:gd name="connsiteX54" fmla="*/ 8557 w 10000"/>
                  <a:gd name="connsiteY54" fmla="*/ 4504 h 10000"/>
                  <a:gd name="connsiteX55" fmla="*/ 8930 w 10000"/>
                  <a:gd name="connsiteY55" fmla="*/ 4932 h 10000"/>
                  <a:gd name="connsiteX56" fmla="*/ 8629 w 10000"/>
                  <a:gd name="connsiteY56" fmla="*/ 5500 h 10000"/>
                  <a:gd name="connsiteX57" fmla="*/ 8783 w 10000"/>
                  <a:gd name="connsiteY57" fmla="*/ 6062 h 10000"/>
                  <a:gd name="connsiteX58" fmla="*/ 9274 w 10000"/>
                  <a:gd name="connsiteY58" fmla="*/ 6437 h 10000"/>
                  <a:gd name="connsiteX59" fmla="*/ 9493 w 10000"/>
                  <a:gd name="connsiteY59" fmla="*/ 6579 h 10000"/>
                  <a:gd name="connsiteX60" fmla="*/ 9608 w 10000"/>
                  <a:gd name="connsiteY60" fmla="*/ 6661 h 10000"/>
                  <a:gd name="connsiteX61" fmla="*/ 9867 w 10000"/>
                  <a:gd name="connsiteY61" fmla="*/ 6931 h 10000"/>
                  <a:gd name="connsiteX62" fmla="*/ 9977 w 10000"/>
                  <a:gd name="connsiteY62" fmla="*/ 7692 h 10000"/>
                  <a:gd name="connsiteX63" fmla="*/ 9212 w 10000"/>
                  <a:gd name="connsiteY63" fmla="*/ 7839 h 10000"/>
                  <a:gd name="connsiteX64" fmla="*/ 8403 w 10000"/>
                  <a:gd name="connsiteY64" fmla="*/ 7784 h 10000"/>
                  <a:gd name="connsiteX65" fmla="*/ 8058 w 10000"/>
                  <a:gd name="connsiteY65" fmla="*/ 7888 h 10000"/>
                  <a:gd name="connsiteX66" fmla="*/ 7335 w 10000"/>
                  <a:gd name="connsiteY66" fmla="*/ 8314 h 10000"/>
                  <a:gd name="connsiteX67" fmla="*/ 6558 w 10000"/>
                  <a:gd name="connsiteY67" fmla="*/ 8281 h 10000"/>
                  <a:gd name="connsiteX68" fmla="*/ 6132 w 10000"/>
                  <a:gd name="connsiteY68" fmla="*/ 8916 h 10000"/>
                  <a:gd name="connsiteX69" fmla="*/ 5457 w 10000"/>
                  <a:gd name="connsiteY69" fmla="*/ 9115 h 10000"/>
                  <a:gd name="connsiteX70" fmla="*/ 5069 w 10000"/>
                  <a:gd name="connsiteY70" fmla="*/ 9310 h 10000"/>
                  <a:gd name="connsiteX71" fmla="*/ 4925 w 10000"/>
                  <a:gd name="connsiteY71" fmla="*/ 9186 h 10000"/>
                  <a:gd name="connsiteX72" fmla="*/ 4789 w 10000"/>
                  <a:gd name="connsiteY72" fmla="*/ 9231 h 10000"/>
                  <a:gd name="connsiteX73" fmla="*/ 4607 w 10000"/>
                  <a:gd name="connsiteY73" fmla="*/ 9502 h 10000"/>
                  <a:gd name="connsiteX74" fmla="*/ 4653 w 10000"/>
                  <a:gd name="connsiteY74" fmla="*/ 94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4653" y="9457"/>
                    </a:moveTo>
                    <a:cubicBezTo>
                      <a:pt x="3667" y="9472"/>
                      <a:pt x="2667" y="9336"/>
                      <a:pt x="1696" y="9502"/>
                    </a:cubicBezTo>
                    <a:cubicBezTo>
                      <a:pt x="1543" y="9532"/>
                      <a:pt x="1696" y="9819"/>
                      <a:pt x="1649" y="9955"/>
                    </a:cubicBezTo>
                    <a:cubicBezTo>
                      <a:pt x="1635" y="10000"/>
                      <a:pt x="1560" y="9985"/>
                      <a:pt x="1513" y="10000"/>
                    </a:cubicBezTo>
                    <a:cubicBezTo>
                      <a:pt x="1317" y="9940"/>
                      <a:pt x="1165" y="9834"/>
                      <a:pt x="968" y="9774"/>
                    </a:cubicBezTo>
                    <a:cubicBezTo>
                      <a:pt x="861" y="9622"/>
                      <a:pt x="756" y="9577"/>
                      <a:pt x="694" y="9412"/>
                    </a:cubicBezTo>
                    <a:cubicBezTo>
                      <a:pt x="650" y="9291"/>
                      <a:pt x="846" y="9261"/>
                      <a:pt x="739" y="9095"/>
                    </a:cubicBezTo>
                    <a:cubicBezTo>
                      <a:pt x="694" y="8944"/>
                      <a:pt x="588" y="8612"/>
                      <a:pt x="466" y="8507"/>
                    </a:cubicBezTo>
                    <a:cubicBezTo>
                      <a:pt x="346" y="8402"/>
                      <a:pt x="42" y="8507"/>
                      <a:pt x="11" y="8417"/>
                    </a:cubicBezTo>
                    <a:cubicBezTo>
                      <a:pt x="-48" y="8220"/>
                      <a:pt x="164" y="8130"/>
                      <a:pt x="240" y="7919"/>
                    </a:cubicBezTo>
                    <a:cubicBezTo>
                      <a:pt x="254" y="7662"/>
                      <a:pt x="437" y="7210"/>
                      <a:pt x="194" y="7059"/>
                    </a:cubicBezTo>
                    <a:cubicBezTo>
                      <a:pt x="376" y="6998"/>
                      <a:pt x="451" y="6923"/>
                      <a:pt x="513" y="6742"/>
                    </a:cubicBezTo>
                    <a:cubicBezTo>
                      <a:pt x="497" y="6637"/>
                      <a:pt x="513" y="6516"/>
                      <a:pt x="466" y="6426"/>
                    </a:cubicBezTo>
                    <a:cubicBezTo>
                      <a:pt x="451" y="6381"/>
                      <a:pt x="361" y="6381"/>
                      <a:pt x="329" y="6335"/>
                    </a:cubicBezTo>
                    <a:cubicBezTo>
                      <a:pt x="224" y="6184"/>
                      <a:pt x="178" y="5883"/>
                      <a:pt x="148" y="5702"/>
                    </a:cubicBezTo>
                    <a:cubicBezTo>
                      <a:pt x="240" y="5144"/>
                      <a:pt x="329" y="5535"/>
                      <a:pt x="786" y="5430"/>
                    </a:cubicBezTo>
                    <a:cubicBezTo>
                      <a:pt x="709" y="4932"/>
                      <a:pt x="650" y="5144"/>
                      <a:pt x="329" y="4932"/>
                    </a:cubicBezTo>
                    <a:cubicBezTo>
                      <a:pt x="178" y="4495"/>
                      <a:pt x="709" y="4600"/>
                      <a:pt x="1012" y="4570"/>
                    </a:cubicBezTo>
                    <a:cubicBezTo>
                      <a:pt x="922" y="4057"/>
                      <a:pt x="831" y="4133"/>
                      <a:pt x="376" y="3982"/>
                    </a:cubicBezTo>
                    <a:cubicBezTo>
                      <a:pt x="194" y="3711"/>
                      <a:pt x="513" y="3741"/>
                      <a:pt x="739" y="3711"/>
                    </a:cubicBezTo>
                    <a:cubicBezTo>
                      <a:pt x="664" y="3424"/>
                      <a:pt x="739" y="3559"/>
                      <a:pt x="421" y="3348"/>
                    </a:cubicBezTo>
                    <a:lnTo>
                      <a:pt x="285" y="3258"/>
                    </a:lnTo>
                    <a:cubicBezTo>
                      <a:pt x="300" y="3198"/>
                      <a:pt x="270" y="3107"/>
                      <a:pt x="329" y="3077"/>
                    </a:cubicBezTo>
                    <a:cubicBezTo>
                      <a:pt x="451" y="3017"/>
                      <a:pt x="650" y="3138"/>
                      <a:pt x="739" y="3032"/>
                    </a:cubicBezTo>
                    <a:cubicBezTo>
                      <a:pt x="968" y="2760"/>
                      <a:pt x="694" y="2625"/>
                      <a:pt x="558" y="2534"/>
                    </a:cubicBezTo>
                    <a:cubicBezTo>
                      <a:pt x="421" y="2322"/>
                      <a:pt x="466" y="2489"/>
                      <a:pt x="513" y="2262"/>
                    </a:cubicBezTo>
                    <a:cubicBezTo>
                      <a:pt x="619" y="1720"/>
                      <a:pt x="588" y="1871"/>
                      <a:pt x="1241" y="1810"/>
                    </a:cubicBezTo>
                    <a:cubicBezTo>
                      <a:pt x="1665" y="1675"/>
                      <a:pt x="1653" y="1380"/>
                      <a:pt x="1814" y="1233"/>
                    </a:cubicBezTo>
                    <a:cubicBezTo>
                      <a:pt x="1975" y="1086"/>
                      <a:pt x="2039" y="943"/>
                      <a:pt x="2205" y="928"/>
                    </a:cubicBezTo>
                    <a:cubicBezTo>
                      <a:pt x="2266" y="748"/>
                      <a:pt x="2166" y="682"/>
                      <a:pt x="2241" y="515"/>
                    </a:cubicBezTo>
                    <a:cubicBezTo>
                      <a:pt x="2257" y="470"/>
                      <a:pt x="2151" y="241"/>
                      <a:pt x="2196" y="226"/>
                    </a:cubicBezTo>
                    <a:cubicBezTo>
                      <a:pt x="2424" y="166"/>
                      <a:pt x="2605" y="60"/>
                      <a:pt x="2833" y="0"/>
                    </a:cubicBezTo>
                    <a:cubicBezTo>
                      <a:pt x="2924" y="15"/>
                      <a:pt x="3030" y="-15"/>
                      <a:pt x="3106" y="45"/>
                    </a:cubicBezTo>
                    <a:cubicBezTo>
                      <a:pt x="3181" y="105"/>
                      <a:pt x="3106" y="316"/>
                      <a:pt x="3198" y="316"/>
                    </a:cubicBezTo>
                    <a:lnTo>
                      <a:pt x="4789" y="363"/>
                    </a:lnTo>
                    <a:cubicBezTo>
                      <a:pt x="4866" y="588"/>
                      <a:pt x="5029" y="502"/>
                      <a:pt x="5227" y="562"/>
                    </a:cubicBezTo>
                    <a:cubicBezTo>
                      <a:pt x="5485" y="502"/>
                      <a:pt x="5608" y="483"/>
                      <a:pt x="5837" y="408"/>
                    </a:cubicBezTo>
                    <a:cubicBezTo>
                      <a:pt x="7338" y="543"/>
                      <a:pt x="7587" y="379"/>
                      <a:pt x="9649" y="409"/>
                    </a:cubicBezTo>
                    <a:cubicBezTo>
                      <a:pt x="9452" y="605"/>
                      <a:pt x="10041" y="1181"/>
                      <a:pt x="9814" y="1331"/>
                    </a:cubicBezTo>
                    <a:cubicBezTo>
                      <a:pt x="9768" y="1769"/>
                      <a:pt x="9863" y="1897"/>
                      <a:pt x="9423" y="2003"/>
                    </a:cubicBezTo>
                    <a:cubicBezTo>
                      <a:pt x="9377" y="2049"/>
                      <a:pt x="9261" y="2150"/>
                      <a:pt x="9187" y="2237"/>
                    </a:cubicBezTo>
                    <a:cubicBezTo>
                      <a:pt x="9113" y="2324"/>
                      <a:pt x="9022" y="2480"/>
                      <a:pt x="8977" y="2525"/>
                    </a:cubicBezTo>
                    <a:cubicBezTo>
                      <a:pt x="8961" y="2601"/>
                      <a:pt x="8680" y="2687"/>
                      <a:pt x="8584" y="2702"/>
                    </a:cubicBezTo>
                    <a:cubicBezTo>
                      <a:pt x="8489" y="2717"/>
                      <a:pt x="8480" y="2632"/>
                      <a:pt x="8402" y="2615"/>
                    </a:cubicBezTo>
                    <a:cubicBezTo>
                      <a:pt x="8324" y="2598"/>
                      <a:pt x="8365" y="2739"/>
                      <a:pt x="8259" y="2777"/>
                    </a:cubicBezTo>
                    <a:cubicBezTo>
                      <a:pt x="8153" y="2815"/>
                      <a:pt x="8103" y="3575"/>
                      <a:pt x="7966" y="3670"/>
                    </a:cubicBezTo>
                    <a:cubicBezTo>
                      <a:pt x="7860" y="3760"/>
                      <a:pt x="7742" y="3589"/>
                      <a:pt x="7602" y="3753"/>
                    </a:cubicBezTo>
                    <a:cubicBezTo>
                      <a:pt x="7462" y="3917"/>
                      <a:pt x="7007" y="4654"/>
                      <a:pt x="7128" y="4654"/>
                    </a:cubicBezTo>
                    <a:cubicBezTo>
                      <a:pt x="7326" y="4714"/>
                      <a:pt x="7559" y="4631"/>
                      <a:pt x="7757" y="4586"/>
                    </a:cubicBezTo>
                    <a:cubicBezTo>
                      <a:pt x="7786" y="4540"/>
                      <a:pt x="8147" y="4512"/>
                      <a:pt x="8192" y="4481"/>
                    </a:cubicBezTo>
                    <a:cubicBezTo>
                      <a:pt x="8268" y="4436"/>
                      <a:pt x="8398" y="4501"/>
                      <a:pt x="8448" y="4491"/>
                    </a:cubicBezTo>
                    <a:cubicBezTo>
                      <a:pt x="8499" y="4481"/>
                      <a:pt x="8499" y="4422"/>
                      <a:pt x="8494" y="4419"/>
                    </a:cubicBezTo>
                    <a:cubicBezTo>
                      <a:pt x="8489" y="4416"/>
                      <a:pt x="8434" y="4351"/>
                      <a:pt x="8419" y="4472"/>
                    </a:cubicBezTo>
                    <a:cubicBezTo>
                      <a:pt x="8556" y="4622"/>
                      <a:pt x="8507" y="4456"/>
                      <a:pt x="8530" y="4461"/>
                    </a:cubicBezTo>
                    <a:cubicBezTo>
                      <a:pt x="8552" y="4466"/>
                      <a:pt x="8510" y="4338"/>
                      <a:pt x="8557" y="4504"/>
                    </a:cubicBezTo>
                    <a:cubicBezTo>
                      <a:pt x="8572" y="4594"/>
                      <a:pt x="8918" y="4766"/>
                      <a:pt x="8930" y="4932"/>
                    </a:cubicBezTo>
                    <a:cubicBezTo>
                      <a:pt x="8943" y="5098"/>
                      <a:pt x="8653" y="5312"/>
                      <a:pt x="8629" y="5500"/>
                    </a:cubicBezTo>
                    <a:cubicBezTo>
                      <a:pt x="8604" y="5688"/>
                      <a:pt x="8601" y="5760"/>
                      <a:pt x="8783" y="6062"/>
                    </a:cubicBezTo>
                    <a:cubicBezTo>
                      <a:pt x="8844" y="6168"/>
                      <a:pt x="9229" y="6332"/>
                      <a:pt x="9274" y="6437"/>
                    </a:cubicBezTo>
                    <a:cubicBezTo>
                      <a:pt x="9320" y="6528"/>
                      <a:pt x="9438" y="6542"/>
                      <a:pt x="9493" y="6579"/>
                    </a:cubicBezTo>
                    <a:cubicBezTo>
                      <a:pt x="9549" y="6616"/>
                      <a:pt x="9679" y="6562"/>
                      <a:pt x="9608" y="6661"/>
                    </a:cubicBezTo>
                    <a:cubicBezTo>
                      <a:pt x="9537" y="6760"/>
                      <a:pt x="9912" y="6716"/>
                      <a:pt x="9867" y="6931"/>
                    </a:cubicBezTo>
                    <a:cubicBezTo>
                      <a:pt x="9776" y="7007"/>
                      <a:pt x="10086" y="7541"/>
                      <a:pt x="9977" y="7692"/>
                    </a:cubicBezTo>
                    <a:cubicBezTo>
                      <a:pt x="9868" y="7843"/>
                      <a:pt x="9474" y="7824"/>
                      <a:pt x="9212" y="7839"/>
                    </a:cubicBezTo>
                    <a:cubicBezTo>
                      <a:pt x="8950" y="7854"/>
                      <a:pt x="8595" y="7776"/>
                      <a:pt x="8403" y="7784"/>
                    </a:cubicBezTo>
                    <a:cubicBezTo>
                      <a:pt x="8211" y="7792"/>
                      <a:pt x="8346" y="7812"/>
                      <a:pt x="8058" y="7888"/>
                    </a:cubicBezTo>
                    <a:cubicBezTo>
                      <a:pt x="7830" y="8054"/>
                      <a:pt x="7585" y="8249"/>
                      <a:pt x="7335" y="8314"/>
                    </a:cubicBezTo>
                    <a:cubicBezTo>
                      <a:pt x="7085" y="8380"/>
                      <a:pt x="6816" y="8130"/>
                      <a:pt x="6558" y="8281"/>
                    </a:cubicBezTo>
                    <a:cubicBezTo>
                      <a:pt x="6453" y="8447"/>
                      <a:pt x="6315" y="8777"/>
                      <a:pt x="6132" y="8916"/>
                    </a:cubicBezTo>
                    <a:cubicBezTo>
                      <a:pt x="5949" y="9055"/>
                      <a:pt x="5639" y="8995"/>
                      <a:pt x="5457" y="9115"/>
                    </a:cubicBezTo>
                    <a:cubicBezTo>
                      <a:pt x="5320" y="9311"/>
                      <a:pt x="5327" y="9219"/>
                      <a:pt x="5069" y="9310"/>
                    </a:cubicBezTo>
                    <a:cubicBezTo>
                      <a:pt x="5054" y="9355"/>
                      <a:pt x="4971" y="9199"/>
                      <a:pt x="4925" y="9186"/>
                    </a:cubicBezTo>
                    <a:cubicBezTo>
                      <a:pt x="4879" y="9173"/>
                      <a:pt x="4820" y="9201"/>
                      <a:pt x="4789" y="9231"/>
                    </a:cubicBezTo>
                    <a:cubicBezTo>
                      <a:pt x="4714" y="9306"/>
                      <a:pt x="4668" y="9412"/>
                      <a:pt x="4607" y="9502"/>
                    </a:cubicBezTo>
                    <a:cubicBezTo>
                      <a:pt x="4593" y="9517"/>
                      <a:pt x="4638" y="9472"/>
                      <a:pt x="4653" y="94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2" name="Freeform 58"/>
              <p:cNvSpPr/>
              <p:nvPr/>
            </p:nvSpPr>
            <p:spPr bwMode="auto">
              <a:xfrm>
                <a:off x="5009579" y="4640581"/>
                <a:ext cx="971550" cy="846138"/>
              </a:xfrm>
              <a:custGeom>
                <a:gdLst>
                  <a:gd name="T0" fmla="*/ 2147483647 w 541"/>
                  <a:gd name="T1" fmla="*/ 2147483647 h 445"/>
                  <a:gd name="T2" fmla="*/ 2147483647 w 541"/>
                  <a:gd name="T3" fmla="*/ 2147483647 h 445"/>
                  <a:gd name="T4" fmla="*/ 2147483647 w 541"/>
                  <a:gd name="T5" fmla="*/ 2147483647 h 445"/>
                  <a:gd name="T6" fmla="*/ 2147483647 w 541"/>
                  <a:gd name="T7" fmla="*/ 2147483647 h 445"/>
                  <a:gd name="T8" fmla="*/ 2147483647 w 541"/>
                  <a:gd name="T9" fmla="*/ 2147483647 h 445"/>
                  <a:gd name="T10" fmla="*/ 2147483647 w 541"/>
                  <a:gd name="T11" fmla="*/ 2147483647 h 445"/>
                  <a:gd name="T12" fmla="*/ 2147483647 w 541"/>
                  <a:gd name="T13" fmla="*/ 2147483647 h 445"/>
                  <a:gd name="T14" fmla="*/ 2147483647 w 541"/>
                  <a:gd name="T15" fmla="*/ 2147483647 h 445"/>
                  <a:gd name="T16" fmla="*/ 2147483647 w 541"/>
                  <a:gd name="T17" fmla="*/ 2147483647 h 445"/>
                  <a:gd name="T18" fmla="*/ 2147483647 w 541"/>
                  <a:gd name="T19" fmla="*/ 2147483647 h 445"/>
                  <a:gd name="T20" fmla="*/ 2147483647 w 541"/>
                  <a:gd name="T21" fmla="*/ 2147483647 h 445"/>
                  <a:gd name="T22" fmla="*/ 2147483647 w 541"/>
                  <a:gd name="T23" fmla="*/ 2147483647 h 445"/>
                  <a:gd name="T24" fmla="*/ 2147483647 w 541"/>
                  <a:gd name="T25" fmla="*/ 2147483647 h 445"/>
                  <a:gd name="T26" fmla="*/ 2147483647 w 541"/>
                  <a:gd name="T27" fmla="*/ 2147483647 h 445"/>
                  <a:gd name="T28" fmla="*/ 2147483647 w 541"/>
                  <a:gd name="T29" fmla="*/ 2147483647 h 445"/>
                  <a:gd name="T30" fmla="*/ 2147483647 w 541"/>
                  <a:gd name="T31" fmla="*/ 2147483647 h 445"/>
                  <a:gd name="T32" fmla="*/ 2147483647 w 541"/>
                  <a:gd name="T33" fmla="*/ 2147483647 h 445"/>
                  <a:gd name="T34" fmla="*/ 2147483647 w 541"/>
                  <a:gd name="T35" fmla="*/ 2147483647 h 445"/>
                  <a:gd name="T36" fmla="*/ 2147483647 w 541"/>
                  <a:gd name="T37" fmla="*/ 2147483647 h 445"/>
                  <a:gd name="T38" fmla="*/ 2147483647 w 541"/>
                  <a:gd name="T39" fmla="*/ 2147483647 h 445"/>
                  <a:gd name="T40" fmla="*/ 2147483647 w 541"/>
                  <a:gd name="T41" fmla="*/ 2147483647 h 445"/>
                  <a:gd name="T42" fmla="*/ 2147483647 w 541"/>
                  <a:gd name="T43" fmla="*/ 2147483647 h 445"/>
                  <a:gd name="T44" fmla="*/ 2147483647 w 541"/>
                  <a:gd name="T45" fmla="*/ 2147483647 h 445"/>
                  <a:gd name="T46" fmla="*/ 2147483647 w 541"/>
                  <a:gd name="T47" fmla="*/ 2147483647 h 445"/>
                  <a:gd name="T48" fmla="*/ 2147483647 w 541"/>
                  <a:gd name="T49" fmla="*/ 2147483647 h 445"/>
                  <a:gd name="T50" fmla="*/ 2147483647 w 541"/>
                  <a:gd name="T51" fmla="*/ 2147483647 h 445"/>
                  <a:gd name="T52" fmla="*/ 2147483647 w 541"/>
                  <a:gd name="T53" fmla="*/ 2147483647 h 445"/>
                  <a:gd name="T54" fmla="*/ 2147483647 w 541"/>
                  <a:gd name="T55" fmla="*/ 2147483647 h 445"/>
                  <a:gd name="T56" fmla="*/ 2147483647 w 541"/>
                  <a:gd name="T57" fmla="*/ 2147483647 h 445"/>
                  <a:gd name="T58" fmla="*/ 2147483647 w 541"/>
                  <a:gd name="T59" fmla="*/ 2147483647 h 445"/>
                  <a:gd name="T60" fmla="*/ 2147483647 w 541"/>
                  <a:gd name="T61" fmla="*/ 2147483647 h 445"/>
                  <a:gd name="T62" fmla="*/ 2147483647 w 541"/>
                  <a:gd name="T63" fmla="*/ 2147483647 h 445"/>
                  <a:gd name="T64" fmla="*/ 2147483647 w 541"/>
                  <a:gd name="T65" fmla="*/ 2147483647 h 445"/>
                  <a:gd name="T66" fmla="*/ 2147483647 w 541"/>
                  <a:gd name="T67" fmla="*/ 2147483647 h 445"/>
                  <a:gd name="T68" fmla="*/ 2147483647 w 541"/>
                  <a:gd name="T69" fmla="*/ 2147483647 h 445"/>
                  <a:gd name="T70" fmla="*/ 2147483647 w 541"/>
                  <a:gd name="T71" fmla="*/ 2147483647 h 4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1"/>
                  <a:gd name="T109" fmla="*/ 0 h 445"/>
                  <a:gd name="T110" fmla="*/ 541 w 541"/>
                  <a:gd name="T111" fmla="*/ 445 h 445"/>
                </a:gdLst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1" h="445">
                    <a:moveTo>
                      <a:pt x="255" y="65"/>
                    </a:moveTo>
                    <a:cubicBezTo>
                      <a:pt x="276" y="58"/>
                      <a:pt x="268" y="63"/>
                      <a:pt x="282" y="53"/>
                    </a:cubicBezTo>
                    <a:cubicBezTo>
                      <a:pt x="289" y="42"/>
                      <a:pt x="295" y="42"/>
                      <a:pt x="306" y="35"/>
                    </a:cubicBezTo>
                    <a:cubicBezTo>
                      <a:pt x="343" y="42"/>
                      <a:pt x="397" y="61"/>
                      <a:pt x="420" y="26"/>
                    </a:cubicBezTo>
                    <a:cubicBezTo>
                      <a:pt x="424" y="0"/>
                      <a:pt x="423" y="2"/>
                      <a:pt x="441" y="14"/>
                    </a:cubicBezTo>
                    <a:cubicBezTo>
                      <a:pt x="446" y="60"/>
                      <a:pt x="448" y="49"/>
                      <a:pt x="486" y="62"/>
                    </a:cubicBezTo>
                    <a:cubicBezTo>
                      <a:pt x="497" y="96"/>
                      <a:pt x="478" y="98"/>
                      <a:pt x="450" y="101"/>
                    </a:cubicBezTo>
                    <a:cubicBezTo>
                      <a:pt x="446" y="144"/>
                      <a:pt x="453" y="134"/>
                      <a:pt x="423" y="146"/>
                    </a:cubicBezTo>
                    <a:cubicBezTo>
                      <a:pt x="409" y="167"/>
                      <a:pt x="413" y="157"/>
                      <a:pt x="408" y="173"/>
                    </a:cubicBezTo>
                    <a:cubicBezTo>
                      <a:pt x="412" y="216"/>
                      <a:pt x="405" y="199"/>
                      <a:pt x="429" y="215"/>
                    </a:cubicBezTo>
                    <a:cubicBezTo>
                      <a:pt x="438" y="229"/>
                      <a:pt x="439" y="236"/>
                      <a:pt x="456" y="242"/>
                    </a:cubicBezTo>
                    <a:cubicBezTo>
                      <a:pt x="460" y="258"/>
                      <a:pt x="468" y="269"/>
                      <a:pt x="480" y="281"/>
                    </a:cubicBezTo>
                    <a:cubicBezTo>
                      <a:pt x="486" y="299"/>
                      <a:pt x="500" y="323"/>
                      <a:pt x="519" y="329"/>
                    </a:cubicBezTo>
                    <a:cubicBezTo>
                      <a:pt x="541" y="351"/>
                      <a:pt x="541" y="337"/>
                      <a:pt x="519" y="359"/>
                    </a:cubicBezTo>
                    <a:cubicBezTo>
                      <a:pt x="501" y="412"/>
                      <a:pt x="481" y="398"/>
                      <a:pt x="420" y="401"/>
                    </a:cubicBezTo>
                    <a:cubicBezTo>
                      <a:pt x="411" y="414"/>
                      <a:pt x="404" y="436"/>
                      <a:pt x="393" y="443"/>
                    </a:cubicBezTo>
                    <a:cubicBezTo>
                      <a:pt x="366" y="445"/>
                      <a:pt x="278" y="435"/>
                      <a:pt x="252" y="428"/>
                    </a:cubicBezTo>
                    <a:cubicBezTo>
                      <a:pt x="226" y="421"/>
                      <a:pt x="240" y="408"/>
                      <a:pt x="234" y="401"/>
                    </a:cubicBezTo>
                    <a:cubicBezTo>
                      <a:pt x="230" y="389"/>
                      <a:pt x="220" y="401"/>
                      <a:pt x="216" y="389"/>
                    </a:cubicBezTo>
                    <a:cubicBezTo>
                      <a:pt x="215" y="379"/>
                      <a:pt x="230" y="369"/>
                      <a:pt x="228" y="359"/>
                    </a:cubicBezTo>
                    <a:cubicBezTo>
                      <a:pt x="227" y="353"/>
                      <a:pt x="207" y="341"/>
                      <a:pt x="207" y="341"/>
                    </a:cubicBezTo>
                    <a:cubicBezTo>
                      <a:pt x="204" y="333"/>
                      <a:pt x="217" y="321"/>
                      <a:pt x="210" y="311"/>
                    </a:cubicBezTo>
                    <a:cubicBezTo>
                      <a:pt x="203" y="301"/>
                      <a:pt x="174" y="287"/>
                      <a:pt x="162" y="281"/>
                    </a:cubicBezTo>
                    <a:cubicBezTo>
                      <a:pt x="153" y="278"/>
                      <a:pt x="135" y="272"/>
                      <a:pt x="135" y="272"/>
                    </a:cubicBezTo>
                    <a:cubicBezTo>
                      <a:pt x="110" y="276"/>
                      <a:pt x="95" y="284"/>
                      <a:pt x="69" y="287"/>
                    </a:cubicBezTo>
                    <a:cubicBezTo>
                      <a:pt x="59" y="286"/>
                      <a:pt x="48" y="288"/>
                      <a:pt x="39" y="284"/>
                    </a:cubicBezTo>
                    <a:cubicBezTo>
                      <a:pt x="29" y="279"/>
                      <a:pt x="27" y="266"/>
                      <a:pt x="18" y="260"/>
                    </a:cubicBezTo>
                    <a:cubicBezTo>
                      <a:pt x="17" y="257"/>
                      <a:pt x="17" y="253"/>
                      <a:pt x="15" y="251"/>
                    </a:cubicBezTo>
                    <a:cubicBezTo>
                      <a:pt x="13" y="248"/>
                      <a:pt x="7" y="248"/>
                      <a:pt x="6" y="245"/>
                    </a:cubicBezTo>
                    <a:cubicBezTo>
                      <a:pt x="0" y="222"/>
                      <a:pt x="20" y="216"/>
                      <a:pt x="36" y="212"/>
                    </a:cubicBezTo>
                    <a:cubicBezTo>
                      <a:pt x="37" y="204"/>
                      <a:pt x="36" y="196"/>
                      <a:pt x="39" y="188"/>
                    </a:cubicBezTo>
                    <a:cubicBezTo>
                      <a:pt x="43" y="178"/>
                      <a:pt x="50" y="180"/>
                      <a:pt x="57" y="176"/>
                    </a:cubicBezTo>
                    <a:cubicBezTo>
                      <a:pt x="82" y="164"/>
                      <a:pt x="103" y="155"/>
                      <a:pt x="126" y="140"/>
                    </a:cubicBezTo>
                    <a:cubicBezTo>
                      <a:pt x="131" y="125"/>
                      <a:pt x="161" y="128"/>
                      <a:pt x="174" y="119"/>
                    </a:cubicBezTo>
                    <a:cubicBezTo>
                      <a:pt x="197" y="84"/>
                      <a:pt x="238" y="84"/>
                      <a:pt x="270" y="62"/>
                    </a:cubicBezTo>
                    <a:cubicBezTo>
                      <a:pt x="274" y="59"/>
                      <a:pt x="260" y="64"/>
                      <a:pt x="255" y="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3" name="Freeform 59"/>
              <p:cNvSpPr/>
              <p:nvPr/>
            </p:nvSpPr>
            <p:spPr bwMode="auto">
              <a:xfrm>
                <a:off x="3912166" y="4928256"/>
                <a:ext cx="968397" cy="795013"/>
              </a:xfrm>
              <a:custGeom>
                <a:gdLst>
                  <a:gd name="T0" fmla="*/ 2147483647 w 561"/>
                  <a:gd name="T1" fmla="*/ 2147483647 h 418"/>
                  <a:gd name="T2" fmla="*/ 2147483647 w 561"/>
                  <a:gd name="T3" fmla="*/ 2147483647 h 418"/>
                  <a:gd name="T4" fmla="*/ 2147483647 w 561"/>
                  <a:gd name="T5" fmla="*/ 2147483647 h 418"/>
                  <a:gd name="T6" fmla="*/ 2147483647 w 561"/>
                  <a:gd name="T7" fmla="*/ 2147483647 h 418"/>
                  <a:gd name="T8" fmla="*/ 2147483647 w 561"/>
                  <a:gd name="T9" fmla="*/ 2147483647 h 418"/>
                  <a:gd name="T10" fmla="*/ 2147483647 w 561"/>
                  <a:gd name="T11" fmla="*/ 2147483647 h 418"/>
                  <a:gd name="T12" fmla="*/ 2147483647 w 561"/>
                  <a:gd name="T13" fmla="*/ 2147483647 h 418"/>
                  <a:gd name="T14" fmla="*/ 2147483647 w 561"/>
                  <a:gd name="T15" fmla="*/ 2147483647 h 418"/>
                  <a:gd name="T16" fmla="*/ 2147483647 w 561"/>
                  <a:gd name="T17" fmla="*/ 2147483647 h 418"/>
                  <a:gd name="T18" fmla="*/ 2147483647 w 561"/>
                  <a:gd name="T19" fmla="*/ 2147483647 h 418"/>
                  <a:gd name="T20" fmla="*/ 2147483647 w 561"/>
                  <a:gd name="T21" fmla="*/ 2147483647 h 418"/>
                  <a:gd name="T22" fmla="*/ 2147483647 w 561"/>
                  <a:gd name="T23" fmla="*/ 2147483647 h 418"/>
                  <a:gd name="T24" fmla="*/ 2147483647 w 561"/>
                  <a:gd name="T25" fmla="*/ 2147483647 h 418"/>
                  <a:gd name="T26" fmla="*/ 2147483647 w 561"/>
                  <a:gd name="T27" fmla="*/ 2147483647 h 418"/>
                  <a:gd name="T28" fmla="*/ 2147483647 w 561"/>
                  <a:gd name="T29" fmla="*/ 2147483647 h 418"/>
                  <a:gd name="T30" fmla="*/ 2147483647 w 561"/>
                  <a:gd name="T31" fmla="*/ 2147483647 h 418"/>
                  <a:gd name="T32" fmla="*/ 2147483647 w 561"/>
                  <a:gd name="T33" fmla="*/ 2147483647 h 418"/>
                  <a:gd name="T34" fmla="*/ 2147483647 w 561"/>
                  <a:gd name="T35" fmla="*/ 2147483647 h 418"/>
                  <a:gd name="T36" fmla="*/ 2147483647 w 561"/>
                  <a:gd name="T37" fmla="*/ 2147483647 h 418"/>
                  <a:gd name="T38" fmla="*/ 2147483647 w 561"/>
                  <a:gd name="T39" fmla="*/ 2147483647 h 418"/>
                  <a:gd name="T40" fmla="*/ 2147483647 w 561"/>
                  <a:gd name="T41" fmla="*/ 2147483647 h 418"/>
                  <a:gd name="T42" fmla="*/ 2147483647 w 561"/>
                  <a:gd name="T43" fmla="*/ 2147483647 h 418"/>
                  <a:gd name="T44" fmla="*/ 2147483647 w 561"/>
                  <a:gd name="T45" fmla="*/ 2147483647 h 418"/>
                  <a:gd name="T46" fmla="*/ 2147483647 w 561"/>
                  <a:gd name="T47" fmla="*/ 2147483647 h 418"/>
                  <a:gd name="T48" fmla="*/ 2147483647 w 561"/>
                  <a:gd name="T49" fmla="*/ 2147483647 h 418"/>
                  <a:gd name="T50" fmla="*/ 2147483647 w 561"/>
                  <a:gd name="T51" fmla="*/ 2147483647 h 418"/>
                  <a:gd name="T52" fmla="*/ 2147483647 w 561"/>
                  <a:gd name="T53" fmla="*/ 2147483647 h 418"/>
                  <a:gd name="T54" fmla="*/ 2147483647 w 561"/>
                  <a:gd name="T55" fmla="*/ 2147483647 h 418"/>
                  <a:gd name="T56" fmla="*/ 2147483647 w 561"/>
                  <a:gd name="T57" fmla="*/ 2147483647 h 418"/>
                  <a:gd name="T58" fmla="*/ 2147483647 w 561"/>
                  <a:gd name="T59" fmla="*/ 2147483647 h 418"/>
                  <a:gd name="T60" fmla="*/ 2147483647 w 561"/>
                  <a:gd name="T61" fmla="*/ 2147483647 h 418"/>
                  <a:gd name="T62" fmla="*/ 2147483647 w 561"/>
                  <a:gd name="T63" fmla="*/ 2147483647 h 418"/>
                  <a:gd name="T64" fmla="*/ 2147483647 w 561"/>
                  <a:gd name="T65" fmla="*/ 2147483647 h 418"/>
                  <a:gd name="T66" fmla="*/ 2147483647 w 561"/>
                  <a:gd name="T67" fmla="*/ 2147483647 h 418"/>
                  <a:gd name="T68" fmla="*/ 2147483647 w 561"/>
                  <a:gd name="T69" fmla="*/ 2147483647 h 418"/>
                  <a:gd name="T70" fmla="*/ 2147483647 w 561"/>
                  <a:gd name="T71" fmla="*/ 2147483647 h 418"/>
                  <a:gd name="T72" fmla="*/ 2147483647 w 561"/>
                  <a:gd name="T73" fmla="*/ 2147483647 h 418"/>
                  <a:gd name="T74" fmla="*/ 2147483647 w 561"/>
                  <a:gd name="T75" fmla="*/ 2147483647 h 418"/>
                  <a:gd name="T76" fmla="*/ 2147483647 w 561"/>
                  <a:gd name="T77" fmla="*/ 2147483647 h 418"/>
                  <a:gd name="T78" fmla="*/ 2147483647 w 561"/>
                  <a:gd name="T79" fmla="*/ 2147483647 h 418"/>
                  <a:gd name="T80" fmla="*/ 2147483647 w 561"/>
                  <a:gd name="T81" fmla="*/ 2147483647 h 418"/>
                  <a:gd name="T82" fmla="*/ 2147483647 w 561"/>
                  <a:gd name="T83" fmla="*/ 2147483647 h 418"/>
                  <a:gd name="T84" fmla="*/ 2147483647 w 561"/>
                  <a:gd name="T85" fmla="*/ 2147483647 h 418"/>
                  <a:gd name="T86" fmla="*/ 2147483647 w 561"/>
                  <a:gd name="T87" fmla="*/ 2147483647 h 418"/>
                  <a:gd name="T88" fmla="*/ 2147483647 w 561"/>
                  <a:gd name="T89" fmla="*/ 2147483647 h 4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61"/>
                  <a:gd name="T136" fmla="*/ 0 h 418"/>
                  <a:gd name="T137" fmla="*/ 561 w 561"/>
                  <a:gd name="T138" fmla="*/ 418 h 418"/>
                  <a:gd name="connsiteX0" fmla="*/ 2561 w 10240"/>
                  <a:gd name="connsiteY0" fmla="*/ 9784 h 10000"/>
                  <a:gd name="connsiteX1" fmla="*/ 2356 w 10240"/>
                  <a:gd name="connsiteY1" fmla="*/ 8332 h 10000"/>
                  <a:gd name="connsiteX2" fmla="*/ 1731 w 10240"/>
                  <a:gd name="connsiteY2" fmla="*/ 8289 h 10000"/>
                  <a:gd name="connsiteX3" fmla="*/ 1424 w 10240"/>
                  <a:gd name="connsiteY3" fmla="*/ 7770 h 10000"/>
                  <a:gd name="connsiteX4" fmla="*/ 958 w 10240"/>
                  <a:gd name="connsiteY4" fmla="*/ 7180 h 10000"/>
                  <a:gd name="connsiteX5" fmla="*/ 558 w 10240"/>
                  <a:gd name="connsiteY5" fmla="*/ 6537 h 10000"/>
                  <a:gd name="connsiteX6" fmla="*/ 799 w 10240"/>
                  <a:gd name="connsiteY6" fmla="*/ 6259 h 10000"/>
                  <a:gd name="connsiteX7" fmla="*/ 174 w 10240"/>
                  <a:gd name="connsiteY7" fmla="*/ 5611 h 10000"/>
                  <a:gd name="connsiteX8" fmla="*/ 572 w 10240"/>
                  <a:gd name="connsiteY8" fmla="*/ 4821 h 10000"/>
                  <a:gd name="connsiteX9" fmla="*/ 969 w 10240"/>
                  <a:gd name="connsiteY9" fmla="*/ 3453 h 10000"/>
                  <a:gd name="connsiteX10" fmla="*/ 969 w 10240"/>
                  <a:gd name="connsiteY10" fmla="*/ 2014 h 10000"/>
                  <a:gd name="connsiteX11" fmla="*/ 1754 w 10240"/>
                  <a:gd name="connsiteY11" fmla="*/ 2251 h 10000"/>
                  <a:gd name="connsiteX12" fmla="*/ 2297 w 10240"/>
                  <a:gd name="connsiteY12" fmla="*/ 1866 h 10000"/>
                  <a:gd name="connsiteX13" fmla="*/ 2958 w 10240"/>
                  <a:gd name="connsiteY13" fmla="*/ 1438 h 10000"/>
                  <a:gd name="connsiteX14" fmla="*/ 3299 w 10240"/>
                  <a:gd name="connsiteY14" fmla="*/ 1295 h 10000"/>
                  <a:gd name="connsiteX15" fmla="*/ 3399 w 10240"/>
                  <a:gd name="connsiteY15" fmla="*/ 760 h 10000"/>
                  <a:gd name="connsiteX16" fmla="*/ 3924 w 10240"/>
                  <a:gd name="connsiteY16" fmla="*/ 0 h 10000"/>
                  <a:gd name="connsiteX17" fmla="*/ 5231 w 10240"/>
                  <a:gd name="connsiteY17" fmla="*/ 72 h 10000"/>
                  <a:gd name="connsiteX18" fmla="*/ 5516 w 10240"/>
                  <a:gd name="connsiteY18" fmla="*/ 503 h 10000"/>
                  <a:gd name="connsiteX19" fmla="*/ 6083 w 10240"/>
                  <a:gd name="connsiteY19" fmla="*/ 1079 h 10000"/>
                  <a:gd name="connsiteX20" fmla="*/ 6424 w 10240"/>
                  <a:gd name="connsiteY20" fmla="*/ 1007 h 10000"/>
                  <a:gd name="connsiteX21" fmla="*/ 7390 w 10240"/>
                  <a:gd name="connsiteY21" fmla="*/ 1511 h 10000"/>
                  <a:gd name="connsiteX22" fmla="*/ 8015 w 10240"/>
                  <a:gd name="connsiteY22" fmla="*/ 2086 h 10000"/>
                  <a:gd name="connsiteX23" fmla="*/ 8584 w 10240"/>
                  <a:gd name="connsiteY23" fmla="*/ 3021 h 10000"/>
                  <a:gd name="connsiteX24" fmla="*/ 8811 w 10240"/>
                  <a:gd name="connsiteY24" fmla="*/ 3669 h 10000"/>
                  <a:gd name="connsiteX25" fmla="*/ 8470 w 10240"/>
                  <a:gd name="connsiteY25" fmla="*/ 4676 h 10000"/>
                  <a:gd name="connsiteX26" fmla="*/ 8470 w 10240"/>
                  <a:gd name="connsiteY26" fmla="*/ 6331 h 10000"/>
                  <a:gd name="connsiteX27" fmla="*/ 8641 w 10240"/>
                  <a:gd name="connsiteY27" fmla="*/ 6259 h 10000"/>
                  <a:gd name="connsiteX28" fmla="*/ 9038 w 10240"/>
                  <a:gd name="connsiteY28" fmla="*/ 6044 h 10000"/>
                  <a:gd name="connsiteX29" fmla="*/ 9995 w 10240"/>
                  <a:gd name="connsiteY29" fmla="*/ 5935 h 10000"/>
                  <a:gd name="connsiteX30" fmla="*/ 9322 w 10240"/>
                  <a:gd name="connsiteY30" fmla="*/ 8028 h 10000"/>
                  <a:gd name="connsiteX31" fmla="*/ 8982 w 10240"/>
                  <a:gd name="connsiteY31" fmla="*/ 8777 h 10000"/>
                  <a:gd name="connsiteX32" fmla="*/ 8470 w 10240"/>
                  <a:gd name="connsiteY32" fmla="*/ 8705 h 10000"/>
                  <a:gd name="connsiteX33" fmla="*/ 7845 w 10240"/>
                  <a:gd name="connsiteY33" fmla="*/ 9065 h 10000"/>
                  <a:gd name="connsiteX34" fmla="*/ 7766 w 10240"/>
                  <a:gd name="connsiteY34" fmla="*/ 9698 h 10000"/>
                  <a:gd name="connsiteX35" fmla="*/ 7174 w 10240"/>
                  <a:gd name="connsiteY35" fmla="*/ 9335 h 10000"/>
                  <a:gd name="connsiteX36" fmla="*/ 6879 w 10240"/>
                  <a:gd name="connsiteY36" fmla="*/ 8130 h 10000"/>
                  <a:gd name="connsiteX37" fmla="*/ 5856 w 10240"/>
                  <a:gd name="connsiteY37" fmla="*/ 8562 h 10000"/>
                  <a:gd name="connsiteX38" fmla="*/ 5800 w 10240"/>
                  <a:gd name="connsiteY38" fmla="*/ 9209 h 10000"/>
                  <a:gd name="connsiteX39" fmla="*/ 4697 w 10240"/>
                  <a:gd name="connsiteY39" fmla="*/ 9589 h 10000"/>
                  <a:gd name="connsiteX40" fmla="*/ 3924 w 10240"/>
                  <a:gd name="connsiteY40" fmla="*/ 9683 h 10000"/>
                  <a:gd name="connsiteX41" fmla="*/ 2675 w 10240"/>
                  <a:gd name="connsiteY41" fmla="*/ 9784 h 10000"/>
                  <a:gd name="connsiteX42" fmla="*/ 2561 w 10240"/>
                  <a:gd name="connsiteY42" fmla="*/ 10000 h 10000"/>
                  <a:gd name="connsiteX43" fmla="*/ 2390 w 10240"/>
                  <a:gd name="connsiteY43" fmla="*/ 9784 h 10000"/>
                  <a:gd name="connsiteX44" fmla="*/ 2561 w 10240"/>
                  <a:gd name="connsiteY44" fmla="*/ 97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240" h="10000">
                    <a:moveTo>
                      <a:pt x="2561" y="9784"/>
                    </a:moveTo>
                    <a:cubicBezTo>
                      <a:pt x="2542" y="9473"/>
                      <a:pt x="2545" y="8668"/>
                      <a:pt x="2356" y="8332"/>
                    </a:cubicBezTo>
                    <a:cubicBezTo>
                      <a:pt x="2242" y="8044"/>
                      <a:pt x="1886" y="8383"/>
                      <a:pt x="1731" y="8289"/>
                    </a:cubicBezTo>
                    <a:cubicBezTo>
                      <a:pt x="1576" y="8196"/>
                      <a:pt x="1557" y="7985"/>
                      <a:pt x="1424" y="7770"/>
                    </a:cubicBezTo>
                    <a:cubicBezTo>
                      <a:pt x="1216" y="7386"/>
                      <a:pt x="1072" y="7611"/>
                      <a:pt x="958" y="7180"/>
                    </a:cubicBezTo>
                    <a:cubicBezTo>
                      <a:pt x="920" y="7060"/>
                      <a:pt x="615" y="6632"/>
                      <a:pt x="558" y="6537"/>
                    </a:cubicBezTo>
                    <a:cubicBezTo>
                      <a:pt x="521" y="6465"/>
                      <a:pt x="856" y="6283"/>
                      <a:pt x="799" y="6259"/>
                    </a:cubicBezTo>
                    <a:cubicBezTo>
                      <a:pt x="685" y="5803"/>
                      <a:pt x="515" y="5779"/>
                      <a:pt x="174" y="5611"/>
                    </a:cubicBezTo>
                    <a:cubicBezTo>
                      <a:pt x="-281" y="5036"/>
                      <a:pt x="269" y="5084"/>
                      <a:pt x="572" y="4821"/>
                    </a:cubicBezTo>
                    <a:cubicBezTo>
                      <a:pt x="818" y="4364"/>
                      <a:pt x="647" y="3861"/>
                      <a:pt x="969" y="3453"/>
                    </a:cubicBezTo>
                    <a:cubicBezTo>
                      <a:pt x="1102" y="3069"/>
                      <a:pt x="818" y="2326"/>
                      <a:pt x="969" y="2014"/>
                    </a:cubicBezTo>
                    <a:cubicBezTo>
                      <a:pt x="1102" y="1822"/>
                      <a:pt x="1533" y="2276"/>
                      <a:pt x="1754" y="2251"/>
                    </a:cubicBezTo>
                    <a:cubicBezTo>
                      <a:pt x="1975" y="2226"/>
                      <a:pt x="2107" y="2009"/>
                      <a:pt x="2297" y="1866"/>
                    </a:cubicBezTo>
                    <a:cubicBezTo>
                      <a:pt x="2335" y="1697"/>
                      <a:pt x="2845" y="1559"/>
                      <a:pt x="2958" y="1438"/>
                    </a:cubicBezTo>
                    <a:cubicBezTo>
                      <a:pt x="3053" y="1343"/>
                      <a:pt x="3226" y="1408"/>
                      <a:pt x="3299" y="1295"/>
                    </a:cubicBezTo>
                    <a:cubicBezTo>
                      <a:pt x="3373" y="1182"/>
                      <a:pt x="3286" y="976"/>
                      <a:pt x="3399" y="760"/>
                    </a:cubicBezTo>
                    <a:cubicBezTo>
                      <a:pt x="3513" y="545"/>
                      <a:pt x="3697" y="120"/>
                      <a:pt x="3924" y="0"/>
                    </a:cubicBezTo>
                    <a:cubicBezTo>
                      <a:pt x="4360" y="24"/>
                      <a:pt x="4795" y="-24"/>
                      <a:pt x="5231" y="72"/>
                    </a:cubicBezTo>
                    <a:cubicBezTo>
                      <a:pt x="5383" y="96"/>
                      <a:pt x="5383" y="408"/>
                      <a:pt x="5516" y="503"/>
                    </a:cubicBezTo>
                    <a:cubicBezTo>
                      <a:pt x="5686" y="648"/>
                      <a:pt x="5932" y="1007"/>
                      <a:pt x="6083" y="1079"/>
                    </a:cubicBezTo>
                    <a:cubicBezTo>
                      <a:pt x="6235" y="1151"/>
                      <a:pt x="6216" y="935"/>
                      <a:pt x="6424" y="1007"/>
                    </a:cubicBezTo>
                    <a:cubicBezTo>
                      <a:pt x="6519" y="1367"/>
                      <a:pt x="7107" y="1367"/>
                      <a:pt x="7390" y="1511"/>
                    </a:cubicBezTo>
                    <a:cubicBezTo>
                      <a:pt x="7618" y="1943"/>
                      <a:pt x="7580" y="1967"/>
                      <a:pt x="8015" y="2086"/>
                    </a:cubicBezTo>
                    <a:cubicBezTo>
                      <a:pt x="8186" y="2422"/>
                      <a:pt x="8356" y="2734"/>
                      <a:pt x="8584" y="3021"/>
                    </a:cubicBezTo>
                    <a:cubicBezTo>
                      <a:pt x="8641" y="3262"/>
                      <a:pt x="8755" y="3429"/>
                      <a:pt x="8811" y="3669"/>
                    </a:cubicBezTo>
                    <a:cubicBezTo>
                      <a:pt x="8716" y="4005"/>
                      <a:pt x="8716" y="4580"/>
                      <a:pt x="8470" y="4676"/>
                    </a:cubicBezTo>
                    <a:cubicBezTo>
                      <a:pt x="8356" y="5300"/>
                      <a:pt x="8300" y="5396"/>
                      <a:pt x="8470" y="6331"/>
                    </a:cubicBezTo>
                    <a:cubicBezTo>
                      <a:pt x="8489" y="6402"/>
                      <a:pt x="8584" y="6283"/>
                      <a:pt x="8641" y="6259"/>
                    </a:cubicBezTo>
                    <a:cubicBezTo>
                      <a:pt x="9038" y="6019"/>
                      <a:pt x="8564" y="6187"/>
                      <a:pt x="9038" y="6044"/>
                    </a:cubicBezTo>
                    <a:cubicBezTo>
                      <a:pt x="9266" y="6068"/>
                      <a:pt x="9900" y="5671"/>
                      <a:pt x="9995" y="5935"/>
                    </a:cubicBezTo>
                    <a:cubicBezTo>
                      <a:pt x="10619" y="7590"/>
                      <a:pt x="9929" y="7931"/>
                      <a:pt x="9322" y="8028"/>
                    </a:cubicBezTo>
                    <a:cubicBezTo>
                      <a:pt x="9171" y="8412"/>
                      <a:pt x="9124" y="8664"/>
                      <a:pt x="8982" y="8777"/>
                    </a:cubicBezTo>
                    <a:cubicBezTo>
                      <a:pt x="8840" y="8890"/>
                      <a:pt x="8660" y="8657"/>
                      <a:pt x="8470" y="8705"/>
                    </a:cubicBezTo>
                    <a:cubicBezTo>
                      <a:pt x="8281" y="8753"/>
                      <a:pt x="7978" y="8993"/>
                      <a:pt x="7845" y="9065"/>
                    </a:cubicBezTo>
                    <a:cubicBezTo>
                      <a:pt x="7789" y="9113"/>
                      <a:pt x="7842" y="9698"/>
                      <a:pt x="7766" y="9698"/>
                    </a:cubicBezTo>
                    <a:cubicBezTo>
                      <a:pt x="7652" y="9650"/>
                      <a:pt x="7322" y="9596"/>
                      <a:pt x="7174" y="9335"/>
                    </a:cubicBezTo>
                    <a:cubicBezTo>
                      <a:pt x="7026" y="9074"/>
                      <a:pt x="7107" y="8130"/>
                      <a:pt x="6879" y="8130"/>
                    </a:cubicBezTo>
                    <a:cubicBezTo>
                      <a:pt x="6519" y="8250"/>
                      <a:pt x="6216" y="8465"/>
                      <a:pt x="5856" y="8562"/>
                    </a:cubicBezTo>
                    <a:cubicBezTo>
                      <a:pt x="5838" y="8777"/>
                      <a:pt x="5993" y="9038"/>
                      <a:pt x="5800" y="9209"/>
                    </a:cubicBezTo>
                    <a:cubicBezTo>
                      <a:pt x="5607" y="9380"/>
                      <a:pt x="5057" y="9541"/>
                      <a:pt x="4697" y="9589"/>
                    </a:cubicBezTo>
                    <a:cubicBezTo>
                      <a:pt x="4470" y="9613"/>
                      <a:pt x="4151" y="9659"/>
                      <a:pt x="3924" y="9683"/>
                    </a:cubicBezTo>
                    <a:cubicBezTo>
                      <a:pt x="3337" y="9922"/>
                      <a:pt x="3469" y="9712"/>
                      <a:pt x="2675" y="9784"/>
                    </a:cubicBezTo>
                    <a:cubicBezTo>
                      <a:pt x="2636" y="9856"/>
                      <a:pt x="2636" y="10000"/>
                      <a:pt x="2561" y="10000"/>
                    </a:cubicBezTo>
                    <a:cubicBezTo>
                      <a:pt x="2484" y="10000"/>
                      <a:pt x="2390" y="9880"/>
                      <a:pt x="2390" y="9784"/>
                    </a:cubicBezTo>
                    <a:cubicBezTo>
                      <a:pt x="2390" y="9712"/>
                      <a:pt x="2503" y="9784"/>
                      <a:pt x="2561" y="97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4" name="Freeform 60"/>
              <p:cNvSpPr/>
              <p:nvPr/>
            </p:nvSpPr>
            <p:spPr bwMode="auto">
              <a:xfrm>
                <a:off x="4515866" y="4194503"/>
                <a:ext cx="954088" cy="1082675"/>
              </a:xfrm>
              <a:custGeom>
                <a:gdLst>
                  <a:gd name="T0" fmla="*/ 2147483647 w 532"/>
                  <a:gd name="T1" fmla="*/ 2147483647 h 570"/>
                  <a:gd name="T2" fmla="*/ 2147483647 w 532"/>
                  <a:gd name="T3" fmla="*/ 2147483647 h 570"/>
                  <a:gd name="T4" fmla="*/ 2147483647 w 532"/>
                  <a:gd name="T5" fmla="*/ 2147483647 h 570"/>
                  <a:gd name="T6" fmla="*/ 2147483647 w 532"/>
                  <a:gd name="T7" fmla="*/ 2147483647 h 570"/>
                  <a:gd name="T8" fmla="*/ 2147483647 w 532"/>
                  <a:gd name="T9" fmla="*/ 2147483647 h 570"/>
                  <a:gd name="T10" fmla="*/ 2147483647 w 532"/>
                  <a:gd name="T11" fmla="*/ 2147483647 h 570"/>
                  <a:gd name="T12" fmla="*/ 2147483647 w 532"/>
                  <a:gd name="T13" fmla="*/ 2147483647 h 570"/>
                  <a:gd name="T14" fmla="*/ 2147483647 w 532"/>
                  <a:gd name="T15" fmla="*/ 2147483647 h 570"/>
                  <a:gd name="T16" fmla="*/ 2147483647 w 532"/>
                  <a:gd name="T17" fmla="*/ 2147483647 h 570"/>
                  <a:gd name="T18" fmla="*/ 2147483647 w 532"/>
                  <a:gd name="T19" fmla="*/ 2147483647 h 570"/>
                  <a:gd name="T20" fmla="*/ 2147483647 w 532"/>
                  <a:gd name="T21" fmla="*/ 2147483647 h 570"/>
                  <a:gd name="T22" fmla="*/ 2147483647 w 532"/>
                  <a:gd name="T23" fmla="*/ 2147483647 h 570"/>
                  <a:gd name="T24" fmla="*/ 2147483647 w 532"/>
                  <a:gd name="T25" fmla="*/ 2147483647 h 570"/>
                  <a:gd name="T26" fmla="*/ 2147483647 w 532"/>
                  <a:gd name="T27" fmla="*/ 2147483647 h 570"/>
                  <a:gd name="T28" fmla="*/ 2147483647 w 532"/>
                  <a:gd name="T29" fmla="*/ 2147483647 h 570"/>
                  <a:gd name="T30" fmla="*/ 2147483647 w 532"/>
                  <a:gd name="T31" fmla="*/ 2147483647 h 570"/>
                  <a:gd name="T32" fmla="*/ 2147483647 w 532"/>
                  <a:gd name="T33" fmla="*/ 2147483647 h 570"/>
                  <a:gd name="T34" fmla="*/ 2147483647 w 532"/>
                  <a:gd name="T35" fmla="*/ 2147483647 h 570"/>
                  <a:gd name="T36" fmla="*/ 2147483647 w 532"/>
                  <a:gd name="T37" fmla="*/ 2147483647 h 570"/>
                  <a:gd name="T38" fmla="*/ 2147483647 w 532"/>
                  <a:gd name="T39" fmla="*/ 2147483647 h 570"/>
                  <a:gd name="T40" fmla="*/ 2147483647 w 532"/>
                  <a:gd name="T41" fmla="*/ 2147483647 h 570"/>
                  <a:gd name="T42" fmla="*/ 2147483647 w 532"/>
                  <a:gd name="T43" fmla="*/ 2147483647 h 570"/>
                  <a:gd name="T44" fmla="*/ 2147483647 w 532"/>
                  <a:gd name="T45" fmla="*/ 2147483647 h 570"/>
                  <a:gd name="T46" fmla="*/ 2147483647 w 532"/>
                  <a:gd name="T47" fmla="*/ 2147483647 h 570"/>
                  <a:gd name="T48" fmla="*/ 2147483647 w 532"/>
                  <a:gd name="T49" fmla="*/ 2147483647 h 570"/>
                  <a:gd name="T50" fmla="*/ 2147483647 w 532"/>
                  <a:gd name="T51" fmla="*/ 2147483647 h 570"/>
                  <a:gd name="T52" fmla="*/ 2147483647 w 532"/>
                  <a:gd name="T53" fmla="*/ 0 h 570"/>
                  <a:gd name="T54" fmla="*/ 2147483647 w 532"/>
                  <a:gd name="T55" fmla="*/ 2147483647 h 570"/>
                  <a:gd name="T56" fmla="*/ 2147483647 w 532"/>
                  <a:gd name="T57" fmla="*/ 2147483647 h 570"/>
                  <a:gd name="T58" fmla="*/ 2147483647 w 532"/>
                  <a:gd name="T59" fmla="*/ 2147483647 h 570"/>
                  <a:gd name="T60" fmla="*/ 2147483647 w 532"/>
                  <a:gd name="T61" fmla="*/ 2147483647 h 570"/>
                  <a:gd name="T62" fmla="*/ 2147483647 w 532"/>
                  <a:gd name="T63" fmla="*/ 2147483647 h 570"/>
                  <a:gd name="T64" fmla="*/ 2147483647 w 532"/>
                  <a:gd name="T65" fmla="*/ 2147483647 h 570"/>
                  <a:gd name="T66" fmla="*/ 2147483647 w 532"/>
                  <a:gd name="T67" fmla="*/ 2147483647 h 570"/>
                  <a:gd name="T68" fmla="*/ 2147483647 w 532"/>
                  <a:gd name="T69" fmla="*/ 2147483647 h 570"/>
                  <a:gd name="T70" fmla="*/ 2147483647 w 532"/>
                  <a:gd name="T71" fmla="*/ 2147483647 h 570"/>
                  <a:gd name="T72" fmla="*/ 2147483647 w 532"/>
                  <a:gd name="T73" fmla="*/ 2147483647 h 570"/>
                  <a:gd name="T74" fmla="*/ 2147483647 w 532"/>
                  <a:gd name="T75" fmla="*/ 2147483647 h 570"/>
                  <a:gd name="T76" fmla="*/ 2147483647 w 532"/>
                  <a:gd name="T77" fmla="*/ 2147483647 h 570"/>
                  <a:gd name="T78" fmla="*/ 2147483647 w 532"/>
                  <a:gd name="T79" fmla="*/ 2147483647 h 570"/>
                  <a:gd name="T80" fmla="*/ 2147483647 w 532"/>
                  <a:gd name="T81" fmla="*/ 2147483647 h 570"/>
                  <a:gd name="T82" fmla="*/ 2147483647 w 532"/>
                  <a:gd name="T83" fmla="*/ 2147483647 h 570"/>
                  <a:gd name="T84" fmla="*/ 2147483647 w 532"/>
                  <a:gd name="T85" fmla="*/ 2147483647 h 570"/>
                  <a:gd name="T86" fmla="*/ 2147483647 w 532"/>
                  <a:gd name="T87" fmla="*/ 2147483647 h 570"/>
                  <a:gd name="T88" fmla="*/ 2147483647 w 532"/>
                  <a:gd name="T89" fmla="*/ 2147483647 h 570"/>
                  <a:gd name="T90" fmla="*/ 2147483647 w 532"/>
                  <a:gd name="T91" fmla="*/ 2147483647 h 570"/>
                  <a:gd name="T92" fmla="*/ 2147483647 w 532"/>
                  <a:gd name="T93" fmla="*/ 2147483647 h 570"/>
                  <a:gd name="T94" fmla="*/ 2147483647 w 532"/>
                  <a:gd name="T95" fmla="*/ 2147483647 h 570"/>
                  <a:gd name="T96" fmla="*/ 2147483647 w 532"/>
                  <a:gd name="T97" fmla="*/ 2147483647 h 5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32"/>
                  <a:gd name="T148" fmla="*/ 0 h 570"/>
                  <a:gd name="T149" fmla="*/ 532 w 532"/>
                  <a:gd name="T150" fmla="*/ 570 h 570"/>
                </a:gdLst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32" h="570">
                    <a:moveTo>
                      <a:pt x="153" y="555"/>
                    </a:moveTo>
                    <a:cubicBezTo>
                      <a:pt x="146" y="550"/>
                      <a:pt x="133" y="554"/>
                      <a:pt x="129" y="546"/>
                    </a:cubicBezTo>
                    <a:cubicBezTo>
                      <a:pt x="124" y="535"/>
                      <a:pt x="131" y="521"/>
                      <a:pt x="126" y="510"/>
                    </a:cubicBezTo>
                    <a:cubicBezTo>
                      <a:pt x="123" y="503"/>
                      <a:pt x="108" y="498"/>
                      <a:pt x="108" y="498"/>
                    </a:cubicBezTo>
                    <a:cubicBezTo>
                      <a:pt x="98" y="483"/>
                      <a:pt x="105" y="491"/>
                      <a:pt x="84" y="477"/>
                    </a:cubicBezTo>
                    <a:cubicBezTo>
                      <a:pt x="81" y="475"/>
                      <a:pt x="75" y="471"/>
                      <a:pt x="75" y="471"/>
                    </a:cubicBezTo>
                    <a:cubicBezTo>
                      <a:pt x="69" y="454"/>
                      <a:pt x="52" y="448"/>
                      <a:pt x="36" y="444"/>
                    </a:cubicBezTo>
                    <a:cubicBezTo>
                      <a:pt x="28" y="442"/>
                      <a:pt x="12" y="438"/>
                      <a:pt x="12" y="438"/>
                    </a:cubicBezTo>
                    <a:cubicBezTo>
                      <a:pt x="0" y="426"/>
                      <a:pt x="1" y="423"/>
                      <a:pt x="15" y="414"/>
                    </a:cubicBezTo>
                    <a:cubicBezTo>
                      <a:pt x="18" y="404"/>
                      <a:pt x="24" y="397"/>
                      <a:pt x="27" y="387"/>
                    </a:cubicBezTo>
                    <a:cubicBezTo>
                      <a:pt x="29" y="377"/>
                      <a:pt x="36" y="365"/>
                      <a:pt x="39" y="354"/>
                    </a:cubicBezTo>
                    <a:cubicBezTo>
                      <a:pt x="42" y="343"/>
                      <a:pt x="39" y="331"/>
                      <a:pt x="48" y="321"/>
                    </a:cubicBezTo>
                    <a:cubicBezTo>
                      <a:pt x="63" y="299"/>
                      <a:pt x="67" y="297"/>
                      <a:pt x="96" y="294"/>
                    </a:cubicBezTo>
                    <a:cubicBezTo>
                      <a:pt x="104" y="286"/>
                      <a:pt x="109" y="284"/>
                      <a:pt x="108" y="273"/>
                    </a:cubicBezTo>
                    <a:cubicBezTo>
                      <a:pt x="107" y="262"/>
                      <a:pt x="99" y="237"/>
                      <a:pt x="93" y="228"/>
                    </a:cubicBezTo>
                    <a:cubicBezTo>
                      <a:pt x="91" y="222"/>
                      <a:pt x="75" y="222"/>
                      <a:pt x="75" y="222"/>
                    </a:cubicBezTo>
                    <a:cubicBezTo>
                      <a:pt x="68" y="215"/>
                      <a:pt x="60" y="195"/>
                      <a:pt x="60" y="195"/>
                    </a:cubicBezTo>
                    <a:cubicBezTo>
                      <a:pt x="62" y="183"/>
                      <a:pt x="71" y="149"/>
                      <a:pt x="81" y="141"/>
                    </a:cubicBezTo>
                    <a:cubicBezTo>
                      <a:pt x="96" y="129"/>
                      <a:pt x="119" y="136"/>
                      <a:pt x="138" y="135"/>
                    </a:cubicBezTo>
                    <a:cubicBezTo>
                      <a:pt x="146" y="112"/>
                      <a:pt x="137" y="98"/>
                      <a:pt x="162" y="90"/>
                    </a:cubicBezTo>
                    <a:cubicBezTo>
                      <a:pt x="168" y="84"/>
                      <a:pt x="172" y="78"/>
                      <a:pt x="180" y="75"/>
                    </a:cubicBezTo>
                    <a:cubicBezTo>
                      <a:pt x="186" y="72"/>
                      <a:pt x="198" y="69"/>
                      <a:pt x="198" y="69"/>
                    </a:cubicBezTo>
                    <a:cubicBezTo>
                      <a:pt x="202" y="63"/>
                      <a:pt x="202" y="55"/>
                      <a:pt x="207" y="51"/>
                    </a:cubicBezTo>
                    <a:cubicBezTo>
                      <a:pt x="222" y="40"/>
                      <a:pt x="277" y="42"/>
                      <a:pt x="279" y="42"/>
                    </a:cubicBezTo>
                    <a:cubicBezTo>
                      <a:pt x="289" y="39"/>
                      <a:pt x="296" y="33"/>
                      <a:pt x="306" y="30"/>
                    </a:cubicBezTo>
                    <a:cubicBezTo>
                      <a:pt x="308" y="24"/>
                      <a:pt x="310" y="18"/>
                      <a:pt x="312" y="12"/>
                    </a:cubicBezTo>
                    <a:cubicBezTo>
                      <a:pt x="314" y="5"/>
                      <a:pt x="330" y="0"/>
                      <a:pt x="330" y="0"/>
                    </a:cubicBezTo>
                    <a:cubicBezTo>
                      <a:pt x="348" y="5"/>
                      <a:pt x="362" y="14"/>
                      <a:pt x="378" y="24"/>
                    </a:cubicBezTo>
                    <a:cubicBezTo>
                      <a:pt x="426" y="20"/>
                      <a:pt x="409" y="7"/>
                      <a:pt x="435" y="33"/>
                    </a:cubicBezTo>
                    <a:cubicBezTo>
                      <a:pt x="442" y="54"/>
                      <a:pt x="437" y="75"/>
                      <a:pt x="444" y="96"/>
                    </a:cubicBezTo>
                    <a:cubicBezTo>
                      <a:pt x="440" y="130"/>
                      <a:pt x="436" y="137"/>
                      <a:pt x="441" y="177"/>
                    </a:cubicBezTo>
                    <a:cubicBezTo>
                      <a:pt x="442" y="183"/>
                      <a:pt x="447" y="195"/>
                      <a:pt x="447" y="195"/>
                    </a:cubicBezTo>
                    <a:cubicBezTo>
                      <a:pt x="454" y="254"/>
                      <a:pt x="463" y="242"/>
                      <a:pt x="519" y="246"/>
                    </a:cubicBezTo>
                    <a:cubicBezTo>
                      <a:pt x="532" y="255"/>
                      <a:pt x="520" y="275"/>
                      <a:pt x="525" y="291"/>
                    </a:cubicBezTo>
                    <a:cubicBezTo>
                      <a:pt x="514" y="307"/>
                      <a:pt x="522" y="316"/>
                      <a:pt x="504" y="321"/>
                    </a:cubicBezTo>
                    <a:cubicBezTo>
                      <a:pt x="498" y="323"/>
                      <a:pt x="486" y="327"/>
                      <a:pt x="486" y="327"/>
                    </a:cubicBezTo>
                    <a:cubicBezTo>
                      <a:pt x="469" y="353"/>
                      <a:pt x="464" y="354"/>
                      <a:pt x="435" y="357"/>
                    </a:cubicBezTo>
                    <a:cubicBezTo>
                      <a:pt x="420" y="361"/>
                      <a:pt x="412" y="366"/>
                      <a:pt x="396" y="369"/>
                    </a:cubicBezTo>
                    <a:cubicBezTo>
                      <a:pt x="384" y="377"/>
                      <a:pt x="370" y="386"/>
                      <a:pt x="360" y="396"/>
                    </a:cubicBezTo>
                    <a:cubicBezTo>
                      <a:pt x="349" y="406"/>
                      <a:pt x="330" y="408"/>
                      <a:pt x="318" y="417"/>
                    </a:cubicBezTo>
                    <a:cubicBezTo>
                      <a:pt x="306" y="426"/>
                      <a:pt x="296" y="445"/>
                      <a:pt x="288" y="453"/>
                    </a:cubicBezTo>
                    <a:cubicBezTo>
                      <a:pt x="282" y="457"/>
                      <a:pt x="274" y="459"/>
                      <a:pt x="270" y="465"/>
                    </a:cubicBezTo>
                    <a:cubicBezTo>
                      <a:pt x="256" y="486"/>
                      <a:pt x="265" y="481"/>
                      <a:pt x="249" y="486"/>
                    </a:cubicBezTo>
                    <a:cubicBezTo>
                      <a:pt x="240" y="495"/>
                      <a:pt x="235" y="506"/>
                      <a:pt x="225" y="513"/>
                    </a:cubicBezTo>
                    <a:cubicBezTo>
                      <a:pt x="219" y="517"/>
                      <a:pt x="213" y="521"/>
                      <a:pt x="207" y="525"/>
                    </a:cubicBezTo>
                    <a:cubicBezTo>
                      <a:pt x="204" y="527"/>
                      <a:pt x="198" y="531"/>
                      <a:pt x="198" y="531"/>
                    </a:cubicBezTo>
                    <a:cubicBezTo>
                      <a:pt x="191" y="542"/>
                      <a:pt x="186" y="550"/>
                      <a:pt x="174" y="558"/>
                    </a:cubicBezTo>
                    <a:cubicBezTo>
                      <a:pt x="168" y="562"/>
                      <a:pt x="156" y="570"/>
                      <a:pt x="156" y="570"/>
                    </a:cubicBezTo>
                    <a:cubicBezTo>
                      <a:pt x="148" y="562"/>
                      <a:pt x="128" y="549"/>
                      <a:pt x="153" y="55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5" name="Freeform 61"/>
              <p:cNvSpPr/>
              <p:nvPr/>
            </p:nvSpPr>
            <p:spPr bwMode="auto">
              <a:xfrm>
                <a:off x="3042722" y="5329351"/>
                <a:ext cx="674903" cy="1006686"/>
              </a:xfrm>
              <a:custGeom>
                <a:gdLst>
                  <a:gd name="T0" fmla="*/ 2147483647 w 338"/>
                  <a:gd name="T1" fmla="*/ 2147483647 h 534"/>
                  <a:gd name="T2" fmla="*/ 2147483647 w 338"/>
                  <a:gd name="T3" fmla="*/ 2147483647 h 534"/>
                  <a:gd name="T4" fmla="*/ 2147483647 w 338"/>
                  <a:gd name="T5" fmla="*/ 2147483647 h 534"/>
                  <a:gd name="T6" fmla="*/ 2147483647 w 338"/>
                  <a:gd name="T7" fmla="*/ 2147483647 h 534"/>
                  <a:gd name="T8" fmla="*/ 2147483647 w 338"/>
                  <a:gd name="T9" fmla="*/ 2147483647 h 534"/>
                  <a:gd name="T10" fmla="*/ 2147483647 w 338"/>
                  <a:gd name="T11" fmla="*/ 2147483647 h 534"/>
                  <a:gd name="T12" fmla="*/ 2147483647 w 338"/>
                  <a:gd name="T13" fmla="*/ 2147483647 h 534"/>
                  <a:gd name="T14" fmla="*/ 2147483647 w 338"/>
                  <a:gd name="T15" fmla="*/ 2147483647 h 534"/>
                  <a:gd name="T16" fmla="*/ 2147483647 w 338"/>
                  <a:gd name="T17" fmla="*/ 2147483647 h 534"/>
                  <a:gd name="T18" fmla="*/ 2147483647 w 338"/>
                  <a:gd name="T19" fmla="*/ 2147483647 h 534"/>
                  <a:gd name="T20" fmla="*/ 2147483647 w 338"/>
                  <a:gd name="T21" fmla="*/ 2147483647 h 534"/>
                  <a:gd name="T22" fmla="*/ 2147483647 w 338"/>
                  <a:gd name="T23" fmla="*/ 2147483647 h 534"/>
                  <a:gd name="T24" fmla="*/ 0 w 338"/>
                  <a:gd name="T25" fmla="*/ 2147483647 h 534"/>
                  <a:gd name="T26" fmla="*/ 2147483647 w 338"/>
                  <a:gd name="T27" fmla="*/ 2147483647 h 534"/>
                  <a:gd name="T28" fmla="*/ 2147483647 w 338"/>
                  <a:gd name="T29" fmla="*/ 2147483647 h 534"/>
                  <a:gd name="T30" fmla="*/ 2147483647 w 338"/>
                  <a:gd name="T31" fmla="*/ 2147483647 h 534"/>
                  <a:gd name="T32" fmla="*/ 2147483647 w 338"/>
                  <a:gd name="T33" fmla="*/ 2147483647 h 534"/>
                  <a:gd name="T34" fmla="*/ 2147483647 w 338"/>
                  <a:gd name="T35" fmla="*/ 2147483647 h 534"/>
                  <a:gd name="T36" fmla="*/ 2147483647 w 338"/>
                  <a:gd name="T37" fmla="*/ 2147483647 h 534"/>
                  <a:gd name="T38" fmla="*/ 2147483647 w 338"/>
                  <a:gd name="T39" fmla="*/ 2147483647 h 534"/>
                  <a:gd name="T40" fmla="*/ 2147483647 w 338"/>
                  <a:gd name="T41" fmla="*/ 2147483647 h 534"/>
                  <a:gd name="T42" fmla="*/ 2147483647 w 338"/>
                  <a:gd name="T43" fmla="*/ 2147483647 h 534"/>
                  <a:gd name="T44" fmla="*/ 2147483647 w 338"/>
                  <a:gd name="T45" fmla="*/ 2147483647 h 534"/>
                  <a:gd name="T46" fmla="*/ 2147483647 w 338"/>
                  <a:gd name="T47" fmla="*/ 2147483647 h 534"/>
                  <a:gd name="T48" fmla="*/ 2147483647 w 338"/>
                  <a:gd name="T49" fmla="*/ 2147483647 h 534"/>
                  <a:gd name="T50" fmla="*/ 2147483647 w 338"/>
                  <a:gd name="T51" fmla="*/ 2147483647 h 534"/>
                  <a:gd name="T52" fmla="*/ 2147483647 w 338"/>
                  <a:gd name="T53" fmla="*/ 2147483647 h 534"/>
                  <a:gd name="T54" fmla="*/ 2147483647 w 338"/>
                  <a:gd name="T55" fmla="*/ 2147483647 h 534"/>
                  <a:gd name="T56" fmla="*/ 2147483647 w 338"/>
                  <a:gd name="T57" fmla="*/ 2147483647 h 534"/>
                  <a:gd name="T58" fmla="*/ 2147483647 w 338"/>
                  <a:gd name="T59" fmla="*/ 2147483647 h 534"/>
                  <a:gd name="T60" fmla="*/ 2147483647 w 338"/>
                  <a:gd name="T61" fmla="*/ 2147483647 h 534"/>
                  <a:gd name="T62" fmla="*/ 2147483647 w 338"/>
                  <a:gd name="T63" fmla="*/ 2147483647 h 534"/>
                  <a:gd name="T64" fmla="*/ 2147483647 w 338"/>
                  <a:gd name="T65" fmla="*/ 2147483647 h 534"/>
                  <a:gd name="T66" fmla="*/ 2147483647 w 338"/>
                  <a:gd name="T67" fmla="*/ 2147483647 h 534"/>
                  <a:gd name="T68" fmla="*/ 2147483647 w 338"/>
                  <a:gd name="T69" fmla="*/ 2147483647 h 534"/>
                  <a:gd name="T70" fmla="*/ 2147483647 w 338"/>
                  <a:gd name="T71" fmla="*/ 2147483647 h 534"/>
                  <a:gd name="T72" fmla="*/ 2147483647 w 338"/>
                  <a:gd name="T73" fmla="*/ 2147483647 h 534"/>
                  <a:gd name="T74" fmla="*/ 2147483647 w 338"/>
                  <a:gd name="T75" fmla="*/ 2147483647 h 534"/>
                  <a:gd name="T76" fmla="*/ 2147483647 w 338"/>
                  <a:gd name="T77" fmla="*/ 2147483647 h 534"/>
                  <a:gd name="T78" fmla="*/ 2147483647 w 338"/>
                  <a:gd name="T79" fmla="*/ 2147483647 h 534"/>
                  <a:gd name="T80" fmla="*/ 2147483647 w 338"/>
                  <a:gd name="T81" fmla="*/ 2147483647 h 534"/>
                  <a:gd name="T82" fmla="*/ 2147483647 w 338"/>
                  <a:gd name="T83" fmla="*/ 2147483647 h 534"/>
                  <a:gd name="T84" fmla="*/ 2147483647 w 338"/>
                  <a:gd name="T85" fmla="*/ 2147483647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8"/>
                  <a:gd name="T130" fmla="*/ 0 h 534"/>
                  <a:gd name="T131" fmla="*/ 338 w 338"/>
                  <a:gd name="T132" fmla="*/ 534 h 534"/>
                  <a:gd name="connsiteX0" fmla="*/ 3789 w 10000"/>
                  <a:gd name="connsiteY0" fmla="*/ 9549 h 10000"/>
                  <a:gd name="connsiteX1" fmla="*/ 3770 w 10000"/>
                  <a:gd name="connsiteY1" fmla="*/ 9170 h 10000"/>
                  <a:gd name="connsiteX2" fmla="*/ 3421 w 10000"/>
                  <a:gd name="connsiteY2" fmla="*/ 8870 h 10000"/>
                  <a:gd name="connsiteX3" fmla="*/ 2958 w 10000"/>
                  <a:gd name="connsiteY3" fmla="*/ 8799 h 10000"/>
                  <a:gd name="connsiteX4" fmla="*/ 2176 w 10000"/>
                  <a:gd name="connsiteY4" fmla="*/ 8585 h 10000"/>
                  <a:gd name="connsiteX5" fmla="*/ 1858 w 10000"/>
                  <a:gd name="connsiteY5" fmla="*/ 7664 h 10000"/>
                  <a:gd name="connsiteX6" fmla="*/ 1490 w 10000"/>
                  <a:gd name="connsiteY6" fmla="*/ 7029 h 10000"/>
                  <a:gd name="connsiteX7" fmla="*/ 1522 w 10000"/>
                  <a:gd name="connsiteY7" fmla="*/ 6124 h 10000"/>
                  <a:gd name="connsiteX8" fmla="*/ 1715 w 10000"/>
                  <a:gd name="connsiteY8" fmla="*/ 5316 h 10000"/>
                  <a:gd name="connsiteX9" fmla="*/ 1283 w 10000"/>
                  <a:gd name="connsiteY9" fmla="*/ 4337 h 10000"/>
                  <a:gd name="connsiteX10" fmla="*/ 610 w 10000"/>
                  <a:gd name="connsiteY10" fmla="*/ 3504 h 10000"/>
                  <a:gd name="connsiteX11" fmla="*/ 4 w 10000"/>
                  <a:gd name="connsiteY11" fmla="*/ 2207 h 10000"/>
                  <a:gd name="connsiteX12" fmla="*/ 933 w 10000"/>
                  <a:gd name="connsiteY12" fmla="*/ 1880 h 10000"/>
                  <a:gd name="connsiteX13" fmla="*/ 1397 w 10000"/>
                  <a:gd name="connsiteY13" fmla="*/ 1705 h 10000"/>
                  <a:gd name="connsiteX14" fmla="*/ 1874 w 10000"/>
                  <a:gd name="connsiteY14" fmla="*/ 1479 h 10000"/>
                  <a:gd name="connsiteX15" fmla="*/ 3150 w 10000"/>
                  <a:gd name="connsiteY15" fmla="*/ 1535 h 10000"/>
                  <a:gd name="connsiteX16" fmla="*/ 3230 w 10000"/>
                  <a:gd name="connsiteY16" fmla="*/ 1140 h 10000"/>
                  <a:gd name="connsiteX17" fmla="*/ 2911 w 10000"/>
                  <a:gd name="connsiteY17" fmla="*/ 802 h 10000"/>
                  <a:gd name="connsiteX18" fmla="*/ 3469 w 10000"/>
                  <a:gd name="connsiteY18" fmla="*/ 519 h 10000"/>
                  <a:gd name="connsiteX19" fmla="*/ 3869 w 10000"/>
                  <a:gd name="connsiteY19" fmla="*/ 1027 h 10000"/>
                  <a:gd name="connsiteX20" fmla="*/ 4108 w 10000"/>
                  <a:gd name="connsiteY20" fmla="*/ 576 h 10000"/>
                  <a:gd name="connsiteX21" fmla="*/ 6501 w 10000"/>
                  <a:gd name="connsiteY21" fmla="*/ 181 h 10000"/>
                  <a:gd name="connsiteX22" fmla="*/ 6979 w 10000"/>
                  <a:gd name="connsiteY22" fmla="*/ 11 h 10000"/>
                  <a:gd name="connsiteX23" fmla="*/ 7298 w 10000"/>
                  <a:gd name="connsiteY23" fmla="*/ 350 h 10000"/>
                  <a:gd name="connsiteX24" fmla="*/ 8414 w 10000"/>
                  <a:gd name="connsiteY24" fmla="*/ 519 h 10000"/>
                  <a:gd name="connsiteX25" fmla="*/ 9132 w 10000"/>
                  <a:gd name="connsiteY25" fmla="*/ 802 h 10000"/>
                  <a:gd name="connsiteX26" fmla="*/ 9850 w 10000"/>
                  <a:gd name="connsiteY26" fmla="*/ 1027 h 10000"/>
                  <a:gd name="connsiteX27" fmla="*/ 9132 w 10000"/>
                  <a:gd name="connsiteY27" fmla="*/ 1705 h 10000"/>
                  <a:gd name="connsiteX28" fmla="*/ 8494 w 10000"/>
                  <a:gd name="connsiteY28" fmla="*/ 2382 h 10000"/>
                  <a:gd name="connsiteX29" fmla="*/ 8175 w 10000"/>
                  <a:gd name="connsiteY29" fmla="*/ 2889 h 10000"/>
                  <a:gd name="connsiteX30" fmla="*/ 8733 w 10000"/>
                  <a:gd name="connsiteY30" fmla="*/ 3736 h 10000"/>
                  <a:gd name="connsiteX31" fmla="*/ 8893 w 10000"/>
                  <a:gd name="connsiteY31" fmla="*/ 4469 h 10000"/>
                  <a:gd name="connsiteX32" fmla="*/ 9292 w 10000"/>
                  <a:gd name="connsiteY32" fmla="*/ 5034 h 10000"/>
                  <a:gd name="connsiteX33" fmla="*/ 9212 w 10000"/>
                  <a:gd name="connsiteY33" fmla="*/ 5993 h 10000"/>
                  <a:gd name="connsiteX34" fmla="*/ 9531 w 10000"/>
                  <a:gd name="connsiteY34" fmla="*/ 6614 h 10000"/>
                  <a:gd name="connsiteX35" fmla="*/ 9132 w 10000"/>
                  <a:gd name="connsiteY35" fmla="*/ 7122 h 10000"/>
                  <a:gd name="connsiteX36" fmla="*/ 9930 w 10000"/>
                  <a:gd name="connsiteY36" fmla="*/ 7629 h 10000"/>
                  <a:gd name="connsiteX37" fmla="*/ 9451 w 10000"/>
                  <a:gd name="connsiteY37" fmla="*/ 8364 h 10000"/>
                  <a:gd name="connsiteX38" fmla="*/ 7776 w 10000"/>
                  <a:gd name="connsiteY38" fmla="*/ 8307 h 10000"/>
                  <a:gd name="connsiteX39" fmla="*/ 7059 w 10000"/>
                  <a:gd name="connsiteY39" fmla="*/ 9718 h 10000"/>
                  <a:gd name="connsiteX40" fmla="*/ 5145 w 10000"/>
                  <a:gd name="connsiteY40" fmla="*/ 10000 h 10000"/>
                  <a:gd name="connsiteX41" fmla="*/ 3630 w 10000"/>
                  <a:gd name="connsiteY41" fmla="*/ 9661 h 10000"/>
                  <a:gd name="connsiteX42" fmla="*/ 3789 w 10000"/>
                  <a:gd name="connsiteY42" fmla="*/ 9549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000" h="10000">
                    <a:moveTo>
                      <a:pt x="3789" y="9549"/>
                    </a:moveTo>
                    <a:cubicBezTo>
                      <a:pt x="3896" y="9248"/>
                      <a:pt x="3451" y="9396"/>
                      <a:pt x="3770" y="9170"/>
                    </a:cubicBezTo>
                    <a:cubicBezTo>
                      <a:pt x="3770" y="8982"/>
                      <a:pt x="3556" y="8932"/>
                      <a:pt x="3421" y="8870"/>
                    </a:cubicBezTo>
                    <a:cubicBezTo>
                      <a:pt x="3286" y="8808"/>
                      <a:pt x="3166" y="8847"/>
                      <a:pt x="2958" y="8799"/>
                    </a:cubicBezTo>
                    <a:cubicBezTo>
                      <a:pt x="2750" y="8751"/>
                      <a:pt x="2335" y="8718"/>
                      <a:pt x="2176" y="8585"/>
                    </a:cubicBezTo>
                    <a:cubicBezTo>
                      <a:pt x="1831" y="8436"/>
                      <a:pt x="1972" y="7923"/>
                      <a:pt x="1858" y="7664"/>
                    </a:cubicBezTo>
                    <a:cubicBezTo>
                      <a:pt x="1744" y="7405"/>
                      <a:pt x="1546" y="7286"/>
                      <a:pt x="1490" y="7029"/>
                    </a:cubicBezTo>
                    <a:cubicBezTo>
                      <a:pt x="1434" y="6772"/>
                      <a:pt x="1485" y="6409"/>
                      <a:pt x="1522" y="6124"/>
                    </a:cubicBezTo>
                    <a:cubicBezTo>
                      <a:pt x="1559" y="5839"/>
                      <a:pt x="1715" y="5561"/>
                      <a:pt x="1715" y="5316"/>
                    </a:cubicBezTo>
                    <a:cubicBezTo>
                      <a:pt x="1741" y="4846"/>
                      <a:pt x="1467" y="4639"/>
                      <a:pt x="1283" y="4337"/>
                    </a:cubicBezTo>
                    <a:cubicBezTo>
                      <a:pt x="1098" y="4035"/>
                      <a:pt x="637" y="3843"/>
                      <a:pt x="610" y="3504"/>
                    </a:cubicBezTo>
                    <a:cubicBezTo>
                      <a:pt x="584" y="3034"/>
                      <a:pt x="-50" y="2478"/>
                      <a:pt x="4" y="2207"/>
                    </a:cubicBezTo>
                    <a:cubicBezTo>
                      <a:pt x="58" y="1936"/>
                      <a:pt x="1039" y="1974"/>
                      <a:pt x="933" y="1880"/>
                    </a:cubicBezTo>
                    <a:cubicBezTo>
                      <a:pt x="933" y="1767"/>
                      <a:pt x="1317" y="1798"/>
                      <a:pt x="1397" y="1705"/>
                    </a:cubicBezTo>
                    <a:cubicBezTo>
                      <a:pt x="1502" y="1591"/>
                      <a:pt x="1874" y="1479"/>
                      <a:pt x="1874" y="1479"/>
                    </a:cubicBezTo>
                    <a:cubicBezTo>
                      <a:pt x="2248" y="1498"/>
                      <a:pt x="2779" y="1629"/>
                      <a:pt x="3150" y="1535"/>
                    </a:cubicBezTo>
                    <a:cubicBezTo>
                      <a:pt x="3310" y="1347"/>
                      <a:pt x="3390" y="1365"/>
                      <a:pt x="3230" y="1140"/>
                    </a:cubicBezTo>
                    <a:cubicBezTo>
                      <a:pt x="3150" y="1027"/>
                      <a:pt x="2911" y="802"/>
                      <a:pt x="2911" y="802"/>
                    </a:cubicBezTo>
                    <a:cubicBezTo>
                      <a:pt x="2991" y="500"/>
                      <a:pt x="3044" y="312"/>
                      <a:pt x="3469" y="519"/>
                    </a:cubicBezTo>
                    <a:cubicBezTo>
                      <a:pt x="3577" y="763"/>
                      <a:pt x="3496" y="933"/>
                      <a:pt x="3869" y="1027"/>
                    </a:cubicBezTo>
                    <a:cubicBezTo>
                      <a:pt x="4002" y="895"/>
                      <a:pt x="3976" y="707"/>
                      <a:pt x="4108" y="576"/>
                    </a:cubicBezTo>
                    <a:cubicBezTo>
                      <a:pt x="4666" y="67"/>
                      <a:pt x="5782" y="199"/>
                      <a:pt x="6501" y="181"/>
                    </a:cubicBezTo>
                    <a:cubicBezTo>
                      <a:pt x="6660" y="143"/>
                      <a:pt x="6819" y="-45"/>
                      <a:pt x="6979" y="11"/>
                    </a:cubicBezTo>
                    <a:cubicBezTo>
                      <a:pt x="7138" y="86"/>
                      <a:pt x="7112" y="312"/>
                      <a:pt x="7298" y="350"/>
                    </a:cubicBezTo>
                    <a:cubicBezTo>
                      <a:pt x="7989" y="519"/>
                      <a:pt x="7617" y="444"/>
                      <a:pt x="8414" y="519"/>
                    </a:cubicBezTo>
                    <a:cubicBezTo>
                      <a:pt x="8760" y="595"/>
                      <a:pt x="8760" y="726"/>
                      <a:pt x="9132" y="802"/>
                    </a:cubicBezTo>
                    <a:cubicBezTo>
                      <a:pt x="9345" y="895"/>
                      <a:pt x="9850" y="1027"/>
                      <a:pt x="9850" y="1027"/>
                    </a:cubicBezTo>
                    <a:cubicBezTo>
                      <a:pt x="10302" y="1498"/>
                      <a:pt x="9637" y="1591"/>
                      <a:pt x="9132" y="1705"/>
                    </a:cubicBezTo>
                    <a:cubicBezTo>
                      <a:pt x="8999" y="2080"/>
                      <a:pt x="8866" y="2119"/>
                      <a:pt x="8494" y="2382"/>
                    </a:cubicBezTo>
                    <a:cubicBezTo>
                      <a:pt x="8388" y="2570"/>
                      <a:pt x="8122" y="2664"/>
                      <a:pt x="8175" y="2889"/>
                    </a:cubicBezTo>
                    <a:cubicBezTo>
                      <a:pt x="8228" y="3115"/>
                      <a:pt x="8601" y="3473"/>
                      <a:pt x="8733" y="3736"/>
                    </a:cubicBezTo>
                    <a:cubicBezTo>
                      <a:pt x="8866" y="3999"/>
                      <a:pt x="8813" y="4262"/>
                      <a:pt x="8893" y="4469"/>
                    </a:cubicBezTo>
                    <a:cubicBezTo>
                      <a:pt x="8973" y="4902"/>
                      <a:pt x="9238" y="4790"/>
                      <a:pt x="9292" y="5034"/>
                    </a:cubicBezTo>
                    <a:cubicBezTo>
                      <a:pt x="9345" y="5279"/>
                      <a:pt x="9185" y="5730"/>
                      <a:pt x="9212" y="5993"/>
                    </a:cubicBezTo>
                    <a:cubicBezTo>
                      <a:pt x="9292" y="6238"/>
                      <a:pt x="9425" y="6388"/>
                      <a:pt x="9531" y="6614"/>
                    </a:cubicBezTo>
                    <a:cubicBezTo>
                      <a:pt x="9159" y="7009"/>
                      <a:pt x="9265" y="6821"/>
                      <a:pt x="9132" y="7122"/>
                    </a:cubicBezTo>
                    <a:cubicBezTo>
                      <a:pt x="9238" y="7629"/>
                      <a:pt x="9292" y="7536"/>
                      <a:pt x="9930" y="7629"/>
                    </a:cubicBezTo>
                    <a:cubicBezTo>
                      <a:pt x="9877" y="8025"/>
                      <a:pt x="9983" y="8232"/>
                      <a:pt x="9451" y="8364"/>
                    </a:cubicBezTo>
                    <a:cubicBezTo>
                      <a:pt x="8920" y="8100"/>
                      <a:pt x="8388" y="8213"/>
                      <a:pt x="7776" y="8307"/>
                    </a:cubicBezTo>
                    <a:cubicBezTo>
                      <a:pt x="7723" y="8739"/>
                      <a:pt x="7617" y="9455"/>
                      <a:pt x="7059" y="9718"/>
                    </a:cubicBezTo>
                    <a:cubicBezTo>
                      <a:pt x="6634" y="9944"/>
                      <a:pt x="5703" y="10000"/>
                      <a:pt x="5145" y="10000"/>
                    </a:cubicBezTo>
                    <a:cubicBezTo>
                      <a:pt x="4586" y="10000"/>
                      <a:pt x="3843" y="9737"/>
                      <a:pt x="3630" y="9661"/>
                    </a:cubicBezTo>
                    <a:cubicBezTo>
                      <a:pt x="3549" y="9661"/>
                      <a:pt x="3763" y="9492"/>
                      <a:pt x="3789" y="954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6" name="Freeform 62"/>
              <p:cNvSpPr/>
              <p:nvPr/>
            </p:nvSpPr>
            <p:spPr bwMode="auto">
              <a:xfrm>
                <a:off x="5698763" y="5293045"/>
                <a:ext cx="678733" cy="1106217"/>
              </a:xfrm>
              <a:custGeom>
                <a:gdLst>
                  <a:gd name="T0" fmla="*/ 2147483647 w 498"/>
                  <a:gd name="T1" fmla="*/ 2147483647 h 591"/>
                  <a:gd name="T2" fmla="*/ 2147483647 w 498"/>
                  <a:gd name="T3" fmla="*/ 2147483647 h 591"/>
                  <a:gd name="T4" fmla="*/ 2147483647 w 498"/>
                  <a:gd name="T5" fmla="*/ 2147483647 h 591"/>
                  <a:gd name="T6" fmla="*/ 2147483647 w 498"/>
                  <a:gd name="T7" fmla="*/ 2147483647 h 591"/>
                  <a:gd name="T8" fmla="*/ 2147483647 w 498"/>
                  <a:gd name="T9" fmla="*/ 0 h 591"/>
                  <a:gd name="T10" fmla="*/ 2147483647 w 498"/>
                  <a:gd name="T11" fmla="*/ 2147483647 h 591"/>
                  <a:gd name="T12" fmla="*/ 2147483647 w 498"/>
                  <a:gd name="T13" fmla="*/ 2147483647 h 591"/>
                  <a:gd name="T14" fmla="*/ 2147483647 w 498"/>
                  <a:gd name="T15" fmla="*/ 2147483647 h 591"/>
                  <a:gd name="T16" fmla="*/ 2147483647 w 498"/>
                  <a:gd name="T17" fmla="*/ 2147483647 h 591"/>
                  <a:gd name="T18" fmla="*/ 2147483647 w 498"/>
                  <a:gd name="T19" fmla="*/ 2147483647 h 591"/>
                  <a:gd name="T20" fmla="*/ 2147483647 w 498"/>
                  <a:gd name="T21" fmla="*/ 2147483647 h 591"/>
                  <a:gd name="T22" fmla="*/ 2147483647 w 498"/>
                  <a:gd name="T23" fmla="*/ 2147483647 h 591"/>
                  <a:gd name="T24" fmla="*/ 2147483647 w 498"/>
                  <a:gd name="T25" fmla="*/ 2147483647 h 591"/>
                  <a:gd name="T26" fmla="*/ 2147483647 w 498"/>
                  <a:gd name="T27" fmla="*/ 2147483647 h 591"/>
                  <a:gd name="T28" fmla="*/ 2147483647 w 498"/>
                  <a:gd name="T29" fmla="*/ 2147483647 h 591"/>
                  <a:gd name="T30" fmla="*/ 2147483647 w 498"/>
                  <a:gd name="T31" fmla="*/ 2147483647 h 591"/>
                  <a:gd name="T32" fmla="*/ 2147483647 w 498"/>
                  <a:gd name="T33" fmla="*/ 2147483647 h 591"/>
                  <a:gd name="T34" fmla="*/ 2147483647 w 498"/>
                  <a:gd name="T35" fmla="*/ 2147483647 h 591"/>
                  <a:gd name="T36" fmla="*/ 2147483647 w 498"/>
                  <a:gd name="T37" fmla="*/ 2147483647 h 591"/>
                  <a:gd name="T38" fmla="*/ 2147483647 w 498"/>
                  <a:gd name="T39" fmla="*/ 2147483647 h 591"/>
                  <a:gd name="T40" fmla="*/ 2147483647 w 498"/>
                  <a:gd name="T41" fmla="*/ 2147483647 h 591"/>
                  <a:gd name="T42" fmla="*/ 2147483647 w 498"/>
                  <a:gd name="T43" fmla="*/ 2147483647 h 591"/>
                  <a:gd name="T44" fmla="*/ 2147483647 w 498"/>
                  <a:gd name="T45" fmla="*/ 2147483647 h 591"/>
                  <a:gd name="T46" fmla="*/ 2147483647 w 498"/>
                  <a:gd name="T47" fmla="*/ 2147483647 h 591"/>
                  <a:gd name="T48" fmla="*/ 2147483647 w 498"/>
                  <a:gd name="T49" fmla="*/ 2147483647 h 591"/>
                  <a:gd name="T50" fmla="*/ 2147483647 w 498"/>
                  <a:gd name="T51" fmla="*/ 2147483647 h 591"/>
                  <a:gd name="T52" fmla="*/ 2147483647 w 498"/>
                  <a:gd name="T53" fmla="*/ 2147483647 h 591"/>
                  <a:gd name="T54" fmla="*/ 2147483647 w 498"/>
                  <a:gd name="T55" fmla="*/ 2147483647 h 591"/>
                  <a:gd name="T56" fmla="*/ 2147483647 w 498"/>
                  <a:gd name="T57" fmla="*/ 2147483647 h 591"/>
                  <a:gd name="T58" fmla="*/ 2147483647 w 498"/>
                  <a:gd name="T59" fmla="*/ 2147483647 h 591"/>
                  <a:gd name="T60" fmla="*/ 2147483647 w 498"/>
                  <a:gd name="T61" fmla="*/ 2147483647 h 591"/>
                  <a:gd name="T62" fmla="*/ 2147483647 w 498"/>
                  <a:gd name="T63" fmla="*/ 2147483647 h 591"/>
                  <a:gd name="T64" fmla="*/ 2147483647 w 498"/>
                  <a:gd name="T65" fmla="*/ 2147483647 h 591"/>
                  <a:gd name="T66" fmla="*/ 2147483647 w 498"/>
                  <a:gd name="T67" fmla="*/ 2147483647 h 591"/>
                  <a:gd name="T68" fmla="*/ 2147483647 w 498"/>
                  <a:gd name="T69" fmla="*/ 2147483647 h 591"/>
                  <a:gd name="T70" fmla="*/ 2147483647 w 498"/>
                  <a:gd name="T71" fmla="*/ 2147483647 h 591"/>
                  <a:gd name="T72" fmla="*/ 2147483647 w 498"/>
                  <a:gd name="T73" fmla="*/ 2147483647 h 591"/>
                  <a:gd name="T74" fmla="*/ 2147483647 w 498"/>
                  <a:gd name="T75" fmla="*/ 2147483647 h 591"/>
                  <a:gd name="T76" fmla="*/ 2147483647 w 498"/>
                  <a:gd name="T77" fmla="*/ 2147483647 h 591"/>
                  <a:gd name="T78" fmla="*/ 2147483647 w 498"/>
                  <a:gd name="T79" fmla="*/ 2147483647 h 591"/>
                  <a:gd name="T80" fmla="*/ 2147483647 w 498"/>
                  <a:gd name="T81" fmla="*/ 2147483647 h 591"/>
                  <a:gd name="T82" fmla="*/ 2147483647 w 498"/>
                  <a:gd name="T83" fmla="*/ 2147483647 h 591"/>
                  <a:gd name="T84" fmla="*/ 2147483647 w 498"/>
                  <a:gd name="T85" fmla="*/ 2147483647 h 591"/>
                  <a:gd name="T86" fmla="*/ 2147483647 w 498"/>
                  <a:gd name="T87" fmla="*/ 2147483647 h 591"/>
                  <a:gd name="T88" fmla="*/ 2147483647 w 498"/>
                  <a:gd name="T89" fmla="*/ 2147483647 h 591"/>
                  <a:gd name="T90" fmla="*/ 2147483647 w 498"/>
                  <a:gd name="T91" fmla="*/ 2147483647 h 591"/>
                  <a:gd name="T92" fmla="*/ 2147483647 w 498"/>
                  <a:gd name="T93" fmla="*/ 2147483647 h 591"/>
                  <a:gd name="T94" fmla="*/ 2147483647 w 498"/>
                  <a:gd name="T95" fmla="*/ 2147483647 h 591"/>
                  <a:gd name="T96" fmla="*/ 2147483647 w 498"/>
                  <a:gd name="T97" fmla="*/ 2147483647 h 591"/>
                  <a:gd name="T98" fmla="*/ 2147483647 w 498"/>
                  <a:gd name="T99" fmla="*/ 2147483647 h 591"/>
                  <a:gd name="T100" fmla="*/ 2147483647 w 498"/>
                  <a:gd name="T101" fmla="*/ 2147483647 h 591"/>
                  <a:gd name="T102" fmla="*/ 2147483647 w 498"/>
                  <a:gd name="T103" fmla="*/ 2147483647 h 5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98"/>
                  <a:gd name="T157" fmla="*/ 0 h 591"/>
                  <a:gd name="T158" fmla="*/ 498 w 498"/>
                  <a:gd name="T159" fmla="*/ 591 h 591"/>
                  <a:gd name="connsiteX0" fmla="*/ 807 w 10000"/>
                  <a:gd name="connsiteY0" fmla="*/ 1347 h 10032"/>
                  <a:gd name="connsiteX1" fmla="*/ 1362 w 10000"/>
                  <a:gd name="connsiteY1" fmla="*/ 984 h 10032"/>
                  <a:gd name="connsiteX2" fmla="*/ 3183 w 10000"/>
                  <a:gd name="connsiteY2" fmla="*/ 1036 h 10032"/>
                  <a:gd name="connsiteX3" fmla="*/ 3738 w 10000"/>
                  <a:gd name="connsiteY3" fmla="*/ 466 h 10032"/>
                  <a:gd name="connsiteX4" fmla="*/ 4133 w 10000"/>
                  <a:gd name="connsiteY4" fmla="*/ 0 h 10032"/>
                  <a:gd name="connsiteX5" fmla="*/ 5953 w 10000"/>
                  <a:gd name="connsiteY5" fmla="*/ 362 h 10032"/>
                  <a:gd name="connsiteX6" fmla="*/ 6586 w 10000"/>
                  <a:gd name="connsiteY6" fmla="*/ 1243 h 10032"/>
                  <a:gd name="connsiteX7" fmla="*/ 8331 w 10000"/>
                  <a:gd name="connsiteY7" fmla="*/ 1450 h 10032"/>
                  <a:gd name="connsiteX8" fmla="*/ 8929 w 10000"/>
                  <a:gd name="connsiteY8" fmla="*/ 1782 h 10032"/>
                  <a:gd name="connsiteX9" fmla="*/ 9370 w 10000"/>
                  <a:gd name="connsiteY9" fmla="*/ 2024 h 10032"/>
                  <a:gd name="connsiteX10" fmla="*/ 9636 w 10000"/>
                  <a:gd name="connsiteY10" fmla="*/ 2388 h 10032"/>
                  <a:gd name="connsiteX11" fmla="*/ 9700 w 10000"/>
                  <a:gd name="connsiteY11" fmla="*/ 2517 h 10032"/>
                  <a:gd name="connsiteX12" fmla="*/ 9860 w 10000"/>
                  <a:gd name="connsiteY12" fmla="*/ 2623 h 10032"/>
                  <a:gd name="connsiteX13" fmla="*/ 9777 w 10000"/>
                  <a:gd name="connsiteY13" fmla="*/ 2940 h 10032"/>
                  <a:gd name="connsiteX14" fmla="*/ 9743 w 10000"/>
                  <a:gd name="connsiteY14" fmla="*/ 3339 h 10032"/>
                  <a:gd name="connsiteX15" fmla="*/ 9791 w 10000"/>
                  <a:gd name="connsiteY15" fmla="*/ 3345 h 10032"/>
                  <a:gd name="connsiteX16" fmla="*/ 9671 w 10000"/>
                  <a:gd name="connsiteY16" fmla="*/ 3205 h 10032"/>
                  <a:gd name="connsiteX17" fmla="*/ 9498 w 10000"/>
                  <a:gd name="connsiteY17" fmla="*/ 3339 h 10032"/>
                  <a:gd name="connsiteX18" fmla="*/ 9547 w 10000"/>
                  <a:gd name="connsiteY18" fmla="*/ 3434 h 10032"/>
                  <a:gd name="connsiteX19" fmla="*/ 9200 w 10000"/>
                  <a:gd name="connsiteY19" fmla="*/ 3471 h 10032"/>
                  <a:gd name="connsiteX20" fmla="*/ 7603 w 10000"/>
                  <a:gd name="connsiteY20" fmla="*/ 4879 h 10032"/>
                  <a:gd name="connsiteX21" fmla="*/ 6904 w 10000"/>
                  <a:gd name="connsiteY21" fmla="*/ 4961 h 10032"/>
                  <a:gd name="connsiteX22" fmla="*/ 6508 w 10000"/>
                  <a:gd name="connsiteY22" fmla="*/ 5026 h 10032"/>
                  <a:gd name="connsiteX23" fmla="*/ 5638 w 10000"/>
                  <a:gd name="connsiteY23" fmla="*/ 4974 h 10032"/>
                  <a:gd name="connsiteX24" fmla="*/ 4785 w 10000"/>
                  <a:gd name="connsiteY24" fmla="*/ 5456 h 10032"/>
                  <a:gd name="connsiteX25" fmla="*/ 4611 w 10000"/>
                  <a:gd name="connsiteY25" fmla="*/ 5855 h 10032"/>
                  <a:gd name="connsiteX26" fmla="*/ 4585 w 10000"/>
                  <a:gd name="connsiteY26" fmla="*/ 6218 h 10032"/>
                  <a:gd name="connsiteX27" fmla="*/ 4501 w 10000"/>
                  <a:gd name="connsiteY27" fmla="*/ 6871 h 10032"/>
                  <a:gd name="connsiteX28" fmla="*/ 4522 w 10000"/>
                  <a:gd name="connsiteY28" fmla="*/ 7295 h 10032"/>
                  <a:gd name="connsiteX29" fmla="*/ 4342 w 10000"/>
                  <a:gd name="connsiteY29" fmla="*/ 7697 h 10032"/>
                  <a:gd name="connsiteX30" fmla="*/ 5557 w 10000"/>
                  <a:gd name="connsiteY30" fmla="*/ 7824 h 10032"/>
                  <a:gd name="connsiteX31" fmla="*/ 6793 w 10000"/>
                  <a:gd name="connsiteY31" fmla="*/ 8105 h 10032"/>
                  <a:gd name="connsiteX32" fmla="*/ 8001 w 10000"/>
                  <a:gd name="connsiteY32" fmla="*/ 8504 h 10032"/>
                  <a:gd name="connsiteX33" fmla="*/ 8031 w 10000"/>
                  <a:gd name="connsiteY33" fmla="*/ 8964 h 10032"/>
                  <a:gd name="connsiteX34" fmla="*/ 8523 w 10000"/>
                  <a:gd name="connsiteY34" fmla="*/ 9323 h 10032"/>
                  <a:gd name="connsiteX35" fmla="*/ 7045 w 10000"/>
                  <a:gd name="connsiteY35" fmla="*/ 9537 h 10032"/>
                  <a:gd name="connsiteX36" fmla="*/ 6112 w 10000"/>
                  <a:gd name="connsiteY36" fmla="*/ 9689 h 10032"/>
                  <a:gd name="connsiteX37" fmla="*/ 5003 w 10000"/>
                  <a:gd name="connsiteY37" fmla="*/ 9845 h 10032"/>
                  <a:gd name="connsiteX38" fmla="*/ 4766 w 10000"/>
                  <a:gd name="connsiteY38" fmla="*/ 9948 h 10032"/>
                  <a:gd name="connsiteX39" fmla="*/ 4529 w 10000"/>
                  <a:gd name="connsiteY39" fmla="*/ 10000 h 10032"/>
                  <a:gd name="connsiteX40" fmla="*/ 4530 w 10000"/>
                  <a:gd name="connsiteY40" fmla="*/ 9947 h 10032"/>
                  <a:gd name="connsiteX41" fmla="*/ 3976 w 10000"/>
                  <a:gd name="connsiteY41" fmla="*/ 9072 h 10032"/>
                  <a:gd name="connsiteX42" fmla="*/ 2454 w 10000"/>
                  <a:gd name="connsiteY42" fmla="*/ 8685 h 10032"/>
                  <a:gd name="connsiteX43" fmla="*/ 1282 w 10000"/>
                  <a:gd name="connsiteY43" fmla="*/ 8342 h 10032"/>
                  <a:gd name="connsiteX44" fmla="*/ 331 w 10000"/>
                  <a:gd name="connsiteY44" fmla="*/ 8186 h 10032"/>
                  <a:gd name="connsiteX45" fmla="*/ 411 w 10000"/>
                  <a:gd name="connsiteY45" fmla="*/ 7772 h 10032"/>
                  <a:gd name="connsiteX46" fmla="*/ 1837 w 10000"/>
                  <a:gd name="connsiteY46" fmla="*/ 7669 h 10032"/>
                  <a:gd name="connsiteX47" fmla="*/ 1757 w 10000"/>
                  <a:gd name="connsiteY47" fmla="*/ 6424 h 10032"/>
                  <a:gd name="connsiteX48" fmla="*/ 1679 w 10000"/>
                  <a:gd name="connsiteY48" fmla="*/ 5544 h 10032"/>
                  <a:gd name="connsiteX49" fmla="*/ 1202 w 10000"/>
                  <a:gd name="connsiteY49" fmla="*/ 4455 h 10032"/>
                  <a:gd name="connsiteX50" fmla="*/ 964 w 10000"/>
                  <a:gd name="connsiteY50" fmla="*/ 3783 h 10032"/>
                  <a:gd name="connsiteX51" fmla="*/ 95 w 10000"/>
                  <a:gd name="connsiteY51" fmla="*/ 3212 h 10032"/>
                  <a:gd name="connsiteX52" fmla="*/ 728 w 10000"/>
                  <a:gd name="connsiteY52" fmla="*/ 2280 h 10032"/>
                  <a:gd name="connsiteX53" fmla="*/ 807 w 10000"/>
                  <a:gd name="connsiteY53" fmla="*/ 1347 h 1003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000" h="10032">
                    <a:moveTo>
                      <a:pt x="807" y="1347"/>
                    </a:moveTo>
                    <a:cubicBezTo>
                      <a:pt x="1177" y="984"/>
                      <a:pt x="939" y="1071"/>
                      <a:pt x="1362" y="984"/>
                    </a:cubicBezTo>
                    <a:cubicBezTo>
                      <a:pt x="2180" y="1071"/>
                      <a:pt x="2180" y="1088"/>
                      <a:pt x="3183" y="1036"/>
                    </a:cubicBezTo>
                    <a:cubicBezTo>
                      <a:pt x="3421" y="811"/>
                      <a:pt x="3395" y="622"/>
                      <a:pt x="3738" y="466"/>
                    </a:cubicBezTo>
                    <a:cubicBezTo>
                      <a:pt x="3844" y="242"/>
                      <a:pt x="3764" y="87"/>
                      <a:pt x="4133" y="0"/>
                    </a:cubicBezTo>
                    <a:cubicBezTo>
                      <a:pt x="5346" y="52"/>
                      <a:pt x="5161" y="17"/>
                      <a:pt x="5953" y="362"/>
                    </a:cubicBezTo>
                    <a:cubicBezTo>
                      <a:pt x="6112" y="691"/>
                      <a:pt x="6112" y="1036"/>
                      <a:pt x="6586" y="1243"/>
                    </a:cubicBezTo>
                    <a:cubicBezTo>
                      <a:pt x="7035" y="1692"/>
                      <a:pt x="7327" y="1485"/>
                      <a:pt x="8331" y="1450"/>
                    </a:cubicBezTo>
                    <a:cubicBezTo>
                      <a:pt x="8726" y="1365"/>
                      <a:pt x="8534" y="1834"/>
                      <a:pt x="8929" y="1782"/>
                    </a:cubicBezTo>
                    <a:cubicBezTo>
                      <a:pt x="9325" y="1610"/>
                      <a:pt x="8921" y="2128"/>
                      <a:pt x="9370" y="2024"/>
                    </a:cubicBezTo>
                    <a:cubicBezTo>
                      <a:pt x="9659" y="1834"/>
                      <a:pt x="9266" y="2233"/>
                      <a:pt x="9636" y="2388"/>
                    </a:cubicBezTo>
                    <a:cubicBezTo>
                      <a:pt x="9847" y="2596"/>
                      <a:pt x="9806" y="2275"/>
                      <a:pt x="9700" y="2517"/>
                    </a:cubicBezTo>
                    <a:cubicBezTo>
                      <a:pt x="10273" y="2230"/>
                      <a:pt x="9847" y="2553"/>
                      <a:pt x="9860" y="2623"/>
                    </a:cubicBezTo>
                    <a:cubicBezTo>
                      <a:pt x="9873" y="2694"/>
                      <a:pt x="9274" y="2732"/>
                      <a:pt x="9777" y="2940"/>
                    </a:cubicBezTo>
                    <a:cubicBezTo>
                      <a:pt x="10200" y="3337"/>
                      <a:pt x="9533" y="2907"/>
                      <a:pt x="9743" y="3339"/>
                    </a:cubicBezTo>
                    <a:cubicBezTo>
                      <a:pt x="9769" y="3391"/>
                      <a:pt x="9801" y="3367"/>
                      <a:pt x="9791" y="3345"/>
                    </a:cubicBezTo>
                    <a:cubicBezTo>
                      <a:pt x="9779" y="3322"/>
                      <a:pt x="8423" y="3468"/>
                      <a:pt x="9671" y="3205"/>
                    </a:cubicBezTo>
                    <a:cubicBezTo>
                      <a:pt x="9487" y="3188"/>
                      <a:pt x="9657" y="3408"/>
                      <a:pt x="9498" y="3339"/>
                    </a:cubicBezTo>
                    <a:cubicBezTo>
                      <a:pt x="9314" y="3253"/>
                      <a:pt x="9653" y="3554"/>
                      <a:pt x="9547" y="3434"/>
                    </a:cubicBezTo>
                    <a:cubicBezTo>
                      <a:pt x="9388" y="3244"/>
                      <a:pt x="9490" y="3524"/>
                      <a:pt x="9200" y="3471"/>
                    </a:cubicBezTo>
                    <a:cubicBezTo>
                      <a:pt x="7510" y="3524"/>
                      <a:pt x="6968" y="3653"/>
                      <a:pt x="7603" y="4879"/>
                    </a:cubicBezTo>
                    <a:cubicBezTo>
                      <a:pt x="7417" y="4966"/>
                      <a:pt x="7037" y="4839"/>
                      <a:pt x="6904" y="4961"/>
                    </a:cubicBezTo>
                    <a:cubicBezTo>
                      <a:pt x="6800" y="5064"/>
                      <a:pt x="6559" y="4905"/>
                      <a:pt x="6508" y="5026"/>
                    </a:cubicBezTo>
                    <a:cubicBezTo>
                      <a:pt x="6350" y="5129"/>
                      <a:pt x="5925" y="4903"/>
                      <a:pt x="5638" y="4974"/>
                    </a:cubicBezTo>
                    <a:cubicBezTo>
                      <a:pt x="5351" y="5045"/>
                      <a:pt x="5101" y="5301"/>
                      <a:pt x="4785" y="5456"/>
                    </a:cubicBezTo>
                    <a:cubicBezTo>
                      <a:pt x="4389" y="5628"/>
                      <a:pt x="4717" y="5527"/>
                      <a:pt x="4611" y="5855"/>
                    </a:cubicBezTo>
                    <a:cubicBezTo>
                      <a:pt x="4451" y="5932"/>
                      <a:pt x="4677" y="6003"/>
                      <a:pt x="4585" y="6218"/>
                    </a:cubicBezTo>
                    <a:cubicBezTo>
                      <a:pt x="4493" y="6434"/>
                      <a:pt x="4718" y="6704"/>
                      <a:pt x="4501" y="6871"/>
                    </a:cubicBezTo>
                    <a:cubicBezTo>
                      <a:pt x="4284" y="7039"/>
                      <a:pt x="4469" y="7192"/>
                      <a:pt x="4522" y="7295"/>
                    </a:cubicBezTo>
                    <a:cubicBezTo>
                      <a:pt x="4575" y="7398"/>
                      <a:pt x="3963" y="7597"/>
                      <a:pt x="4342" y="7697"/>
                    </a:cubicBezTo>
                    <a:cubicBezTo>
                      <a:pt x="4764" y="7974"/>
                      <a:pt x="4925" y="7789"/>
                      <a:pt x="5557" y="7824"/>
                    </a:cubicBezTo>
                    <a:cubicBezTo>
                      <a:pt x="5900" y="8048"/>
                      <a:pt x="6316" y="8035"/>
                      <a:pt x="6793" y="8105"/>
                    </a:cubicBezTo>
                    <a:cubicBezTo>
                      <a:pt x="6952" y="8260"/>
                      <a:pt x="7795" y="8361"/>
                      <a:pt x="8001" y="8504"/>
                    </a:cubicBezTo>
                    <a:cubicBezTo>
                      <a:pt x="8207" y="8647"/>
                      <a:pt x="7944" y="8827"/>
                      <a:pt x="8031" y="8964"/>
                    </a:cubicBezTo>
                    <a:cubicBezTo>
                      <a:pt x="8118" y="9101"/>
                      <a:pt x="8687" y="9228"/>
                      <a:pt x="8523" y="9323"/>
                    </a:cubicBezTo>
                    <a:cubicBezTo>
                      <a:pt x="8359" y="9418"/>
                      <a:pt x="7336" y="9434"/>
                      <a:pt x="7045" y="9537"/>
                    </a:cubicBezTo>
                    <a:cubicBezTo>
                      <a:pt x="6808" y="9658"/>
                      <a:pt x="6452" y="9638"/>
                      <a:pt x="6112" y="9689"/>
                    </a:cubicBezTo>
                    <a:lnTo>
                      <a:pt x="5003" y="9845"/>
                    </a:lnTo>
                    <a:lnTo>
                      <a:pt x="4766" y="9948"/>
                    </a:lnTo>
                    <a:cubicBezTo>
                      <a:pt x="4689" y="9965"/>
                      <a:pt x="4568" y="10000"/>
                      <a:pt x="4529" y="10000"/>
                    </a:cubicBezTo>
                    <a:cubicBezTo>
                      <a:pt x="4490" y="10000"/>
                      <a:pt x="4622" y="10102"/>
                      <a:pt x="4530" y="9947"/>
                    </a:cubicBezTo>
                    <a:cubicBezTo>
                      <a:pt x="4438" y="9792"/>
                      <a:pt x="4322" y="9282"/>
                      <a:pt x="3976" y="9072"/>
                    </a:cubicBezTo>
                    <a:cubicBezTo>
                      <a:pt x="3630" y="8862"/>
                      <a:pt x="3062" y="8823"/>
                      <a:pt x="2454" y="8685"/>
                    </a:cubicBezTo>
                    <a:cubicBezTo>
                      <a:pt x="1870" y="8485"/>
                      <a:pt x="1863" y="8601"/>
                      <a:pt x="1282" y="8342"/>
                    </a:cubicBezTo>
                    <a:cubicBezTo>
                      <a:pt x="1124" y="8186"/>
                      <a:pt x="331" y="8186"/>
                      <a:pt x="331" y="8186"/>
                    </a:cubicBezTo>
                    <a:cubicBezTo>
                      <a:pt x="358" y="8048"/>
                      <a:pt x="227" y="7841"/>
                      <a:pt x="411" y="7772"/>
                    </a:cubicBezTo>
                    <a:cubicBezTo>
                      <a:pt x="834" y="7634"/>
                      <a:pt x="1837" y="7669"/>
                      <a:pt x="1837" y="7669"/>
                    </a:cubicBezTo>
                    <a:cubicBezTo>
                      <a:pt x="2022" y="7288"/>
                      <a:pt x="2628" y="6615"/>
                      <a:pt x="1757" y="6424"/>
                    </a:cubicBezTo>
                    <a:cubicBezTo>
                      <a:pt x="1705" y="6079"/>
                      <a:pt x="1784" y="5872"/>
                      <a:pt x="1679" y="5544"/>
                    </a:cubicBezTo>
                    <a:cubicBezTo>
                      <a:pt x="1572" y="5216"/>
                      <a:pt x="1308" y="4749"/>
                      <a:pt x="1202" y="4455"/>
                    </a:cubicBezTo>
                    <a:cubicBezTo>
                      <a:pt x="1097" y="4248"/>
                      <a:pt x="1124" y="3973"/>
                      <a:pt x="964" y="3783"/>
                    </a:cubicBezTo>
                    <a:cubicBezTo>
                      <a:pt x="753" y="3558"/>
                      <a:pt x="385" y="3402"/>
                      <a:pt x="95" y="3212"/>
                    </a:cubicBezTo>
                    <a:cubicBezTo>
                      <a:pt x="-144" y="2728"/>
                      <a:pt x="68" y="2556"/>
                      <a:pt x="728" y="2280"/>
                    </a:cubicBezTo>
                    <a:cubicBezTo>
                      <a:pt x="1230" y="1796"/>
                      <a:pt x="1097" y="2089"/>
                      <a:pt x="807" y="134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7" name="Freeform 63"/>
              <p:cNvSpPr/>
              <p:nvPr/>
            </p:nvSpPr>
            <p:spPr bwMode="auto">
              <a:xfrm>
                <a:off x="4861430" y="7056763"/>
                <a:ext cx="1018245" cy="852106"/>
              </a:xfrm>
              <a:custGeom>
                <a:gdLst>
                  <a:gd name="T0" fmla="*/ 2147483647 w 582"/>
                  <a:gd name="T1" fmla="*/ 2147483647 h 417"/>
                  <a:gd name="T2" fmla="*/ 2147483647 w 582"/>
                  <a:gd name="T3" fmla="*/ 2147483647 h 417"/>
                  <a:gd name="T4" fmla="*/ 2147483647 w 582"/>
                  <a:gd name="T5" fmla="*/ 2147483647 h 417"/>
                  <a:gd name="T6" fmla="*/ 2147483647 w 582"/>
                  <a:gd name="T7" fmla="*/ 2147483647 h 417"/>
                  <a:gd name="T8" fmla="*/ 2147483647 w 582"/>
                  <a:gd name="T9" fmla="*/ 2147483647 h 417"/>
                  <a:gd name="T10" fmla="*/ 2147483647 w 582"/>
                  <a:gd name="T11" fmla="*/ 2147483647 h 417"/>
                  <a:gd name="T12" fmla="*/ 2147483647 w 582"/>
                  <a:gd name="T13" fmla="*/ 2147483647 h 417"/>
                  <a:gd name="T14" fmla="*/ 2147483647 w 582"/>
                  <a:gd name="T15" fmla="*/ 2147483647 h 417"/>
                  <a:gd name="T16" fmla="*/ 2147483647 w 582"/>
                  <a:gd name="T17" fmla="*/ 2147483647 h 417"/>
                  <a:gd name="T18" fmla="*/ 2147483647 w 582"/>
                  <a:gd name="T19" fmla="*/ 2147483647 h 417"/>
                  <a:gd name="T20" fmla="*/ 2147483647 w 582"/>
                  <a:gd name="T21" fmla="*/ 2147483647 h 417"/>
                  <a:gd name="T22" fmla="*/ 2147483647 w 582"/>
                  <a:gd name="T23" fmla="*/ 2147483647 h 417"/>
                  <a:gd name="T24" fmla="*/ 2147483647 w 582"/>
                  <a:gd name="T25" fmla="*/ 2147483647 h 417"/>
                  <a:gd name="T26" fmla="*/ 2147483647 w 582"/>
                  <a:gd name="T27" fmla="*/ 2147483647 h 417"/>
                  <a:gd name="T28" fmla="*/ 2147483647 w 582"/>
                  <a:gd name="T29" fmla="*/ 2147483647 h 417"/>
                  <a:gd name="T30" fmla="*/ 2147483647 w 582"/>
                  <a:gd name="T31" fmla="*/ 2147483647 h 417"/>
                  <a:gd name="T32" fmla="*/ 2147483647 w 582"/>
                  <a:gd name="T33" fmla="*/ 2147483647 h 417"/>
                  <a:gd name="T34" fmla="*/ 2147483647 w 582"/>
                  <a:gd name="T35" fmla="*/ 2147483647 h 417"/>
                  <a:gd name="T36" fmla="*/ 2147483647 w 582"/>
                  <a:gd name="T37" fmla="*/ 2147483647 h 417"/>
                  <a:gd name="T38" fmla="*/ 2147483647 w 582"/>
                  <a:gd name="T39" fmla="*/ 2147483647 h 417"/>
                  <a:gd name="T40" fmla="*/ 2147483647 w 582"/>
                  <a:gd name="T41" fmla="*/ 2147483647 h 417"/>
                  <a:gd name="T42" fmla="*/ 2147483647 w 582"/>
                  <a:gd name="T43" fmla="*/ 2147483647 h 417"/>
                  <a:gd name="T44" fmla="*/ 2147483647 w 582"/>
                  <a:gd name="T45" fmla="*/ 2147483647 h 417"/>
                  <a:gd name="T46" fmla="*/ 2147483647 w 582"/>
                  <a:gd name="T47" fmla="*/ 2147483647 h 417"/>
                  <a:gd name="T48" fmla="*/ 2147483647 w 582"/>
                  <a:gd name="T49" fmla="*/ 2147483647 h 417"/>
                  <a:gd name="T50" fmla="*/ 2147483647 w 582"/>
                  <a:gd name="T51" fmla="*/ 2147483647 h 417"/>
                  <a:gd name="T52" fmla="*/ 2147483647 w 582"/>
                  <a:gd name="T53" fmla="*/ 2147483647 h 417"/>
                  <a:gd name="T54" fmla="*/ 2147483647 w 582"/>
                  <a:gd name="T55" fmla="*/ 2147483647 h 417"/>
                  <a:gd name="T56" fmla="*/ 2147483647 w 582"/>
                  <a:gd name="T57" fmla="*/ 2147483647 h 417"/>
                  <a:gd name="T58" fmla="*/ 2147483647 w 582"/>
                  <a:gd name="T59" fmla="*/ 2147483647 h 417"/>
                  <a:gd name="T60" fmla="*/ 2147483647 w 582"/>
                  <a:gd name="T61" fmla="*/ 0 h 417"/>
                  <a:gd name="T62" fmla="*/ 2147483647 w 582"/>
                  <a:gd name="T63" fmla="*/ 2147483647 h 417"/>
                  <a:gd name="T64" fmla="*/ 2147483647 w 582"/>
                  <a:gd name="T65" fmla="*/ 2147483647 h 417"/>
                  <a:gd name="T66" fmla="*/ 2147483647 w 582"/>
                  <a:gd name="T67" fmla="*/ 2147483647 h 417"/>
                  <a:gd name="T68" fmla="*/ 2147483647 w 582"/>
                  <a:gd name="T69" fmla="*/ 2147483647 h 417"/>
                  <a:gd name="T70" fmla="*/ 2147483647 w 582"/>
                  <a:gd name="T71" fmla="*/ 2147483647 h 417"/>
                  <a:gd name="T72" fmla="*/ 2147483647 w 582"/>
                  <a:gd name="T73" fmla="*/ 2147483647 h 417"/>
                  <a:gd name="T74" fmla="*/ 2147483647 w 582"/>
                  <a:gd name="T75" fmla="*/ 2147483647 h 417"/>
                  <a:gd name="T76" fmla="*/ 2147483647 w 582"/>
                  <a:gd name="T77" fmla="*/ 2147483647 h 417"/>
                  <a:gd name="T78" fmla="*/ 2147483647 w 582"/>
                  <a:gd name="T79" fmla="*/ 2147483647 h 417"/>
                  <a:gd name="T80" fmla="*/ 2147483647 w 582"/>
                  <a:gd name="T81" fmla="*/ 2147483647 h 417"/>
                  <a:gd name="T82" fmla="*/ 2147483647 w 582"/>
                  <a:gd name="T83" fmla="*/ 2147483647 h 417"/>
                  <a:gd name="T84" fmla="*/ 2147483647 w 582"/>
                  <a:gd name="T85" fmla="*/ 2147483647 h 417"/>
                  <a:gd name="T86" fmla="*/ 2147483647 w 582"/>
                  <a:gd name="T87" fmla="*/ 2147483647 h 417"/>
                  <a:gd name="T88" fmla="*/ 2147483647 w 582"/>
                  <a:gd name="T89" fmla="*/ 2147483647 h 417"/>
                  <a:gd name="T90" fmla="*/ 2147483647 w 582"/>
                  <a:gd name="T91" fmla="*/ 2147483647 h 417"/>
                  <a:gd name="T92" fmla="*/ 2147483647 w 582"/>
                  <a:gd name="T93" fmla="*/ 2147483647 h 417"/>
                  <a:gd name="T94" fmla="*/ 2147483647 w 582"/>
                  <a:gd name="T95" fmla="*/ 2147483647 h 417"/>
                  <a:gd name="T96" fmla="*/ 2147483647 w 582"/>
                  <a:gd name="T97" fmla="*/ 2147483647 h 4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82"/>
                  <a:gd name="T148" fmla="*/ 0 h 417"/>
                  <a:gd name="T149" fmla="*/ 582 w 582"/>
                  <a:gd name="T150" fmla="*/ 417 h 417"/>
                  <a:gd name="connsiteX0" fmla="*/ 8164 w 9896"/>
                  <a:gd name="connsiteY0" fmla="*/ 9162 h 10000"/>
                  <a:gd name="connsiteX1" fmla="*/ 7469 w 9896"/>
                  <a:gd name="connsiteY1" fmla="*/ 8704 h 10000"/>
                  <a:gd name="connsiteX2" fmla="*/ 7015 w 9896"/>
                  <a:gd name="connsiteY2" fmla="*/ 8159 h 10000"/>
                  <a:gd name="connsiteX3" fmla="*/ 6439 w 9896"/>
                  <a:gd name="connsiteY3" fmla="*/ 8093 h 10000"/>
                  <a:gd name="connsiteX4" fmla="*/ 6044 w 9896"/>
                  <a:gd name="connsiteY4" fmla="*/ 7716 h 10000"/>
                  <a:gd name="connsiteX5" fmla="*/ 5593 w 9896"/>
                  <a:gd name="connsiteY5" fmla="*/ 7643 h 10000"/>
                  <a:gd name="connsiteX6" fmla="*/ 5342 w 9896"/>
                  <a:gd name="connsiteY6" fmla="*/ 7290 h 10000"/>
                  <a:gd name="connsiteX7" fmla="*/ 4403 w 9896"/>
                  <a:gd name="connsiteY7" fmla="*/ 7624 h 10000"/>
                  <a:gd name="connsiteX8" fmla="*/ 3774 w 9896"/>
                  <a:gd name="connsiteY8" fmla="*/ 7290 h 10000"/>
                  <a:gd name="connsiteX9" fmla="*/ 3932 w 9896"/>
                  <a:gd name="connsiteY9" fmla="*/ 7424 h 10000"/>
                  <a:gd name="connsiteX10" fmla="*/ 2986 w 9896"/>
                  <a:gd name="connsiteY10" fmla="*/ 7976 h 10000"/>
                  <a:gd name="connsiteX11" fmla="*/ 2247 w 9896"/>
                  <a:gd name="connsiteY11" fmla="*/ 8328 h 10000"/>
                  <a:gd name="connsiteX12" fmla="*/ 2338 w 9896"/>
                  <a:gd name="connsiteY12" fmla="*/ 8968 h 10000"/>
                  <a:gd name="connsiteX13" fmla="*/ 1226 w 9896"/>
                  <a:gd name="connsiteY13" fmla="*/ 9987 h 10000"/>
                  <a:gd name="connsiteX14" fmla="*/ 782 w 9896"/>
                  <a:gd name="connsiteY14" fmla="*/ 9529 h 10000"/>
                  <a:gd name="connsiteX15" fmla="*/ 185 w 9896"/>
                  <a:gd name="connsiteY15" fmla="*/ 9183 h 10000"/>
                  <a:gd name="connsiteX16" fmla="*/ 13 w 9896"/>
                  <a:gd name="connsiteY16" fmla="*/ 7691 h 10000"/>
                  <a:gd name="connsiteX17" fmla="*/ 431 w 9896"/>
                  <a:gd name="connsiteY17" fmla="*/ 6821 h 10000"/>
                  <a:gd name="connsiteX18" fmla="*/ 379 w 9896"/>
                  <a:gd name="connsiteY18" fmla="*/ 5952 h 10000"/>
                  <a:gd name="connsiteX19" fmla="*/ 639 w 9896"/>
                  <a:gd name="connsiteY19" fmla="*/ 5618 h 10000"/>
                  <a:gd name="connsiteX20" fmla="*/ 848 w 9896"/>
                  <a:gd name="connsiteY20" fmla="*/ 5217 h 10000"/>
                  <a:gd name="connsiteX21" fmla="*/ 1215 w 9896"/>
                  <a:gd name="connsiteY21" fmla="*/ 4014 h 10000"/>
                  <a:gd name="connsiteX22" fmla="*/ 1893 w 9896"/>
                  <a:gd name="connsiteY22" fmla="*/ 3611 h 10000"/>
                  <a:gd name="connsiteX23" fmla="*/ 1738 w 9896"/>
                  <a:gd name="connsiteY23" fmla="*/ 2408 h 10000"/>
                  <a:gd name="connsiteX24" fmla="*/ 2051 w 9896"/>
                  <a:gd name="connsiteY24" fmla="*/ 2542 h 10000"/>
                  <a:gd name="connsiteX25" fmla="*/ 2486 w 9896"/>
                  <a:gd name="connsiteY25" fmla="*/ 2229 h 10000"/>
                  <a:gd name="connsiteX26" fmla="*/ 3183 w 9896"/>
                  <a:gd name="connsiteY26" fmla="*/ 2497 h 10000"/>
                  <a:gd name="connsiteX27" fmla="*/ 3723 w 9896"/>
                  <a:gd name="connsiteY27" fmla="*/ 1806 h 10000"/>
                  <a:gd name="connsiteX28" fmla="*/ 3983 w 9896"/>
                  <a:gd name="connsiteY28" fmla="*/ 1137 h 10000"/>
                  <a:gd name="connsiteX29" fmla="*/ 3879 w 9896"/>
                  <a:gd name="connsiteY29" fmla="*/ 469 h 10000"/>
                  <a:gd name="connsiteX30" fmla="*/ 4193 w 9896"/>
                  <a:gd name="connsiteY30" fmla="*/ 268 h 10000"/>
                  <a:gd name="connsiteX31" fmla="*/ 4507 w 9896"/>
                  <a:gd name="connsiteY31" fmla="*/ 0 h 10000"/>
                  <a:gd name="connsiteX32" fmla="*/ 5238 w 9896"/>
                  <a:gd name="connsiteY32" fmla="*/ 201 h 10000"/>
                  <a:gd name="connsiteX33" fmla="*/ 5499 w 9896"/>
                  <a:gd name="connsiteY33" fmla="*/ 1271 h 10000"/>
                  <a:gd name="connsiteX34" fmla="*/ 6701 w 9896"/>
                  <a:gd name="connsiteY34" fmla="*/ 1070 h 10000"/>
                  <a:gd name="connsiteX35" fmla="*/ 6961 w 9896"/>
                  <a:gd name="connsiteY35" fmla="*/ 535 h 10000"/>
                  <a:gd name="connsiteX36" fmla="*/ 7955 w 9896"/>
                  <a:gd name="connsiteY36" fmla="*/ 335 h 10000"/>
                  <a:gd name="connsiteX37" fmla="*/ 9471 w 9896"/>
                  <a:gd name="connsiteY37" fmla="*/ 668 h 10000"/>
                  <a:gd name="connsiteX38" fmla="*/ 9575 w 9896"/>
                  <a:gd name="connsiteY38" fmla="*/ 1472 h 10000"/>
                  <a:gd name="connsiteX39" fmla="*/ 9784 w 9896"/>
                  <a:gd name="connsiteY39" fmla="*/ 2073 h 10000"/>
                  <a:gd name="connsiteX40" fmla="*/ 9731 w 9896"/>
                  <a:gd name="connsiteY40" fmla="*/ 3880 h 10000"/>
                  <a:gd name="connsiteX41" fmla="*/ 9575 w 9896"/>
                  <a:gd name="connsiteY41" fmla="*/ 4014 h 10000"/>
                  <a:gd name="connsiteX42" fmla="*/ 9522 w 9896"/>
                  <a:gd name="connsiteY42" fmla="*/ 4213 h 10000"/>
                  <a:gd name="connsiteX43" fmla="*/ 9731 w 9896"/>
                  <a:gd name="connsiteY43" fmla="*/ 5685 h 10000"/>
                  <a:gd name="connsiteX44" fmla="*/ 9889 w 9896"/>
                  <a:gd name="connsiteY44" fmla="*/ 6020 h 10000"/>
                  <a:gd name="connsiteX45" fmla="*/ 9575 w 9896"/>
                  <a:gd name="connsiteY45" fmla="*/ 6153 h 10000"/>
                  <a:gd name="connsiteX46" fmla="*/ 9378 w 9896"/>
                  <a:gd name="connsiteY46" fmla="*/ 6992 h 10000"/>
                  <a:gd name="connsiteX47" fmla="*/ 9113 w 9896"/>
                  <a:gd name="connsiteY47" fmla="*/ 6887 h 10000"/>
                  <a:gd name="connsiteX48" fmla="*/ 8299 w 9896"/>
                  <a:gd name="connsiteY48" fmla="*/ 7432 h 10000"/>
                  <a:gd name="connsiteX49" fmla="*/ 8164 w 9896"/>
                  <a:gd name="connsiteY49" fmla="*/ 916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896" h="10000">
                    <a:moveTo>
                      <a:pt x="8164" y="9162"/>
                    </a:moveTo>
                    <a:cubicBezTo>
                      <a:pt x="8025" y="8271"/>
                      <a:pt x="7992" y="9148"/>
                      <a:pt x="7469" y="8704"/>
                    </a:cubicBezTo>
                    <a:cubicBezTo>
                      <a:pt x="6912" y="8815"/>
                      <a:pt x="7397" y="8003"/>
                      <a:pt x="7015" y="8159"/>
                    </a:cubicBezTo>
                    <a:cubicBezTo>
                      <a:pt x="6823" y="8137"/>
                      <a:pt x="6631" y="8159"/>
                      <a:pt x="6439" y="8093"/>
                    </a:cubicBezTo>
                    <a:cubicBezTo>
                      <a:pt x="6214" y="8003"/>
                      <a:pt x="6186" y="7791"/>
                      <a:pt x="6044" y="7716"/>
                    </a:cubicBezTo>
                    <a:cubicBezTo>
                      <a:pt x="5902" y="7642"/>
                      <a:pt x="5749" y="7711"/>
                      <a:pt x="5593" y="7643"/>
                    </a:cubicBezTo>
                    <a:cubicBezTo>
                      <a:pt x="5419" y="7800"/>
                      <a:pt x="5499" y="7090"/>
                      <a:pt x="5342" y="7290"/>
                    </a:cubicBezTo>
                    <a:cubicBezTo>
                      <a:pt x="5169" y="7937"/>
                      <a:pt x="5098" y="7691"/>
                      <a:pt x="4403" y="7624"/>
                    </a:cubicBezTo>
                    <a:cubicBezTo>
                      <a:pt x="4298" y="7580"/>
                      <a:pt x="3879" y="7335"/>
                      <a:pt x="3774" y="7290"/>
                    </a:cubicBezTo>
                    <a:cubicBezTo>
                      <a:pt x="3723" y="7268"/>
                      <a:pt x="4063" y="7309"/>
                      <a:pt x="3932" y="7424"/>
                    </a:cubicBezTo>
                    <a:cubicBezTo>
                      <a:pt x="3800" y="7538"/>
                      <a:pt x="3388" y="7798"/>
                      <a:pt x="2986" y="7976"/>
                    </a:cubicBezTo>
                    <a:cubicBezTo>
                      <a:pt x="2818" y="8223"/>
                      <a:pt x="2299" y="8205"/>
                      <a:pt x="2247" y="8328"/>
                    </a:cubicBezTo>
                    <a:cubicBezTo>
                      <a:pt x="2194" y="8451"/>
                      <a:pt x="2508" y="8691"/>
                      <a:pt x="2338" y="8968"/>
                    </a:cubicBezTo>
                    <a:cubicBezTo>
                      <a:pt x="2168" y="9244"/>
                      <a:pt x="1783" y="10121"/>
                      <a:pt x="1226" y="9987"/>
                    </a:cubicBezTo>
                    <a:cubicBezTo>
                      <a:pt x="1156" y="9965"/>
                      <a:pt x="816" y="9616"/>
                      <a:pt x="782" y="9529"/>
                    </a:cubicBezTo>
                    <a:cubicBezTo>
                      <a:pt x="695" y="9350"/>
                      <a:pt x="307" y="9316"/>
                      <a:pt x="185" y="9183"/>
                    </a:cubicBezTo>
                    <a:cubicBezTo>
                      <a:pt x="28" y="9004"/>
                      <a:pt x="-27" y="8085"/>
                      <a:pt x="13" y="7691"/>
                    </a:cubicBezTo>
                    <a:cubicBezTo>
                      <a:pt x="54" y="7297"/>
                      <a:pt x="379" y="7112"/>
                      <a:pt x="431" y="6821"/>
                    </a:cubicBezTo>
                    <a:cubicBezTo>
                      <a:pt x="484" y="6532"/>
                      <a:pt x="343" y="6153"/>
                      <a:pt x="379" y="5952"/>
                    </a:cubicBezTo>
                    <a:cubicBezTo>
                      <a:pt x="501" y="5484"/>
                      <a:pt x="309" y="6042"/>
                      <a:pt x="639" y="5618"/>
                    </a:cubicBezTo>
                    <a:cubicBezTo>
                      <a:pt x="727" y="5507"/>
                      <a:pt x="848" y="5217"/>
                      <a:pt x="848" y="5217"/>
                    </a:cubicBezTo>
                    <a:cubicBezTo>
                      <a:pt x="797" y="4793"/>
                      <a:pt x="901" y="4280"/>
                      <a:pt x="1215" y="4014"/>
                    </a:cubicBezTo>
                    <a:cubicBezTo>
                      <a:pt x="1284" y="3946"/>
                      <a:pt x="1859" y="3611"/>
                      <a:pt x="1893" y="3611"/>
                    </a:cubicBezTo>
                    <a:cubicBezTo>
                      <a:pt x="1859" y="3254"/>
                      <a:pt x="1406" y="2542"/>
                      <a:pt x="1738" y="2408"/>
                    </a:cubicBezTo>
                    <a:cubicBezTo>
                      <a:pt x="1806" y="2140"/>
                      <a:pt x="1842" y="2631"/>
                      <a:pt x="2051" y="2542"/>
                    </a:cubicBezTo>
                    <a:cubicBezTo>
                      <a:pt x="2260" y="2497"/>
                      <a:pt x="2225" y="2207"/>
                      <a:pt x="2486" y="2229"/>
                    </a:cubicBezTo>
                    <a:cubicBezTo>
                      <a:pt x="2678" y="2229"/>
                      <a:pt x="2974" y="2564"/>
                      <a:pt x="3183" y="2497"/>
                    </a:cubicBezTo>
                    <a:cubicBezTo>
                      <a:pt x="3392" y="2430"/>
                      <a:pt x="3584" y="2028"/>
                      <a:pt x="3723" y="1806"/>
                    </a:cubicBezTo>
                    <a:cubicBezTo>
                      <a:pt x="3723" y="1516"/>
                      <a:pt x="3949" y="1360"/>
                      <a:pt x="3983" y="1137"/>
                    </a:cubicBezTo>
                    <a:cubicBezTo>
                      <a:pt x="4019" y="913"/>
                      <a:pt x="3845" y="602"/>
                      <a:pt x="3879" y="469"/>
                    </a:cubicBezTo>
                    <a:cubicBezTo>
                      <a:pt x="4053" y="245"/>
                      <a:pt x="4001" y="401"/>
                      <a:pt x="4193" y="268"/>
                    </a:cubicBezTo>
                    <a:lnTo>
                      <a:pt x="4507" y="0"/>
                    </a:lnTo>
                    <a:cubicBezTo>
                      <a:pt x="4767" y="89"/>
                      <a:pt x="4977" y="156"/>
                      <a:pt x="5238" y="201"/>
                    </a:cubicBezTo>
                    <a:cubicBezTo>
                      <a:pt x="5552" y="469"/>
                      <a:pt x="5465" y="758"/>
                      <a:pt x="5499" y="1271"/>
                    </a:cubicBezTo>
                    <a:cubicBezTo>
                      <a:pt x="6004" y="1226"/>
                      <a:pt x="6283" y="1248"/>
                      <a:pt x="6701" y="1070"/>
                    </a:cubicBezTo>
                    <a:cubicBezTo>
                      <a:pt x="6823" y="602"/>
                      <a:pt x="6719" y="758"/>
                      <a:pt x="6961" y="535"/>
                    </a:cubicBezTo>
                    <a:cubicBezTo>
                      <a:pt x="7206" y="89"/>
                      <a:pt x="7537" y="290"/>
                      <a:pt x="7955" y="335"/>
                    </a:cubicBezTo>
                    <a:cubicBezTo>
                      <a:pt x="8529" y="580"/>
                      <a:pt x="8773" y="624"/>
                      <a:pt x="9471" y="668"/>
                    </a:cubicBezTo>
                    <a:cubicBezTo>
                      <a:pt x="9384" y="981"/>
                      <a:pt x="9243" y="1338"/>
                      <a:pt x="9575" y="1472"/>
                    </a:cubicBezTo>
                    <a:cubicBezTo>
                      <a:pt x="9662" y="1650"/>
                      <a:pt x="9784" y="2073"/>
                      <a:pt x="9784" y="2073"/>
                    </a:cubicBezTo>
                    <a:cubicBezTo>
                      <a:pt x="9766" y="2676"/>
                      <a:pt x="9801" y="3277"/>
                      <a:pt x="9731" y="3880"/>
                    </a:cubicBezTo>
                    <a:cubicBezTo>
                      <a:pt x="9731" y="3968"/>
                      <a:pt x="9610" y="3946"/>
                      <a:pt x="9575" y="4014"/>
                    </a:cubicBezTo>
                    <a:cubicBezTo>
                      <a:pt x="9539" y="4058"/>
                      <a:pt x="9539" y="4147"/>
                      <a:pt x="9522" y="4213"/>
                    </a:cubicBezTo>
                    <a:cubicBezTo>
                      <a:pt x="9889" y="4526"/>
                      <a:pt x="9627" y="5173"/>
                      <a:pt x="9731" y="5685"/>
                    </a:cubicBezTo>
                    <a:cubicBezTo>
                      <a:pt x="9714" y="5752"/>
                      <a:pt x="9941" y="5975"/>
                      <a:pt x="9889" y="6020"/>
                    </a:cubicBezTo>
                    <a:cubicBezTo>
                      <a:pt x="9801" y="6109"/>
                      <a:pt x="9660" y="5991"/>
                      <a:pt x="9575" y="6153"/>
                    </a:cubicBezTo>
                    <a:cubicBezTo>
                      <a:pt x="9490" y="6315"/>
                      <a:pt x="8803" y="6435"/>
                      <a:pt x="9378" y="6992"/>
                    </a:cubicBezTo>
                    <a:cubicBezTo>
                      <a:pt x="9464" y="7326"/>
                      <a:pt x="9391" y="6797"/>
                      <a:pt x="9113" y="6887"/>
                    </a:cubicBezTo>
                    <a:cubicBezTo>
                      <a:pt x="9059" y="6999"/>
                      <a:pt x="8333" y="7410"/>
                      <a:pt x="8299" y="7432"/>
                    </a:cubicBezTo>
                    <a:cubicBezTo>
                      <a:pt x="8002" y="7567"/>
                      <a:pt x="8390" y="9185"/>
                      <a:pt x="8164" y="916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8" name="Freeform 64"/>
              <p:cNvSpPr/>
              <p:nvPr/>
            </p:nvSpPr>
            <p:spPr bwMode="auto">
              <a:xfrm>
                <a:off x="3965014" y="5591496"/>
                <a:ext cx="762001" cy="590550"/>
              </a:xfrm>
              <a:custGeom>
                <a:gdLst>
                  <a:gd name="T0" fmla="*/ 2147483647 w 424"/>
                  <a:gd name="T1" fmla="*/ 2147483647 h 312"/>
                  <a:gd name="T2" fmla="*/ 2147483647 w 424"/>
                  <a:gd name="T3" fmla="*/ 2147483647 h 312"/>
                  <a:gd name="T4" fmla="*/ 2147483647 w 424"/>
                  <a:gd name="T5" fmla="*/ 2147483647 h 312"/>
                  <a:gd name="T6" fmla="*/ 2147483647 w 424"/>
                  <a:gd name="T7" fmla="*/ 2147483647 h 312"/>
                  <a:gd name="T8" fmla="*/ 0 w 424"/>
                  <a:gd name="T9" fmla="*/ 2147483647 h 312"/>
                  <a:gd name="T10" fmla="*/ 2147483647 w 424"/>
                  <a:gd name="T11" fmla="*/ 2147483647 h 312"/>
                  <a:gd name="T12" fmla="*/ 2147483647 w 424"/>
                  <a:gd name="T13" fmla="*/ 2147483647 h 312"/>
                  <a:gd name="T14" fmla="*/ 2147483647 w 424"/>
                  <a:gd name="T15" fmla="*/ 2147483647 h 312"/>
                  <a:gd name="T16" fmla="*/ 2147483647 w 424"/>
                  <a:gd name="T17" fmla="*/ 2147483647 h 312"/>
                  <a:gd name="T18" fmla="*/ 2147483647 w 424"/>
                  <a:gd name="T19" fmla="*/ 2147483647 h 312"/>
                  <a:gd name="T20" fmla="*/ 2147483647 w 424"/>
                  <a:gd name="T21" fmla="*/ 2147483647 h 312"/>
                  <a:gd name="T22" fmla="*/ 2147483647 w 424"/>
                  <a:gd name="T23" fmla="*/ 2147483647 h 312"/>
                  <a:gd name="T24" fmla="*/ 2147483647 w 424"/>
                  <a:gd name="T25" fmla="*/ 2147483647 h 312"/>
                  <a:gd name="T26" fmla="*/ 2147483647 w 424"/>
                  <a:gd name="T27" fmla="*/ 2147483647 h 312"/>
                  <a:gd name="T28" fmla="*/ 2147483647 w 424"/>
                  <a:gd name="T29" fmla="*/ 2147483647 h 312"/>
                  <a:gd name="T30" fmla="*/ 2147483647 w 424"/>
                  <a:gd name="T31" fmla="*/ 0 h 312"/>
                  <a:gd name="T32" fmla="*/ 2147483647 w 424"/>
                  <a:gd name="T33" fmla="*/ 2147483647 h 312"/>
                  <a:gd name="T34" fmla="*/ 2147483647 w 424"/>
                  <a:gd name="T35" fmla="*/ 2147483647 h 312"/>
                  <a:gd name="T36" fmla="*/ 2147483647 w 424"/>
                  <a:gd name="T37" fmla="*/ 2147483647 h 312"/>
                  <a:gd name="T38" fmla="*/ 2147483647 w 424"/>
                  <a:gd name="T39" fmla="*/ 2147483647 h 312"/>
                  <a:gd name="T40" fmla="*/ 2147483647 w 424"/>
                  <a:gd name="T41" fmla="*/ 2147483647 h 312"/>
                  <a:gd name="T42" fmla="*/ 2147483647 w 424"/>
                  <a:gd name="T43" fmla="*/ 2147483647 h 312"/>
                  <a:gd name="T44" fmla="*/ 2147483647 w 424"/>
                  <a:gd name="T45" fmla="*/ 2147483647 h 312"/>
                  <a:gd name="T46" fmla="*/ 2147483647 w 424"/>
                  <a:gd name="T47" fmla="*/ 2147483647 h 312"/>
                  <a:gd name="T48" fmla="*/ 2147483647 w 424"/>
                  <a:gd name="T49" fmla="*/ 2147483647 h 312"/>
                  <a:gd name="T50" fmla="*/ 2147483647 w 424"/>
                  <a:gd name="T51" fmla="*/ 2147483647 h 312"/>
                  <a:gd name="T52" fmla="*/ 2147483647 w 424"/>
                  <a:gd name="T53" fmla="*/ 2147483647 h 312"/>
                  <a:gd name="T54" fmla="*/ 2147483647 w 424"/>
                  <a:gd name="T55" fmla="*/ 2147483647 h 312"/>
                  <a:gd name="T56" fmla="*/ 2147483647 w 424"/>
                  <a:gd name="T57" fmla="*/ 2147483647 h 312"/>
                  <a:gd name="T58" fmla="*/ 2147483647 w 424"/>
                  <a:gd name="T59" fmla="*/ 2147483647 h 312"/>
                  <a:gd name="T60" fmla="*/ 2147483647 w 424"/>
                  <a:gd name="T61" fmla="*/ 2147483647 h 3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24"/>
                  <a:gd name="T94" fmla="*/ 0 h 312"/>
                  <a:gd name="T95" fmla="*/ 424 w 424"/>
                  <a:gd name="T96" fmla="*/ 312 h 312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23" h="312">
                    <a:moveTo>
                      <a:pt x="72" y="312"/>
                    </a:moveTo>
                    <a:cubicBezTo>
                      <a:pt x="71" y="309"/>
                      <a:pt x="70" y="306"/>
                      <a:pt x="69" y="303"/>
                    </a:cubicBezTo>
                    <a:cubicBezTo>
                      <a:pt x="67" y="300"/>
                      <a:pt x="64" y="297"/>
                      <a:pt x="63" y="294"/>
                    </a:cubicBezTo>
                    <a:cubicBezTo>
                      <a:pt x="60" y="288"/>
                      <a:pt x="57" y="276"/>
                      <a:pt x="57" y="276"/>
                    </a:cubicBezTo>
                    <a:cubicBezTo>
                      <a:pt x="52" y="240"/>
                      <a:pt x="36" y="246"/>
                      <a:pt x="0" y="243"/>
                    </a:cubicBezTo>
                    <a:cubicBezTo>
                      <a:pt x="4" y="232"/>
                      <a:pt x="11" y="229"/>
                      <a:pt x="18" y="219"/>
                    </a:cubicBezTo>
                    <a:cubicBezTo>
                      <a:pt x="20" y="211"/>
                      <a:pt x="18" y="201"/>
                      <a:pt x="24" y="195"/>
                    </a:cubicBezTo>
                    <a:cubicBezTo>
                      <a:pt x="29" y="190"/>
                      <a:pt x="42" y="183"/>
                      <a:pt x="42" y="183"/>
                    </a:cubicBezTo>
                    <a:cubicBezTo>
                      <a:pt x="49" y="169"/>
                      <a:pt x="56" y="172"/>
                      <a:pt x="63" y="159"/>
                    </a:cubicBezTo>
                    <a:cubicBezTo>
                      <a:pt x="70" y="146"/>
                      <a:pt x="72" y="125"/>
                      <a:pt x="75" y="111"/>
                    </a:cubicBezTo>
                    <a:cubicBezTo>
                      <a:pt x="78" y="101"/>
                      <a:pt x="102" y="93"/>
                      <a:pt x="102" y="93"/>
                    </a:cubicBezTo>
                    <a:cubicBezTo>
                      <a:pt x="108" y="45"/>
                      <a:pt x="133" y="60"/>
                      <a:pt x="183" y="57"/>
                    </a:cubicBezTo>
                    <a:cubicBezTo>
                      <a:pt x="209" y="54"/>
                      <a:pt x="230" y="45"/>
                      <a:pt x="255" y="39"/>
                    </a:cubicBezTo>
                    <a:cubicBezTo>
                      <a:pt x="271" y="42"/>
                      <a:pt x="276" y="50"/>
                      <a:pt x="285" y="36"/>
                    </a:cubicBezTo>
                    <a:cubicBezTo>
                      <a:pt x="288" y="14"/>
                      <a:pt x="282" y="16"/>
                      <a:pt x="300" y="9"/>
                    </a:cubicBezTo>
                    <a:cubicBezTo>
                      <a:pt x="309" y="5"/>
                      <a:pt x="327" y="0"/>
                      <a:pt x="327" y="0"/>
                    </a:cubicBezTo>
                    <a:cubicBezTo>
                      <a:pt x="368" y="8"/>
                      <a:pt x="324" y="16"/>
                      <a:pt x="351" y="48"/>
                    </a:cubicBezTo>
                    <a:cubicBezTo>
                      <a:pt x="358" y="56"/>
                      <a:pt x="373" y="52"/>
                      <a:pt x="384" y="54"/>
                    </a:cubicBezTo>
                    <a:cubicBezTo>
                      <a:pt x="382" y="81"/>
                      <a:pt x="390" y="100"/>
                      <a:pt x="369" y="114"/>
                    </a:cubicBezTo>
                    <a:cubicBezTo>
                      <a:pt x="356" y="153"/>
                      <a:pt x="359" y="155"/>
                      <a:pt x="393" y="159"/>
                    </a:cubicBezTo>
                    <a:cubicBezTo>
                      <a:pt x="424" y="206"/>
                      <a:pt x="387" y="199"/>
                      <a:pt x="357" y="201"/>
                    </a:cubicBezTo>
                    <a:cubicBezTo>
                      <a:pt x="339" y="213"/>
                      <a:pt x="353" y="236"/>
                      <a:pt x="336" y="249"/>
                    </a:cubicBezTo>
                    <a:cubicBezTo>
                      <a:pt x="325" y="258"/>
                      <a:pt x="286" y="257"/>
                      <a:pt x="276" y="258"/>
                    </a:cubicBezTo>
                    <a:cubicBezTo>
                      <a:pt x="265" y="265"/>
                      <a:pt x="267" y="272"/>
                      <a:pt x="255" y="276"/>
                    </a:cubicBezTo>
                    <a:cubicBezTo>
                      <a:pt x="241" y="271"/>
                      <a:pt x="231" y="263"/>
                      <a:pt x="219" y="255"/>
                    </a:cubicBezTo>
                    <a:cubicBezTo>
                      <a:pt x="214" y="251"/>
                      <a:pt x="201" y="249"/>
                      <a:pt x="201" y="249"/>
                    </a:cubicBezTo>
                    <a:cubicBezTo>
                      <a:pt x="163" y="253"/>
                      <a:pt x="165" y="261"/>
                      <a:pt x="120" y="264"/>
                    </a:cubicBezTo>
                    <a:cubicBezTo>
                      <a:pt x="114" y="268"/>
                      <a:pt x="107" y="268"/>
                      <a:pt x="102" y="273"/>
                    </a:cubicBezTo>
                    <a:cubicBezTo>
                      <a:pt x="97" y="278"/>
                      <a:pt x="92" y="284"/>
                      <a:pt x="90" y="291"/>
                    </a:cubicBezTo>
                    <a:cubicBezTo>
                      <a:pt x="89" y="294"/>
                      <a:pt x="89" y="298"/>
                      <a:pt x="87" y="300"/>
                    </a:cubicBezTo>
                    <a:cubicBezTo>
                      <a:pt x="82" y="306"/>
                      <a:pt x="66" y="306"/>
                      <a:pt x="72" y="31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19" name="Freeform 65"/>
              <p:cNvSpPr/>
              <p:nvPr/>
            </p:nvSpPr>
            <p:spPr bwMode="auto">
              <a:xfrm>
                <a:off x="4612706" y="5124788"/>
                <a:ext cx="1117600" cy="1265237"/>
              </a:xfrm>
              <a:custGeom>
                <a:gdLst>
                  <a:gd name="T0" fmla="*/ 2147483647 w 623"/>
                  <a:gd name="T1" fmla="*/ 2147483647 h 666"/>
                  <a:gd name="T2" fmla="*/ 2147483647 w 623"/>
                  <a:gd name="T3" fmla="*/ 2147483647 h 666"/>
                  <a:gd name="T4" fmla="*/ 2147483647 w 623"/>
                  <a:gd name="T5" fmla="*/ 2147483647 h 666"/>
                  <a:gd name="T6" fmla="*/ 2147483647 w 623"/>
                  <a:gd name="T7" fmla="*/ 2147483647 h 666"/>
                  <a:gd name="T8" fmla="*/ 2147483647 w 623"/>
                  <a:gd name="T9" fmla="*/ 2147483647 h 666"/>
                  <a:gd name="T10" fmla="*/ 2147483647 w 623"/>
                  <a:gd name="T11" fmla="*/ 2147483647 h 666"/>
                  <a:gd name="T12" fmla="*/ 2147483647 w 623"/>
                  <a:gd name="T13" fmla="*/ 2147483647 h 666"/>
                  <a:gd name="T14" fmla="*/ 2147483647 w 623"/>
                  <a:gd name="T15" fmla="*/ 2147483647 h 666"/>
                  <a:gd name="T16" fmla="*/ 2147483647 w 623"/>
                  <a:gd name="T17" fmla="*/ 2147483647 h 666"/>
                  <a:gd name="T18" fmla="*/ 2147483647 w 623"/>
                  <a:gd name="T19" fmla="*/ 2147483647 h 666"/>
                  <a:gd name="T20" fmla="*/ 2147483647 w 623"/>
                  <a:gd name="T21" fmla="*/ 2147483647 h 666"/>
                  <a:gd name="T22" fmla="*/ 2147483647 w 623"/>
                  <a:gd name="T23" fmla="*/ 2147483647 h 666"/>
                  <a:gd name="T24" fmla="*/ 2147483647 w 623"/>
                  <a:gd name="T25" fmla="*/ 2147483647 h 666"/>
                  <a:gd name="T26" fmla="*/ 2147483647 w 623"/>
                  <a:gd name="T27" fmla="*/ 2147483647 h 666"/>
                  <a:gd name="T28" fmla="*/ 2147483647 w 623"/>
                  <a:gd name="T29" fmla="*/ 2147483647 h 666"/>
                  <a:gd name="T30" fmla="*/ 2147483647 w 623"/>
                  <a:gd name="T31" fmla="*/ 2147483647 h 666"/>
                  <a:gd name="T32" fmla="*/ 2147483647 w 623"/>
                  <a:gd name="T33" fmla="*/ 0 h 666"/>
                  <a:gd name="T34" fmla="*/ 2147483647 w 623"/>
                  <a:gd name="T35" fmla="*/ 2147483647 h 666"/>
                  <a:gd name="T36" fmla="*/ 2147483647 w 623"/>
                  <a:gd name="T37" fmla="*/ 2147483647 h 666"/>
                  <a:gd name="T38" fmla="*/ 2147483647 w 623"/>
                  <a:gd name="T39" fmla="*/ 2147483647 h 666"/>
                  <a:gd name="T40" fmla="*/ 2147483647 w 623"/>
                  <a:gd name="T41" fmla="*/ 2147483647 h 666"/>
                  <a:gd name="T42" fmla="*/ 2147483647 w 623"/>
                  <a:gd name="T43" fmla="*/ 2147483647 h 666"/>
                  <a:gd name="T44" fmla="*/ 2147483647 w 623"/>
                  <a:gd name="T45" fmla="*/ 2147483647 h 666"/>
                  <a:gd name="T46" fmla="*/ 2147483647 w 623"/>
                  <a:gd name="T47" fmla="*/ 2147483647 h 666"/>
                  <a:gd name="T48" fmla="*/ 2147483647 w 623"/>
                  <a:gd name="T49" fmla="*/ 2147483647 h 666"/>
                  <a:gd name="T50" fmla="*/ 2147483647 w 623"/>
                  <a:gd name="T51" fmla="*/ 2147483647 h 666"/>
                  <a:gd name="T52" fmla="*/ 2147483647 w 623"/>
                  <a:gd name="T53" fmla="*/ 2147483647 h 666"/>
                  <a:gd name="T54" fmla="*/ 2147483647 w 623"/>
                  <a:gd name="T55" fmla="*/ 2147483647 h 666"/>
                  <a:gd name="T56" fmla="*/ 2147483647 w 623"/>
                  <a:gd name="T57" fmla="*/ 2147483647 h 666"/>
                  <a:gd name="T58" fmla="*/ 2147483647 w 623"/>
                  <a:gd name="T59" fmla="*/ 2147483647 h 666"/>
                  <a:gd name="T60" fmla="*/ 2147483647 w 623"/>
                  <a:gd name="T61" fmla="*/ 2147483647 h 666"/>
                  <a:gd name="T62" fmla="*/ 2147483647 w 623"/>
                  <a:gd name="T63" fmla="*/ 2147483647 h 666"/>
                  <a:gd name="T64" fmla="*/ 2147483647 w 623"/>
                  <a:gd name="T65" fmla="*/ 2147483647 h 666"/>
                  <a:gd name="T66" fmla="*/ 2147483647 w 623"/>
                  <a:gd name="T67" fmla="*/ 2147483647 h 666"/>
                  <a:gd name="T68" fmla="*/ 2147483647 w 623"/>
                  <a:gd name="T69" fmla="*/ 2147483647 h 666"/>
                  <a:gd name="T70" fmla="*/ 2147483647 w 623"/>
                  <a:gd name="T71" fmla="*/ 2147483647 h 666"/>
                  <a:gd name="T72" fmla="*/ 2147483647 w 623"/>
                  <a:gd name="T73" fmla="*/ 2147483647 h 666"/>
                  <a:gd name="T74" fmla="*/ 2147483647 w 623"/>
                  <a:gd name="T75" fmla="*/ 2147483647 h 666"/>
                  <a:gd name="T76" fmla="*/ 2147483647 w 623"/>
                  <a:gd name="T77" fmla="*/ 2147483647 h 666"/>
                  <a:gd name="T78" fmla="*/ 2147483647 w 623"/>
                  <a:gd name="T79" fmla="*/ 2147483647 h 666"/>
                  <a:gd name="T80" fmla="*/ 2147483647 w 623"/>
                  <a:gd name="T81" fmla="*/ 2147483647 h 666"/>
                  <a:gd name="T82" fmla="*/ 2147483647 w 623"/>
                  <a:gd name="T83" fmla="*/ 2147483647 h 666"/>
                  <a:gd name="T84" fmla="*/ 2147483647 w 623"/>
                  <a:gd name="T85" fmla="*/ 2147483647 h 666"/>
                  <a:gd name="T86" fmla="*/ 2147483647 w 623"/>
                  <a:gd name="T87" fmla="*/ 2147483647 h 666"/>
                  <a:gd name="T88" fmla="*/ 2147483647 w 623"/>
                  <a:gd name="T89" fmla="*/ 2147483647 h 666"/>
                  <a:gd name="T90" fmla="*/ 2147483647 w 623"/>
                  <a:gd name="T91" fmla="*/ 2147483647 h 666"/>
                  <a:gd name="T92" fmla="*/ 2147483647 w 623"/>
                  <a:gd name="T93" fmla="*/ 2147483647 h 666"/>
                  <a:gd name="T94" fmla="*/ 2147483647 w 623"/>
                  <a:gd name="T95" fmla="*/ 2147483647 h 666"/>
                  <a:gd name="T96" fmla="*/ 2147483647 w 623"/>
                  <a:gd name="T97" fmla="*/ 2147483647 h 666"/>
                  <a:gd name="T98" fmla="*/ 2147483647 w 623"/>
                  <a:gd name="T99" fmla="*/ 2147483647 h 666"/>
                  <a:gd name="T100" fmla="*/ 2147483647 w 623"/>
                  <a:gd name="T101" fmla="*/ 2147483647 h 666"/>
                  <a:gd name="T102" fmla="*/ 2147483647 w 623"/>
                  <a:gd name="T103" fmla="*/ 2147483647 h 666"/>
                  <a:gd name="T104" fmla="*/ 2147483647 w 623"/>
                  <a:gd name="T105" fmla="*/ 2147483647 h 666"/>
                  <a:gd name="T106" fmla="*/ 2147483647 w 623"/>
                  <a:gd name="T107" fmla="*/ 2147483647 h 666"/>
                  <a:gd name="T108" fmla="*/ 2147483647 w 623"/>
                  <a:gd name="T109" fmla="*/ 2147483647 h 666"/>
                  <a:gd name="T110" fmla="*/ 2147483647 w 623"/>
                  <a:gd name="T111" fmla="*/ 2147483647 h 66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23"/>
                  <a:gd name="T169" fmla="*/ 0 h 666"/>
                  <a:gd name="T170" fmla="*/ 623 w 623"/>
                  <a:gd name="T171" fmla="*/ 666 h 666"/>
                </a:gdLst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23" h="666">
                    <a:moveTo>
                      <a:pt x="111" y="396"/>
                    </a:moveTo>
                    <a:cubicBezTo>
                      <a:pt x="96" y="391"/>
                      <a:pt x="101" y="391"/>
                      <a:pt x="78" y="396"/>
                    </a:cubicBezTo>
                    <a:cubicBezTo>
                      <a:pt x="72" y="397"/>
                      <a:pt x="60" y="402"/>
                      <a:pt x="60" y="402"/>
                    </a:cubicBezTo>
                    <a:cubicBezTo>
                      <a:pt x="42" y="399"/>
                      <a:pt x="21" y="406"/>
                      <a:pt x="6" y="396"/>
                    </a:cubicBezTo>
                    <a:cubicBezTo>
                      <a:pt x="0" y="392"/>
                      <a:pt x="16" y="366"/>
                      <a:pt x="18" y="360"/>
                    </a:cubicBezTo>
                    <a:cubicBezTo>
                      <a:pt x="19" y="351"/>
                      <a:pt x="20" y="342"/>
                      <a:pt x="21" y="333"/>
                    </a:cubicBezTo>
                    <a:cubicBezTo>
                      <a:pt x="26" y="267"/>
                      <a:pt x="21" y="275"/>
                      <a:pt x="78" y="270"/>
                    </a:cubicBezTo>
                    <a:cubicBezTo>
                      <a:pt x="87" y="257"/>
                      <a:pt x="80" y="242"/>
                      <a:pt x="96" y="237"/>
                    </a:cubicBezTo>
                    <a:cubicBezTo>
                      <a:pt x="109" y="224"/>
                      <a:pt x="118" y="220"/>
                      <a:pt x="135" y="216"/>
                    </a:cubicBezTo>
                    <a:cubicBezTo>
                      <a:pt x="173" y="191"/>
                      <a:pt x="148" y="160"/>
                      <a:pt x="126" y="138"/>
                    </a:cubicBezTo>
                    <a:cubicBezTo>
                      <a:pt x="104" y="140"/>
                      <a:pt x="64" y="149"/>
                      <a:pt x="51" y="168"/>
                    </a:cubicBezTo>
                    <a:cubicBezTo>
                      <a:pt x="33" y="164"/>
                      <a:pt x="43" y="136"/>
                      <a:pt x="63" y="129"/>
                    </a:cubicBezTo>
                    <a:cubicBezTo>
                      <a:pt x="70" y="109"/>
                      <a:pt x="63" y="72"/>
                      <a:pt x="81" y="66"/>
                    </a:cubicBezTo>
                    <a:cubicBezTo>
                      <a:pt x="105" y="72"/>
                      <a:pt x="98" y="75"/>
                      <a:pt x="129" y="72"/>
                    </a:cubicBezTo>
                    <a:cubicBezTo>
                      <a:pt x="136" y="51"/>
                      <a:pt x="130" y="58"/>
                      <a:pt x="144" y="48"/>
                    </a:cubicBezTo>
                    <a:cubicBezTo>
                      <a:pt x="148" y="36"/>
                      <a:pt x="153" y="34"/>
                      <a:pt x="165" y="30"/>
                    </a:cubicBezTo>
                    <a:cubicBezTo>
                      <a:pt x="178" y="17"/>
                      <a:pt x="201" y="6"/>
                      <a:pt x="219" y="0"/>
                    </a:cubicBezTo>
                    <a:cubicBezTo>
                      <a:pt x="232" y="7"/>
                      <a:pt x="236" y="11"/>
                      <a:pt x="246" y="21"/>
                    </a:cubicBezTo>
                    <a:cubicBezTo>
                      <a:pt x="252" y="27"/>
                      <a:pt x="261" y="30"/>
                      <a:pt x="270" y="30"/>
                    </a:cubicBezTo>
                    <a:cubicBezTo>
                      <a:pt x="280" y="31"/>
                      <a:pt x="291" y="40"/>
                      <a:pt x="306" y="39"/>
                    </a:cubicBezTo>
                    <a:cubicBezTo>
                      <a:pt x="321" y="38"/>
                      <a:pt x="345" y="22"/>
                      <a:pt x="360" y="21"/>
                    </a:cubicBezTo>
                    <a:cubicBezTo>
                      <a:pt x="375" y="20"/>
                      <a:pt x="386" y="26"/>
                      <a:pt x="396" y="33"/>
                    </a:cubicBezTo>
                    <a:cubicBezTo>
                      <a:pt x="402" y="51"/>
                      <a:pt x="400" y="59"/>
                      <a:pt x="420" y="66"/>
                    </a:cubicBezTo>
                    <a:cubicBezTo>
                      <a:pt x="424" y="119"/>
                      <a:pt x="420" y="92"/>
                      <a:pt x="438" y="120"/>
                    </a:cubicBezTo>
                    <a:cubicBezTo>
                      <a:pt x="436" y="130"/>
                      <a:pt x="440" y="143"/>
                      <a:pt x="432" y="150"/>
                    </a:cubicBezTo>
                    <a:cubicBezTo>
                      <a:pt x="431" y="151"/>
                      <a:pt x="382" y="170"/>
                      <a:pt x="369" y="174"/>
                    </a:cubicBezTo>
                    <a:cubicBezTo>
                      <a:pt x="361" y="182"/>
                      <a:pt x="353" y="179"/>
                      <a:pt x="348" y="189"/>
                    </a:cubicBezTo>
                    <a:cubicBezTo>
                      <a:pt x="345" y="195"/>
                      <a:pt x="342" y="207"/>
                      <a:pt x="342" y="207"/>
                    </a:cubicBezTo>
                    <a:cubicBezTo>
                      <a:pt x="345" y="222"/>
                      <a:pt x="345" y="229"/>
                      <a:pt x="360" y="234"/>
                    </a:cubicBezTo>
                    <a:cubicBezTo>
                      <a:pt x="367" y="230"/>
                      <a:pt x="382" y="217"/>
                      <a:pt x="390" y="231"/>
                    </a:cubicBezTo>
                    <a:cubicBezTo>
                      <a:pt x="395" y="235"/>
                      <a:pt x="408" y="252"/>
                      <a:pt x="408" y="258"/>
                    </a:cubicBezTo>
                    <a:cubicBezTo>
                      <a:pt x="408" y="264"/>
                      <a:pt x="393" y="265"/>
                      <a:pt x="393" y="270"/>
                    </a:cubicBezTo>
                    <a:cubicBezTo>
                      <a:pt x="395" y="277"/>
                      <a:pt x="405" y="288"/>
                      <a:pt x="405" y="288"/>
                    </a:cubicBezTo>
                    <a:cubicBezTo>
                      <a:pt x="402" y="321"/>
                      <a:pt x="389" y="372"/>
                      <a:pt x="408" y="399"/>
                    </a:cubicBezTo>
                    <a:cubicBezTo>
                      <a:pt x="415" y="408"/>
                      <a:pt x="428" y="417"/>
                      <a:pt x="435" y="426"/>
                    </a:cubicBezTo>
                    <a:cubicBezTo>
                      <a:pt x="439" y="432"/>
                      <a:pt x="447" y="444"/>
                      <a:pt x="447" y="444"/>
                    </a:cubicBezTo>
                    <a:cubicBezTo>
                      <a:pt x="486" y="431"/>
                      <a:pt x="487" y="433"/>
                      <a:pt x="483" y="468"/>
                    </a:cubicBezTo>
                    <a:cubicBezTo>
                      <a:pt x="490" y="479"/>
                      <a:pt x="474" y="498"/>
                      <a:pt x="477" y="513"/>
                    </a:cubicBezTo>
                    <a:cubicBezTo>
                      <a:pt x="480" y="528"/>
                      <a:pt x="489" y="548"/>
                      <a:pt x="501" y="555"/>
                    </a:cubicBezTo>
                    <a:cubicBezTo>
                      <a:pt x="505" y="570"/>
                      <a:pt x="531" y="557"/>
                      <a:pt x="546" y="558"/>
                    </a:cubicBezTo>
                    <a:cubicBezTo>
                      <a:pt x="558" y="560"/>
                      <a:pt x="552" y="573"/>
                      <a:pt x="561" y="576"/>
                    </a:cubicBezTo>
                    <a:cubicBezTo>
                      <a:pt x="570" y="579"/>
                      <a:pt x="597" y="573"/>
                      <a:pt x="603" y="576"/>
                    </a:cubicBezTo>
                    <a:cubicBezTo>
                      <a:pt x="601" y="583"/>
                      <a:pt x="595" y="590"/>
                      <a:pt x="597" y="597"/>
                    </a:cubicBezTo>
                    <a:cubicBezTo>
                      <a:pt x="602" y="617"/>
                      <a:pt x="587" y="625"/>
                      <a:pt x="600" y="642"/>
                    </a:cubicBezTo>
                    <a:cubicBezTo>
                      <a:pt x="592" y="655"/>
                      <a:pt x="623" y="663"/>
                      <a:pt x="606" y="666"/>
                    </a:cubicBezTo>
                    <a:cubicBezTo>
                      <a:pt x="561" y="664"/>
                      <a:pt x="554" y="663"/>
                      <a:pt x="519" y="651"/>
                    </a:cubicBezTo>
                    <a:cubicBezTo>
                      <a:pt x="496" y="628"/>
                      <a:pt x="507" y="633"/>
                      <a:pt x="489" y="627"/>
                    </a:cubicBezTo>
                    <a:cubicBezTo>
                      <a:pt x="481" y="615"/>
                      <a:pt x="469" y="612"/>
                      <a:pt x="456" y="606"/>
                    </a:cubicBezTo>
                    <a:cubicBezTo>
                      <a:pt x="426" y="591"/>
                      <a:pt x="407" y="579"/>
                      <a:pt x="372" y="576"/>
                    </a:cubicBezTo>
                    <a:cubicBezTo>
                      <a:pt x="331" y="549"/>
                      <a:pt x="334" y="488"/>
                      <a:pt x="282" y="471"/>
                    </a:cubicBezTo>
                    <a:cubicBezTo>
                      <a:pt x="261" y="475"/>
                      <a:pt x="268" y="481"/>
                      <a:pt x="252" y="492"/>
                    </a:cubicBezTo>
                    <a:cubicBezTo>
                      <a:pt x="228" y="508"/>
                      <a:pt x="194" y="500"/>
                      <a:pt x="165" y="501"/>
                    </a:cubicBezTo>
                    <a:cubicBezTo>
                      <a:pt x="147" y="495"/>
                      <a:pt x="154" y="483"/>
                      <a:pt x="159" y="468"/>
                    </a:cubicBezTo>
                    <a:cubicBezTo>
                      <a:pt x="155" y="451"/>
                      <a:pt x="149" y="425"/>
                      <a:pt x="138" y="411"/>
                    </a:cubicBezTo>
                    <a:cubicBezTo>
                      <a:pt x="133" y="405"/>
                      <a:pt x="117" y="401"/>
                      <a:pt x="111" y="399"/>
                    </a:cubicBezTo>
                    <a:cubicBezTo>
                      <a:pt x="99" y="395"/>
                      <a:pt x="99" y="396"/>
                      <a:pt x="111" y="39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0" name="Freeform 66"/>
              <p:cNvSpPr/>
              <p:nvPr/>
            </p:nvSpPr>
            <p:spPr bwMode="auto">
              <a:xfrm>
                <a:off x="5204843" y="5408934"/>
                <a:ext cx="635000" cy="801688"/>
              </a:xfrm>
              <a:custGeom>
                <a:gdLst>
                  <a:gd name="T0" fmla="*/ 2147483647 w 354"/>
                  <a:gd name="T1" fmla="*/ 2147483647 h 423"/>
                  <a:gd name="T2" fmla="*/ 2147483647 w 354"/>
                  <a:gd name="T3" fmla="*/ 2147483647 h 423"/>
                  <a:gd name="T4" fmla="*/ 2147483647 w 354"/>
                  <a:gd name="T5" fmla="*/ 2147483647 h 423"/>
                  <a:gd name="T6" fmla="*/ 2147483647 w 354"/>
                  <a:gd name="T7" fmla="*/ 2147483647 h 423"/>
                  <a:gd name="T8" fmla="*/ 2147483647 w 354"/>
                  <a:gd name="T9" fmla="*/ 2147483647 h 423"/>
                  <a:gd name="T10" fmla="*/ 2147483647 w 354"/>
                  <a:gd name="T11" fmla="*/ 2147483647 h 423"/>
                  <a:gd name="T12" fmla="*/ 2147483647 w 354"/>
                  <a:gd name="T13" fmla="*/ 2147483647 h 423"/>
                  <a:gd name="T14" fmla="*/ 2147483647 w 354"/>
                  <a:gd name="T15" fmla="*/ 2147483647 h 423"/>
                  <a:gd name="T16" fmla="*/ 2147483647 w 354"/>
                  <a:gd name="T17" fmla="*/ 2147483647 h 423"/>
                  <a:gd name="T18" fmla="*/ 2147483647 w 354"/>
                  <a:gd name="T19" fmla="*/ 2147483647 h 423"/>
                  <a:gd name="T20" fmla="*/ 2147483647 w 354"/>
                  <a:gd name="T21" fmla="*/ 2147483647 h 423"/>
                  <a:gd name="T22" fmla="*/ 2147483647 w 354"/>
                  <a:gd name="T23" fmla="*/ 2147483647 h 423"/>
                  <a:gd name="T24" fmla="*/ 2147483647 w 354"/>
                  <a:gd name="T25" fmla="*/ 2147483647 h 423"/>
                  <a:gd name="T26" fmla="*/ 2147483647 w 354"/>
                  <a:gd name="T27" fmla="*/ 2147483647 h 423"/>
                  <a:gd name="T28" fmla="*/ 2147483647 w 354"/>
                  <a:gd name="T29" fmla="*/ 2147483647 h 423"/>
                  <a:gd name="T30" fmla="*/ 2147483647 w 354"/>
                  <a:gd name="T31" fmla="*/ 2147483647 h 423"/>
                  <a:gd name="T32" fmla="*/ 2147483647 w 354"/>
                  <a:gd name="T33" fmla="*/ 2147483647 h 423"/>
                  <a:gd name="T34" fmla="*/ 2147483647 w 354"/>
                  <a:gd name="T35" fmla="*/ 2147483647 h 423"/>
                  <a:gd name="T36" fmla="*/ 2147483647 w 354"/>
                  <a:gd name="T37" fmla="*/ 0 h 423"/>
                  <a:gd name="T38" fmla="*/ 2147483647 w 354"/>
                  <a:gd name="T39" fmla="*/ 2147483647 h 423"/>
                  <a:gd name="T40" fmla="*/ 2147483647 w 354"/>
                  <a:gd name="T41" fmla="*/ 2147483647 h 423"/>
                  <a:gd name="T42" fmla="*/ 2147483647 w 354"/>
                  <a:gd name="T43" fmla="*/ 2147483647 h 423"/>
                  <a:gd name="T44" fmla="*/ 2147483647 w 354"/>
                  <a:gd name="T45" fmla="*/ 2147483647 h 423"/>
                  <a:gd name="T46" fmla="*/ 2147483647 w 354"/>
                  <a:gd name="T47" fmla="*/ 2147483647 h 423"/>
                  <a:gd name="T48" fmla="*/ 2147483647 w 354"/>
                  <a:gd name="T49" fmla="*/ 2147483647 h 423"/>
                  <a:gd name="T50" fmla="*/ 2147483647 w 354"/>
                  <a:gd name="T51" fmla="*/ 2147483647 h 423"/>
                  <a:gd name="T52" fmla="*/ 2147483647 w 354"/>
                  <a:gd name="T53" fmla="*/ 2147483647 h 423"/>
                  <a:gd name="T54" fmla="*/ 2147483647 w 354"/>
                  <a:gd name="T55" fmla="*/ 2147483647 h 423"/>
                  <a:gd name="T56" fmla="*/ 2147483647 w 354"/>
                  <a:gd name="T57" fmla="*/ 2147483647 h 423"/>
                  <a:gd name="T58" fmla="*/ 2147483647 w 354"/>
                  <a:gd name="T59" fmla="*/ 2147483647 h 423"/>
                  <a:gd name="T60" fmla="*/ 2147483647 w 354"/>
                  <a:gd name="T61" fmla="*/ 2147483647 h 42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4"/>
                  <a:gd name="T94" fmla="*/ 0 h 423"/>
                  <a:gd name="T95" fmla="*/ 354 w 354"/>
                  <a:gd name="T96" fmla="*/ 423 h 423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4" h="422">
                    <a:moveTo>
                      <a:pt x="339" y="384"/>
                    </a:moveTo>
                    <a:cubicBezTo>
                      <a:pt x="324" y="379"/>
                      <a:pt x="314" y="374"/>
                      <a:pt x="294" y="384"/>
                    </a:cubicBezTo>
                    <a:cubicBezTo>
                      <a:pt x="285" y="388"/>
                      <a:pt x="289" y="405"/>
                      <a:pt x="282" y="411"/>
                    </a:cubicBezTo>
                    <a:cubicBezTo>
                      <a:pt x="277" y="416"/>
                      <a:pt x="264" y="423"/>
                      <a:pt x="264" y="423"/>
                    </a:cubicBezTo>
                    <a:cubicBezTo>
                      <a:pt x="250" y="422"/>
                      <a:pt x="236" y="422"/>
                      <a:pt x="222" y="420"/>
                    </a:cubicBezTo>
                    <a:cubicBezTo>
                      <a:pt x="202" y="416"/>
                      <a:pt x="225" y="411"/>
                      <a:pt x="204" y="405"/>
                    </a:cubicBezTo>
                    <a:cubicBezTo>
                      <a:pt x="193" y="402"/>
                      <a:pt x="182" y="403"/>
                      <a:pt x="171" y="402"/>
                    </a:cubicBezTo>
                    <a:cubicBezTo>
                      <a:pt x="161" y="388"/>
                      <a:pt x="166" y="396"/>
                      <a:pt x="159" y="375"/>
                    </a:cubicBezTo>
                    <a:cubicBezTo>
                      <a:pt x="158" y="372"/>
                      <a:pt x="156" y="366"/>
                      <a:pt x="156" y="366"/>
                    </a:cubicBezTo>
                    <a:cubicBezTo>
                      <a:pt x="158" y="335"/>
                      <a:pt x="157" y="319"/>
                      <a:pt x="165" y="294"/>
                    </a:cubicBezTo>
                    <a:cubicBezTo>
                      <a:pt x="157" y="271"/>
                      <a:pt x="132" y="275"/>
                      <a:pt x="111" y="273"/>
                    </a:cubicBezTo>
                    <a:cubicBezTo>
                      <a:pt x="100" y="266"/>
                      <a:pt x="101" y="259"/>
                      <a:pt x="90" y="252"/>
                    </a:cubicBezTo>
                    <a:cubicBezTo>
                      <a:pt x="86" y="239"/>
                      <a:pt x="76" y="229"/>
                      <a:pt x="72" y="216"/>
                    </a:cubicBezTo>
                    <a:cubicBezTo>
                      <a:pt x="73" y="196"/>
                      <a:pt x="79" y="107"/>
                      <a:pt x="72" y="84"/>
                    </a:cubicBezTo>
                    <a:cubicBezTo>
                      <a:pt x="70" y="76"/>
                      <a:pt x="20" y="72"/>
                      <a:pt x="18" y="72"/>
                    </a:cubicBezTo>
                    <a:cubicBezTo>
                      <a:pt x="0" y="44"/>
                      <a:pt x="19" y="52"/>
                      <a:pt x="39" y="39"/>
                    </a:cubicBezTo>
                    <a:cubicBezTo>
                      <a:pt x="47" y="27"/>
                      <a:pt x="55" y="29"/>
                      <a:pt x="66" y="21"/>
                    </a:cubicBezTo>
                    <a:cubicBezTo>
                      <a:pt x="79" y="1"/>
                      <a:pt x="65" y="18"/>
                      <a:pt x="105" y="9"/>
                    </a:cubicBezTo>
                    <a:cubicBezTo>
                      <a:pt x="112" y="8"/>
                      <a:pt x="117" y="2"/>
                      <a:pt x="123" y="0"/>
                    </a:cubicBezTo>
                    <a:cubicBezTo>
                      <a:pt x="138" y="22"/>
                      <a:pt x="146" y="26"/>
                      <a:pt x="174" y="30"/>
                    </a:cubicBezTo>
                    <a:cubicBezTo>
                      <a:pt x="201" y="48"/>
                      <a:pt x="293" y="42"/>
                      <a:pt x="306" y="42"/>
                    </a:cubicBezTo>
                    <a:cubicBezTo>
                      <a:pt x="302" y="88"/>
                      <a:pt x="308" y="67"/>
                      <a:pt x="282" y="84"/>
                    </a:cubicBezTo>
                    <a:cubicBezTo>
                      <a:pt x="276" y="101"/>
                      <a:pt x="283" y="111"/>
                      <a:pt x="297" y="120"/>
                    </a:cubicBezTo>
                    <a:cubicBezTo>
                      <a:pt x="301" y="131"/>
                      <a:pt x="308" y="139"/>
                      <a:pt x="312" y="150"/>
                    </a:cubicBezTo>
                    <a:cubicBezTo>
                      <a:pt x="316" y="186"/>
                      <a:pt x="309" y="204"/>
                      <a:pt x="330" y="225"/>
                    </a:cubicBezTo>
                    <a:cubicBezTo>
                      <a:pt x="331" y="231"/>
                      <a:pt x="332" y="237"/>
                      <a:pt x="333" y="243"/>
                    </a:cubicBezTo>
                    <a:cubicBezTo>
                      <a:pt x="334" y="259"/>
                      <a:pt x="333" y="275"/>
                      <a:pt x="336" y="291"/>
                    </a:cubicBezTo>
                    <a:cubicBezTo>
                      <a:pt x="338" y="302"/>
                      <a:pt x="350" y="316"/>
                      <a:pt x="354" y="327"/>
                    </a:cubicBezTo>
                    <a:cubicBezTo>
                      <a:pt x="353" y="351"/>
                      <a:pt x="344" y="360"/>
                      <a:pt x="342" y="384"/>
                    </a:cubicBezTo>
                    <a:cubicBezTo>
                      <a:pt x="342" y="387"/>
                      <a:pt x="350" y="392"/>
                      <a:pt x="348" y="390"/>
                    </a:cubicBezTo>
                    <a:cubicBezTo>
                      <a:pt x="338" y="380"/>
                      <a:pt x="339" y="392"/>
                      <a:pt x="339" y="3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1" name="Freeform 67"/>
              <p:cNvSpPr/>
              <p:nvPr/>
            </p:nvSpPr>
            <p:spPr bwMode="auto">
              <a:xfrm>
                <a:off x="3208072" y="6174417"/>
                <a:ext cx="941101" cy="850047"/>
              </a:xfrm>
              <a:custGeom>
                <a:gdLst>
                  <a:gd name="T0" fmla="*/ 2147483647 w 558"/>
                  <a:gd name="T1" fmla="*/ 2147483647 h 431"/>
                  <a:gd name="T2" fmla="*/ 2147483647 w 558"/>
                  <a:gd name="T3" fmla="*/ 2147483647 h 431"/>
                  <a:gd name="T4" fmla="*/ 2147483647 w 558"/>
                  <a:gd name="T5" fmla="*/ 2147483647 h 431"/>
                  <a:gd name="T6" fmla="*/ 2147483647 w 558"/>
                  <a:gd name="T7" fmla="*/ 2147483647 h 431"/>
                  <a:gd name="T8" fmla="*/ 2147483647 w 558"/>
                  <a:gd name="T9" fmla="*/ 2147483647 h 431"/>
                  <a:gd name="T10" fmla="*/ 2147483647 w 558"/>
                  <a:gd name="T11" fmla="*/ 2147483647 h 431"/>
                  <a:gd name="T12" fmla="*/ 2147483647 w 558"/>
                  <a:gd name="T13" fmla="*/ 2147483647 h 431"/>
                  <a:gd name="T14" fmla="*/ 2147483647 w 558"/>
                  <a:gd name="T15" fmla="*/ 2147483647 h 431"/>
                  <a:gd name="T16" fmla="*/ 2147483647 w 558"/>
                  <a:gd name="T17" fmla="*/ 2147483647 h 431"/>
                  <a:gd name="T18" fmla="*/ 2147483647 w 558"/>
                  <a:gd name="T19" fmla="*/ 2147483647 h 431"/>
                  <a:gd name="T20" fmla="*/ 2147483647 w 558"/>
                  <a:gd name="T21" fmla="*/ 2147483647 h 431"/>
                  <a:gd name="T22" fmla="*/ 2147483647 w 558"/>
                  <a:gd name="T23" fmla="*/ 2147483647 h 431"/>
                  <a:gd name="T24" fmla="*/ 2147483647 w 558"/>
                  <a:gd name="T25" fmla="*/ 2147483647 h 431"/>
                  <a:gd name="T26" fmla="*/ 2147483647 w 558"/>
                  <a:gd name="T27" fmla="*/ 2147483647 h 431"/>
                  <a:gd name="T28" fmla="*/ 2147483647 w 558"/>
                  <a:gd name="T29" fmla="*/ 2147483647 h 431"/>
                  <a:gd name="T30" fmla="*/ 2147483647 w 558"/>
                  <a:gd name="T31" fmla="*/ 2147483647 h 431"/>
                  <a:gd name="T32" fmla="*/ 2147483647 w 558"/>
                  <a:gd name="T33" fmla="*/ 2147483647 h 431"/>
                  <a:gd name="T34" fmla="*/ 2147483647 w 558"/>
                  <a:gd name="T35" fmla="*/ 2147483647 h 431"/>
                  <a:gd name="T36" fmla="*/ 2147483647 w 558"/>
                  <a:gd name="T37" fmla="*/ 2147483647 h 431"/>
                  <a:gd name="T38" fmla="*/ 2147483647 w 558"/>
                  <a:gd name="T39" fmla="*/ 2147483647 h 431"/>
                  <a:gd name="T40" fmla="*/ 2147483647 w 558"/>
                  <a:gd name="T41" fmla="*/ 2147483647 h 431"/>
                  <a:gd name="T42" fmla="*/ 2147483647 w 558"/>
                  <a:gd name="T43" fmla="*/ 2147483647 h 431"/>
                  <a:gd name="T44" fmla="*/ 2147483647 w 558"/>
                  <a:gd name="T45" fmla="*/ 2147483647 h 431"/>
                  <a:gd name="T46" fmla="*/ 2147483647 w 558"/>
                  <a:gd name="T47" fmla="*/ 2147483647 h 431"/>
                  <a:gd name="T48" fmla="*/ 2147483647 w 558"/>
                  <a:gd name="T49" fmla="*/ 2147483647 h 431"/>
                  <a:gd name="T50" fmla="*/ 2147483647 w 558"/>
                  <a:gd name="T51" fmla="*/ 2147483647 h 431"/>
                  <a:gd name="T52" fmla="*/ 2147483647 w 558"/>
                  <a:gd name="T53" fmla="*/ 2147483647 h 431"/>
                  <a:gd name="T54" fmla="*/ 2147483647 w 558"/>
                  <a:gd name="T55" fmla="*/ 2147483647 h 431"/>
                  <a:gd name="T56" fmla="*/ 2147483647 w 558"/>
                  <a:gd name="T57" fmla="*/ 2147483647 h 431"/>
                  <a:gd name="T58" fmla="*/ 2147483647 w 558"/>
                  <a:gd name="T59" fmla="*/ 2147483647 h 431"/>
                  <a:gd name="T60" fmla="*/ 2147483647 w 558"/>
                  <a:gd name="T61" fmla="*/ 2147483647 h 431"/>
                  <a:gd name="T62" fmla="*/ 2147483647 w 558"/>
                  <a:gd name="T63" fmla="*/ 2147483647 h 431"/>
                  <a:gd name="T64" fmla="*/ 2147483647 w 558"/>
                  <a:gd name="T65" fmla="*/ 2147483647 h 431"/>
                  <a:gd name="T66" fmla="*/ 2147483647 w 558"/>
                  <a:gd name="T67" fmla="*/ 2147483647 h 431"/>
                  <a:gd name="T68" fmla="*/ 2147483647 w 558"/>
                  <a:gd name="T69" fmla="*/ 2147483647 h 431"/>
                  <a:gd name="T70" fmla="*/ 2147483647 w 558"/>
                  <a:gd name="T71" fmla="*/ 2147483647 h 431"/>
                  <a:gd name="T72" fmla="*/ 2147483647 w 558"/>
                  <a:gd name="T73" fmla="*/ 2147483647 h 431"/>
                  <a:gd name="T74" fmla="*/ 2147483647 w 558"/>
                  <a:gd name="T75" fmla="*/ 2147483647 h 431"/>
                  <a:gd name="T76" fmla="*/ 2147483647 w 558"/>
                  <a:gd name="T77" fmla="*/ 2147483647 h 431"/>
                  <a:gd name="T78" fmla="*/ 2147483647 w 558"/>
                  <a:gd name="T79" fmla="*/ 2147483647 h 431"/>
                  <a:gd name="T80" fmla="*/ 2147483647 w 558"/>
                  <a:gd name="T81" fmla="*/ 2147483647 h 431"/>
                  <a:gd name="T82" fmla="*/ 2147483647 w 558"/>
                  <a:gd name="T83" fmla="*/ 2147483647 h 431"/>
                  <a:gd name="T84" fmla="*/ 2147483647 w 558"/>
                  <a:gd name="T85" fmla="*/ 2147483647 h 4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8"/>
                  <a:gd name="T130" fmla="*/ 0 h 431"/>
                  <a:gd name="T131" fmla="*/ 558 w 558"/>
                  <a:gd name="T132" fmla="*/ 431 h 431"/>
                  <a:gd name="connsiteX0" fmla="*/ 10399 w 10399"/>
                  <a:gd name="connsiteY0" fmla="*/ 8744 h 10381"/>
                  <a:gd name="connsiteX1" fmla="*/ 9924 w 10399"/>
                  <a:gd name="connsiteY1" fmla="*/ 9373 h 10381"/>
                  <a:gd name="connsiteX2" fmla="*/ 8947 w 10399"/>
                  <a:gd name="connsiteY2" fmla="*/ 8975 h 10381"/>
                  <a:gd name="connsiteX3" fmla="*/ 8245 w 10399"/>
                  <a:gd name="connsiteY3" fmla="*/ 7205 h 10381"/>
                  <a:gd name="connsiteX4" fmla="*/ 7663 w 10399"/>
                  <a:gd name="connsiteY4" fmla="*/ 7017 h 10381"/>
                  <a:gd name="connsiteX5" fmla="*/ 7466 w 10399"/>
                  <a:gd name="connsiteY5" fmla="*/ 7213 h 10381"/>
                  <a:gd name="connsiteX6" fmla="*/ 7227 w 10399"/>
                  <a:gd name="connsiteY6" fmla="*/ 8393 h 10381"/>
                  <a:gd name="connsiteX7" fmla="*/ 6073 w 10399"/>
                  <a:gd name="connsiteY7" fmla="*/ 8429 h 10381"/>
                  <a:gd name="connsiteX8" fmla="*/ 4618 w 10399"/>
                  <a:gd name="connsiteY8" fmla="*/ 8683 h 10381"/>
                  <a:gd name="connsiteX9" fmla="*/ 4467 w 10399"/>
                  <a:gd name="connsiteY9" fmla="*/ 9275 h 10381"/>
                  <a:gd name="connsiteX10" fmla="*/ 3686 w 10399"/>
                  <a:gd name="connsiteY10" fmla="*/ 10380 h 10381"/>
                  <a:gd name="connsiteX11" fmla="*/ 3328 w 10399"/>
                  <a:gd name="connsiteY11" fmla="*/ 9791 h 10381"/>
                  <a:gd name="connsiteX12" fmla="*/ 3030 w 10399"/>
                  <a:gd name="connsiteY12" fmla="*/ 9513 h 10381"/>
                  <a:gd name="connsiteX13" fmla="*/ 2601 w 10399"/>
                  <a:gd name="connsiteY13" fmla="*/ 9330 h 10381"/>
                  <a:gd name="connsiteX14" fmla="*/ 1674 w 10399"/>
                  <a:gd name="connsiteY14" fmla="*/ 9135 h 10381"/>
                  <a:gd name="connsiteX15" fmla="*/ 689 w 10399"/>
                  <a:gd name="connsiteY15" fmla="*/ 10146 h 10381"/>
                  <a:gd name="connsiteX16" fmla="*/ 59 w 10399"/>
                  <a:gd name="connsiteY16" fmla="*/ 10006 h 10381"/>
                  <a:gd name="connsiteX17" fmla="*/ 275 w 10399"/>
                  <a:gd name="connsiteY17" fmla="*/ 8840 h 10381"/>
                  <a:gd name="connsiteX18" fmla="*/ 1124 w 10399"/>
                  <a:gd name="connsiteY18" fmla="*/ 8623 h 10381"/>
                  <a:gd name="connsiteX19" fmla="*/ 1277 w 10399"/>
                  <a:gd name="connsiteY19" fmla="*/ 7860 h 10381"/>
                  <a:gd name="connsiteX20" fmla="*/ 1244 w 10399"/>
                  <a:gd name="connsiteY20" fmla="*/ 6800 h 10381"/>
                  <a:gd name="connsiteX21" fmla="*/ 954 w 10399"/>
                  <a:gd name="connsiteY21" fmla="*/ 5892 h 10381"/>
                  <a:gd name="connsiteX22" fmla="*/ 725 w 10399"/>
                  <a:gd name="connsiteY22" fmla="*/ 4618 h 10381"/>
                  <a:gd name="connsiteX23" fmla="*/ 999 w 10399"/>
                  <a:gd name="connsiteY23" fmla="*/ 3837 h 10381"/>
                  <a:gd name="connsiteX24" fmla="*/ 1513 w 10399"/>
                  <a:gd name="connsiteY24" fmla="*/ 2746 h 10381"/>
                  <a:gd name="connsiteX25" fmla="*/ 952 w 10399"/>
                  <a:gd name="connsiteY25" fmla="*/ 1675 h 10381"/>
                  <a:gd name="connsiteX26" fmla="*/ 1428 w 10399"/>
                  <a:gd name="connsiteY26" fmla="*/ 1814 h 10381"/>
                  <a:gd name="connsiteX27" fmla="*/ 2735 w 10399"/>
                  <a:gd name="connsiteY27" fmla="*/ 2117 h 10381"/>
                  <a:gd name="connsiteX28" fmla="*/ 3447 w 10399"/>
                  <a:gd name="connsiteY28" fmla="*/ 1605 h 10381"/>
                  <a:gd name="connsiteX29" fmla="*/ 3863 w 10399"/>
                  <a:gd name="connsiteY29" fmla="*/ 1140 h 10381"/>
                  <a:gd name="connsiteX30" fmla="*/ 3923 w 10399"/>
                  <a:gd name="connsiteY30" fmla="*/ 209 h 10381"/>
                  <a:gd name="connsiteX31" fmla="*/ 4042 w 10399"/>
                  <a:gd name="connsiteY31" fmla="*/ 0 h 10381"/>
                  <a:gd name="connsiteX32" fmla="*/ 5705 w 10399"/>
                  <a:gd name="connsiteY32" fmla="*/ 70 h 10381"/>
                  <a:gd name="connsiteX33" fmla="*/ 5824 w 10399"/>
                  <a:gd name="connsiteY33" fmla="*/ 1046 h 10381"/>
                  <a:gd name="connsiteX34" fmla="*/ 5943 w 10399"/>
                  <a:gd name="connsiteY34" fmla="*/ 1465 h 10381"/>
                  <a:gd name="connsiteX35" fmla="*/ 6894 w 10399"/>
                  <a:gd name="connsiteY35" fmla="*/ 2512 h 10381"/>
                  <a:gd name="connsiteX36" fmla="*/ 7489 w 10399"/>
                  <a:gd name="connsiteY36" fmla="*/ 3070 h 10381"/>
                  <a:gd name="connsiteX37" fmla="*/ 8260 w 10399"/>
                  <a:gd name="connsiteY37" fmla="*/ 3139 h 10381"/>
                  <a:gd name="connsiteX38" fmla="*/ 8260 w 10399"/>
                  <a:gd name="connsiteY38" fmla="*/ 4698 h 10381"/>
                  <a:gd name="connsiteX39" fmla="*/ 8914 w 10399"/>
                  <a:gd name="connsiteY39" fmla="*/ 5605 h 10381"/>
                  <a:gd name="connsiteX40" fmla="*/ 9093 w 10399"/>
                  <a:gd name="connsiteY40" fmla="*/ 7000 h 10381"/>
                  <a:gd name="connsiteX41" fmla="*/ 9567 w 10399"/>
                  <a:gd name="connsiteY41" fmla="*/ 7768 h 10381"/>
                  <a:gd name="connsiteX42" fmla="*/ 10222 w 10399"/>
                  <a:gd name="connsiteY42" fmla="*/ 7976 h 10381"/>
                  <a:gd name="connsiteX43" fmla="*/ 10399 w 10399"/>
                  <a:gd name="connsiteY43" fmla="*/ 8744 h 10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399" h="10381">
                    <a:moveTo>
                      <a:pt x="10399" y="8744"/>
                    </a:moveTo>
                    <a:cubicBezTo>
                      <a:pt x="9983" y="9232"/>
                      <a:pt x="10141" y="9000"/>
                      <a:pt x="9924" y="9373"/>
                    </a:cubicBezTo>
                    <a:cubicBezTo>
                      <a:pt x="9864" y="9697"/>
                      <a:pt x="9185" y="8789"/>
                      <a:pt x="8947" y="8975"/>
                    </a:cubicBezTo>
                    <a:cubicBezTo>
                      <a:pt x="8531" y="8813"/>
                      <a:pt x="8523" y="7438"/>
                      <a:pt x="8245" y="7205"/>
                    </a:cubicBezTo>
                    <a:cubicBezTo>
                      <a:pt x="8048" y="6833"/>
                      <a:pt x="7979" y="7272"/>
                      <a:pt x="7663" y="7017"/>
                    </a:cubicBezTo>
                    <a:cubicBezTo>
                      <a:pt x="7501" y="6923"/>
                      <a:pt x="7491" y="6921"/>
                      <a:pt x="7466" y="7213"/>
                    </a:cubicBezTo>
                    <a:cubicBezTo>
                      <a:pt x="7441" y="7505"/>
                      <a:pt x="7427" y="8095"/>
                      <a:pt x="7227" y="8393"/>
                    </a:cubicBezTo>
                    <a:cubicBezTo>
                      <a:pt x="6888" y="8416"/>
                      <a:pt x="6508" y="8381"/>
                      <a:pt x="6073" y="8429"/>
                    </a:cubicBezTo>
                    <a:cubicBezTo>
                      <a:pt x="5638" y="8477"/>
                      <a:pt x="4658" y="8382"/>
                      <a:pt x="4618" y="8683"/>
                    </a:cubicBezTo>
                    <a:cubicBezTo>
                      <a:pt x="4560" y="9102"/>
                      <a:pt x="4537" y="8711"/>
                      <a:pt x="4467" y="9275"/>
                    </a:cubicBezTo>
                    <a:cubicBezTo>
                      <a:pt x="3873" y="9252"/>
                      <a:pt x="4278" y="10427"/>
                      <a:pt x="3686" y="10380"/>
                    </a:cubicBezTo>
                    <a:cubicBezTo>
                      <a:pt x="3566" y="10357"/>
                      <a:pt x="3437" y="9935"/>
                      <a:pt x="3328" y="9791"/>
                    </a:cubicBezTo>
                    <a:cubicBezTo>
                      <a:pt x="3219" y="9647"/>
                      <a:pt x="3151" y="9590"/>
                      <a:pt x="3030" y="9513"/>
                    </a:cubicBezTo>
                    <a:cubicBezTo>
                      <a:pt x="2909" y="9436"/>
                      <a:pt x="2827" y="9393"/>
                      <a:pt x="2601" y="9330"/>
                    </a:cubicBezTo>
                    <a:cubicBezTo>
                      <a:pt x="2375" y="9267"/>
                      <a:pt x="1952" y="8949"/>
                      <a:pt x="1674" y="9135"/>
                    </a:cubicBezTo>
                    <a:cubicBezTo>
                      <a:pt x="1259" y="9228"/>
                      <a:pt x="1045" y="9867"/>
                      <a:pt x="689" y="10146"/>
                    </a:cubicBezTo>
                    <a:cubicBezTo>
                      <a:pt x="529" y="10122"/>
                      <a:pt x="297" y="10146"/>
                      <a:pt x="59" y="10006"/>
                    </a:cubicBezTo>
                    <a:cubicBezTo>
                      <a:pt x="-199" y="9844"/>
                      <a:pt x="473" y="9142"/>
                      <a:pt x="275" y="8840"/>
                    </a:cubicBezTo>
                    <a:cubicBezTo>
                      <a:pt x="116" y="8538"/>
                      <a:pt x="1184" y="8832"/>
                      <a:pt x="1124" y="8623"/>
                    </a:cubicBezTo>
                    <a:cubicBezTo>
                      <a:pt x="947" y="8390"/>
                      <a:pt x="1257" y="8164"/>
                      <a:pt x="1277" y="7860"/>
                    </a:cubicBezTo>
                    <a:cubicBezTo>
                      <a:pt x="1296" y="7556"/>
                      <a:pt x="1244" y="7149"/>
                      <a:pt x="1244" y="6800"/>
                    </a:cubicBezTo>
                    <a:cubicBezTo>
                      <a:pt x="1263" y="6568"/>
                      <a:pt x="757" y="5961"/>
                      <a:pt x="954" y="5892"/>
                    </a:cubicBezTo>
                    <a:cubicBezTo>
                      <a:pt x="1332" y="5728"/>
                      <a:pt x="328" y="4641"/>
                      <a:pt x="725" y="4618"/>
                    </a:cubicBezTo>
                    <a:cubicBezTo>
                      <a:pt x="923" y="4479"/>
                      <a:pt x="867" y="4149"/>
                      <a:pt x="999" y="3837"/>
                    </a:cubicBezTo>
                    <a:cubicBezTo>
                      <a:pt x="1128" y="3525"/>
                      <a:pt x="1611" y="3164"/>
                      <a:pt x="1513" y="2746"/>
                    </a:cubicBezTo>
                    <a:cubicBezTo>
                      <a:pt x="1532" y="2397"/>
                      <a:pt x="774" y="1953"/>
                      <a:pt x="952" y="1675"/>
                    </a:cubicBezTo>
                    <a:cubicBezTo>
                      <a:pt x="1051" y="1511"/>
                      <a:pt x="1428" y="1814"/>
                      <a:pt x="1428" y="1814"/>
                    </a:cubicBezTo>
                    <a:cubicBezTo>
                      <a:pt x="1704" y="1837"/>
                      <a:pt x="2398" y="2140"/>
                      <a:pt x="2735" y="2117"/>
                    </a:cubicBezTo>
                    <a:cubicBezTo>
                      <a:pt x="3072" y="2093"/>
                      <a:pt x="3269" y="1768"/>
                      <a:pt x="3447" y="1605"/>
                    </a:cubicBezTo>
                    <a:cubicBezTo>
                      <a:pt x="3626" y="1442"/>
                      <a:pt x="3784" y="1372"/>
                      <a:pt x="3863" y="1140"/>
                    </a:cubicBezTo>
                    <a:cubicBezTo>
                      <a:pt x="3943" y="907"/>
                      <a:pt x="3883" y="396"/>
                      <a:pt x="3923" y="209"/>
                    </a:cubicBezTo>
                    <a:cubicBezTo>
                      <a:pt x="3923" y="116"/>
                      <a:pt x="4003" y="70"/>
                      <a:pt x="4042" y="0"/>
                    </a:cubicBezTo>
                    <a:cubicBezTo>
                      <a:pt x="4595" y="23"/>
                      <a:pt x="5150" y="-23"/>
                      <a:pt x="5705" y="70"/>
                    </a:cubicBezTo>
                    <a:cubicBezTo>
                      <a:pt x="5803" y="93"/>
                      <a:pt x="5746" y="535"/>
                      <a:pt x="5824" y="1046"/>
                    </a:cubicBezTo>
                    <a:cubicBezTo>
                      <a:pt x="5844" y="1186"/>
                      <a:pt x="5943" y="1465"/>
                      <a:pt x="5943" y="1465"/>
                    </a:cubicBezTo>
                    <a:cubicBezTo>
                      <a:pt x="5746" y="2140"/>
                      <a:pt x="6557" y="2233"/>
                      <a:pt x="6894" y="2512"/>
                    </a:cubicBezTo>
                    <a:cubicBezTo>
                      <a:pt x="7072" y="2651"/>
                      <a:pt x="7250" y="3023"/>
                      <a:pt x="7489" y="3070"/>
                    </a:cubicBezTo>
                    <a:cubicBezTo>
                      <a:pt x="7746" y="3116"/>
                      <a:pt x="8003" y="3116"/>
                      <a:pt x="8260" y="3139"/>
                    </a:cubicBezTo>
                    <a:cubicBezTo>
                      <a:pt x="8320" y="3674"/>
                      <a:pt x="8081" y="4349"/>
                      <a:pt x="8260" y="4698"/>
                    </a:cubicBezTo>
                    <a:cubicBezTo>
                      <a:pt x="8359" y="5024"/>
                      <a:pt x="8775" y="5302"/>
                      <a:pt x="8914" y="5605"/>
                    </a:cubicBezTo>
                    <a:cubicBezTo>
                      <a:pt x="9151" y="6163"/>
                      <a:pt x="8775" y="6512"/>
                      <a:pt x="9093" y="7000"/>
                    </a:cubicBezTo>
                    <a:cubicBezTo>
                      <a:pt x="9151" y="7558"/>
                      <a:pt x="9151" y="7349"/>
                      <a:pt x="9567" y="7768"/>
                    </a:cubicBezTo>
                    <a:cubicBezTo>
                      <a:pt x="9626" y="7907"/>
                      <a:pt x="10222" y="7976"/>
                      <a:pt x="10222" y="7976"/>
                    </a:cubicBezTo>
                    <a:cubicBezTo>
                      <a:pt x="10241" y="8233"/>
                      <a:pt x="10181" y="8744"/>
                      <a:pt x="10399" y="874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2" name="Freeform 68"/>
              <p:cNvSpPr/>
              <p:nvPr/>
            </p:nvSpPr>
            <p:spPr bwMode="auto">
              <a:xfrm>
                <a:off x="3885642" y="6042356"/>
                <a:ext cx="744537" cy="795337"/>
              </a:xfrm>
              <a:custGeom>
                <a:gdLst>
                  <a:gd name="T0" fmla="*/ 2147483647 w 414"/>
                  <a:gd name="T1" fmla="*/ 2147483647 h 419"/>
                  <a:gd name="T2" fmla="*/ 2147483647 w 414"/>
                  <a:gd name="T3" fmla="*/ 2147483647 h 419"/>
                  <a:gd name="T4" fmla="*/ 2147483647 w 414"/>
                  <a:gd name="T5" fmla="*/ 2147483647 h 419"/>
                  <a:gd name="T6" fmla="*/ 2147483647 w 414"/>
                  <a:gd name="T7" fmla="*/ 2147483647 h 419"/>
                  <a:gd name="T8" fmla="*/ 2147483647 w 414"/>
                  <a:gd name="T9" fmla="*/ 2147483647 h 419"/>
                  <a:gd name="T10" fmla="*/ 0 w 414"/>
                  <a:gd name="T11" fmla="*/ 2147483647 h 419"/>
                  <a:gd name="T12" fmla="*/ 2147483647 w 414"/>
                  <a:gd name="T13" fmla="*/ 2147483647 h 419"/>
                  <a:gd name="T14" fmla="*/ 2147483647 w 414"/>
                  <a:gd name="T15" fmla="*/ 2147483647 h 419"/>
                  <a:gd name="T16" fmla="*/ 2147483647 w 414"/>
                  <a:gd name="T17" fmla="*/ 2147483647 h 419"/>
                  <a:gd name="T18" fmla="*/ 2147483647 w 414"/>
                  <a:gd name="T19" fmla="*/ 2147483647 h 419"/>
                  <a:gd name="T20" fmla="*/ 2147483647 w 414"/>
                  <a:gd name="T21" fmla="*/ 2147483647 h 419"/>
                  <a:gd name="T22" fmla="*/ 2147483647 w 414"/>
                  <a:gd name="T23" fmla="*/ 0 h 419"/>
                  <a:gd name="T24" fmla="*/ 2147483647 w 414"/>
                  <a:gd name="T25" fmla="*/ 2147483647 h 419"/>
                  <a:gd name="T26" fmla="*/ 2147483647 w 414"/>
                  <a:gd name="T27" fmla="*/ 2147483647 h 419"/>
                  <a:gd name="T28" fmla="*/ 2147483647 w 414"/>
                  <a:gd name="T29" fmla="*/ 2147483647 h 419"/>
                  <a:gd name="T30" fmla="*/ 2147483647 w 414"/>
                  <a:gd name="T31" fmla="*/ 2147483647 h 419"/>
                  <a:gd name="T32" fmla="*/ 2147483647 w 414"/>
                  <a:gd name="T33" fmla="*/ 2147483647 h 419"/>
                  <a:gd name="T34" fmla="*/ 2147483647 w 414"/>
                  <a:gd name="T35" fmla="*/ 2147483647 h 419"/>
                  <a:gd name="T36" fmla="*/ 2147483647 w 414"/>
                  <a:gd name="T37" fmla="*/ 2147483647 h 419"/>
                  <a:gd name="T38" fmla="*/ 2147483647 w 414"/>
                  <a:gd name="T39" fmla="*/ 2147483647 h 419"/>
                  <a:gd name="T40" fmla="*/ 2147483647 w 414"/>
                  <a:gd name="T41" fmla="*/ 2147483647 h 419"/>
                  <a:gd name="T42" fmla="*/ 2147483647 w 414"/>
                  <a:gd name="T43" fmla="*/ 2147483647 h 419"/>
                  <a:gd name="T44" fmla="*/ 2147483647 w 414"/>
                  <a:gd name="T45" fmla="*/ 2147483647 h 419"/>
                  <a:gd name="T46" fmla="*/ 2147483647 w 414"/>
                  <a:gd name="T47" fmla="*/ 2147483647 h 419"/>
                  <a:gd name="T48" fmla="*/ 2147483647 w 414"/>
                  <a:gd name="T49" fmla="*/ 2147483647 h 419"/>
                  <a:gd name="T50" fmla="*/ 2147483647 w 414"/>
                  <a:gd name="T51" fmla="*/ 2147483647 h 419"/>
                  <a:gd name="T52" fmla="*/ 2147483647 w 414"/>
                  <a:gd name="T53" fmla="*/ 2147483647 h 419"/>
                  <a:gd name="T54" fmla="*/ 2147483647 w 414"/>
                  <a:gd name="T55" fmla="*/ 2147483647 h 419"/>
                  <a:gd name="T56" fmla="*/ 2147483647 w 414"/>
                  <a:gd name="T57" fmla="*/ 2147483647 h 4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14"/>
                  <a:gd name="T88" fmla="*/ 0 h 419"/>
                  <a:gd name="T89" fmla="*/ 414 w 414"/>
                  <a:gd name="T90" fmla="*/ 419 h 41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13" h="419">
                    <a:moveTo>
                      <a:pt x="138" y="405"/>
                    </a:moveTo>
                    <a:cubicBezTo>
                      <a:pt x="136" y="390"/>
                      <a:pt x="130" y="419"/>
                      <a:pt x="117" y="408"/>
                    </a:cubicBezTo>
                    <a:cubicBezTo>
                      <a:pt x="109" y="401"/>
                      <a:pt x="87" y="348"/>
                      <a:pt x="87" y="348"/>
                    </a:cubicBezTo>
                    <a:cubicBezTo>
                      <a:pt x="63" y="330"/>
                      <a:pt x="68" y="302"/>
                      <a:pt x="48" y="282"/>
                    </a:cubicBezTo>
                    <a:cubicBezTo>
                      <a:pt x="43" y="266"/>
                      <a:pt x="45" y="251"/>
                      <a:pt x="54" y="237"/>
                    </a:cubicBezTo>
                    <a:cubicBezTo>
                      <a:pt x="50" y="189"/>
                      <a:pt x="51" y="202"/>
                      <a:pt x="0" y="198"/>
                    </a:cubicBezTo>
                    <a:cubicBezTo>
                      <a:pt x="10" y="182"/>
                      <a:pt x="13" y="180"/>
                      <a:pt x="33" y="177"/>
                    </a:cubicBezTo>
                    <a:cubicBezTo>
                      <a:pt x="42" y="142"/>
                      <a:pt x="59" y="147"/>
                      <a:pt x="96" y="144"/>
                    </a:cubicBezTo>
                    <a:cubicBezTo>
                      <a:pt x="105" y="118"/>
                      <a:pt x="81" y="79"/>
                      <a:pt x="111" y="69"/>
                    </a:cubicBezTo>
                    <a:cubicBezTo>
                      <a:pt x="127" y="72"/>
                      <a:pt x="132" y="80"/>
                      <a:pt x="141" y="66"/>
                    </a:cubicBezTo>
                    <a:cubicBezTo>
                      <a:pt x="145" y="35"/>
                      <a:pt x="162" y="31"/>
                      <a:pt x="192" y="27"/>
                    </a:cubicBezTo>
                    <a:cubicBezTo>
                      <a:pt x="209" y="21"/>
                      <a:pt x="223" y="6"/>
                      <a:pt x="240" y="0"/>
                    </a:cubicBezTo>
                    <a:cubicBezTo>
                      <a:pt x="257" y="4"/>
                      <a:pt x="282" y="27"/>
                      <a:pt x="288" y="36"/>
                    </a:cubicBezTo>
                    <a:cubicBezTo>
                      <a:pt x="308" y="35"/>
                      <a:pt x="332" y="43"/>
                      <a:pt x="348" y="30"/>
                    </a:cubicBezTo>
                    <a:cubicBezTo>
                      <a:pt x="367" y="14"/>
                      <a:pt x="340" y="26"/>
                      <a:pt x="363" y="18"/>
                    </a:cubicBezTo>
                    <a:cubicBezTo>
                      <a:pt x="373" y="19"/>
                      <a:pt x="385" y="15"/>
                      <a:pt x="393" y="21"/>
                    </a:cubicBezTo>
                    <a:cubicBezTo>
                      <a:pt x="399" y="26"/>
                      <a:pt x="414" y="34"/>
                      <a:pt x="414" y="42"/>
                    </a:cubicBezTo>
                    <a:cubicBezTo>
                      <a:pt x="396" y="72"/>
                      <a:pt x="399" y="85"/>
                      <a:pt x="366" y="90"/>
                    </a:cubicBezTo>
                    <a:cubicBezTo>
                      <a:pt x="361" y="106"/>
                      <a:pt x="365" y="96"/>
                      <a:pt x="351" y="117"/>
                    </a:cubicBezTo>
                    <a:cubicBezTo>
                      <a:pt x="347" y="123"/>
                      <a:pt x="339" y="135"/>
                      <a:pt x="339" y="135"/>
                    </a:cubicBezTo>
                    <a:cubicBezTo>
                      <a:pt x="344" y="193"/>
                      <a:pt x="343" y="149"/>
                      <a:pt x="354" y="183"/>
                    </a:cubicBezTo>
                    <a:cubicBezTo>
                      <a:pt x="357" y="241"/>
                      <a:pt x="346" y="246"/>
                      <a:pt x="390" y="261"/>
                    </a:cubicBezTo>
                    <a:cubicBezTo>
                      <a:pt x="394" y="272"/>
                      <a:pt x="397" y="322"/>
                      <a:pt x="387" y="324"/>
                    </a:cubicBezTo>
                    <a:cubicBezTo>
                      <a:pt x="382" y="335"/>
                      <a:pt x="369" y="299"/>
                      <a:pt x="360" y="300"/>
                    </a:cubicBezTo>
                    <a:cubicBezTo>
                      <a:pt x="351" y="301"/>
                      <a:pt x="342" y="314"/>
                      <a:pt x="333" y="327"/>
                    </a:cubicBezTo>
                    <a:cubicBezTo>
                      <a:pt x="327" y="336"/>
                      <a:pt x="320" y="374"/>
                      <a:pt x="306" y="378"/>
                    </a:cubicBezTo>
                    <a:cubicBezTo>
                      <a:pt x="294" y="381"/>
                      <a:pt x="282" y="380"/>
                      <a:pt x="270" y="381"/>
                    </a:cubicBezTo>
                    <a:cubicBezTo>
                      <a:pt x="249" y="413"/>
                      <a:pt x="184" y="395"/>
                      <a:pt x="159" y="396"/>
                    </a:cubicBezTo>
                    <a:cubicBezTo>
                      <a:pt x="158" y="402"/>
                      <a:pt x="138" y="405"/>
                      <a:pt x="138" y="40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3" name="Freeform 69"/>
              <p:cNvSpPr/>
              <p:nvPr/>
            </p:nvSpPr>
            <p:spPr bwMode="auto">
              <a:xfrm>
                <a:off x="4498915" y="5886771"/>
                <a:ext cx="606425" cy="831850"/>
              </a:xfrm>
              <a:custGeom>
                <a:gdLst>
                  <a:gd name="T0" fmla="*/ 2147483647 w 338"/>
                  <a:gd name="T1" fmla="*/ 2147483647 h 438"/>
                  <a:gd name="T2" fmla="*/ 2147483647 w 338"/>
                  <a:gd name="T3" fmla="*/ 2147483647 h 438"/>
                  <a:gd name="T4" fmla="*/ 2147483647 w 338"/>
                  <a:gd name="T5" fmla="*/ 2147483647 h 438"/>
                  <a:gd name="T6" fmla="*/ 2147483647 w 338"/>
                  <a:gd name="T7" fmla="*/ 2147483647 h 438"/>
                  <a:gd name="T8" fmla="*/ 2147483647 w 338"/>
                  <a:gd name="T9" fmla="*/ 2147483647 h 438"/>
                  <a:gd name="T10" fmla="*/ 2147483647 w 338"/>
                  <a:gd name="T11" fmla="*/ 2147483647 h 438"/>
                  <a:gd name="T12" fmla="*/ 2147483647 w 338"/>
                  <a:gd name="T13" fmla="*/ 2147483647 h 438"/>
                  <a:gd name="T14" fmla="*/ 2147483647 w 338"/>
                  <a:gd name="T15" fmla="*/ 2147483647 h 438"/>
                  <a:gd name="T16" fmla="*/ 0 w 338"/>
                  <a:gd name="T17" fmla="*/ 2147483647 h 438"/>
                  <a:gd name="T18" fmla="*/ 2147483647 w 338"/>
                  <a:gd name="T19" fmla="*/ 2147483647 h 438"/>
                  <a:gd name="T20" fmla="*/ 2147483647 w 338"/>
                  <a:gd name="T21" fmla="*/ 2147483647 h 438"/>
                  <a:gd name="T22" fmla="*/ 2147483647 w 338"/>
                  <a:gd name="T23" fmla="*/ 2147483647 h 438"/>
                  <a:gd name="T24" fmla="*/ 2147483647 w 338"/>
                  <a:gd name="T25" fmla="*/ 2147483647 h 438"/>
                  <a:gd name="T26" fmla="*/ 2147483647 w 338"/>
                  <a:gd name="T27" fmla="*/ 2147483647 h 438"/>
                  <a:gd name="T28" fmla="*/ 2147483647 w 338"/>
                  <a:gd name="T29" fmla="*/ 2147483647 h 438"/>
                  <a:gd name="T30" fmla="*/ 2147483647 w 338"/>
                  <a:gd name="T31" fmla="*/ 2147483647 h 438"/>
                  <a:gd name="T32" fmla="*/ 2147483647 w 338"/>
                  <a:gd name="T33" fmla="*/ 2147483647 h 438"/>
                  <a:gd name="T34" fmla="*/ 2147483647 w 338"/>
                  <a:gd name="T35" fmla="*/ 0 h 438"/>
                  <a:gd name="T36" fmla="*/ 2147483647 w 338"/>
                  <a:gd name="T37" fmla="*/ 2147483647 h 438"/>
                  <a:gd name="T38" fmla="*/ 2147483647 w 338"/>
                  <a:gd name="T39" fmla="*/ 2147483647 h 438"/>
                  <a:gd name="T40" fmla="*/ 2147483647 w 338"/>
                  <a:gd name="T41" fmla="*/ 2147483647 h 438"/>
                  <a:gd name="T42" fmla="*/ 2147483647 w 338"/>
                  <a:gd name="T43" fmla="*/ 2147483647 h 438"/>
                  <a:gd name="T44" fmla="*/ 2147483647 w 338"/>
                  <a:gd name="T45" fmla="*/ 2147483647 h 438"/>
                  <a:gd name="T46" fmla="*/ 2147483647 w 338"/>
                  <a:gd name="T47" fmla="*/ 2147483647 h 438"/>
                  <a:gd name="T48" fmla="*/ 2147483647 w 338"/>
                  <a:gd name="T49" fmla="*/ 2147483647 h 438"/>
                  <a:gd name="T50" fmla="*/ 2147483647 w 338"/>
                  <a:gd name="T51" fmla="*/ 2147483647 h 438"/>
                  <a:gd name="T52" fmla="*/ 2147483647 w 338"/>
                  <a:gd name="T53" fmla="*/ 2147483647 h 438"/>
                  <a:gd name="T54" fmla="*/ 2147483647 w 338"/>
                  <a:gd name="T55" fmla="*/ 2147483647 h 438"/>
                  <a:gd name="T56" fmla="*/ 2147483647 w 338"/>
                  <a:gd name="T57" fmla="*/ 2147483647 h 438"/>
                  <a:gd name="T58" fmla="*/ 2147483647 w 338"/>
                  <a:gd name="T59" fmla="*/ 2147483647 h 438"/>
                  <a:gd name="T60" fmla="*/ 2147483647 w 338"/>
                  <a:gd name="T61" fmla="*/ 2147483647 h 438"/>
                  <a:gd name="T62" fmla="*/ 2147483647 w 338"/>
                  <a:gd name="T63" fmla="*/ 2147483647 h 438"/>
                  <a:gd name="T64" fmla="*/ 2147483647 w 338"/>
                  <a:gd name="T65" fmla="*/ 2147483647 h 438"/>
                  <a:gd name="T66" fmla="*/ 2147483647 w 338"/>
                  <a:gd name="T67" fmla="*/ 2147483647 h 438"/>
                  <a:gd name="T68" fmla="*/ 2147483647 w 338"/>
                  <a:gd name="T69" fmla="*/ 2147483647 h 438"/>
                  <a:gd name="T70" fmla="*/ 2147483647 w 338"/>
                  <a:gd name="T71" fmla="*/ 2147483647 h 438"/>
                  <a:gd name="T72" fmla="*/ 2147483647 w 338"/>
                  <a:gd name="T73" fmla="*/ 2147483647 h 438"/>
                  <a:gd name="T74" fmla="*/ 2147483647 w 338"/>
                  <a:gd name="T75" fmla="*/ 2147483647 h 438"/>
                  <a:gd name="T76" fmla="*/ 2147483647 w 338"/>
                  <a:gd name="T77" fmla="*/ 2147483647 h 438"/>
                  <a:gd name="T78" fmla="*/ 2147483647 w 338"/>
                  <a:gd name="T79" fmla="*/ 2147483647 h 438"/>
                  <a:gd name="T80" fmla="*/ 2147483647 w 338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38"/>
                  <a:gd name="T124" fmla="*/ 0 h 438"/>
                  <a:gd name="T125" fmla="*/ 338 w 338"/>
                  <a:gd name="T126" fmla="*/ 438 h 438"/>
                </a:gdLst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38" h="438">
                    <a:moveTo>
                      <a:pt x="57" y="432"/>
                    </a:moveTo>
                    <a:cubicBezTo>
                      <a:pt x="56" y="427"/>
                      <a:pt x="57" y="421"/>
                      <a:pt x="54" y="417"/>
                    </a:cubicBezTo>
                    <a:cubicBezTo>
                      <a:pt x="52" y="414"/>
                      <a:pt x="46" y="414"/>
                      <a:pt x="45" y="411"/>
                    </a:cubicBezTo>
                    <a:cubicBezTo>
                      <a:pt x="42" y="398"/>
                      <a:pt x="60" y="375"/>
                      <a:pt x="60" y="375"/>
                    </a:cubicBezTo>
                    <a:cubicBezTo>
                      <a:pt x="59" y="369"/>
                      <a:pt x="60" y="362"/>
                      <a:pt x="57" y="357"/>
                    </a:cubicBezTo>
                    <a:cubicBezTo>
                      <a:pt x="53" y="351"/>
                      <a:pt x="45" y="349"/>
                      <a:pt x="39" y="345"/>
                    </a:cubicBezTo>
                    <a:cubicBezTo>
                      <a:pt x="36" y="343"/>
                      <a:pt x="30" y="339"/>
                      <a:pt x="30" y="339"/>
                    </a:cubicBezTo>
                    <a:cubicBezTo>
                      <a:pt x="26" y="326"/>
                      <a:pt x="16" y="316"/>
                      <a:pt x="12" y="303"/>
                    </a:cubicBezTo>
                    <a:cubicBezTo>
                      <a:pt x="9" y="251"/>
                      <a:pt x="10" y="268"/>
                      <a:pt x="0" y="237"/>
                    </a:cubicBezTo>
                    <a:cubicBezTo>
                      <a:pt x="3" y="215"/>
                      <a:pt x="2" y="213"/>
                      <a:pt x="21" y="207"/>
                    </a:cubicBezTo>
                    <a:cubicBezTo>
                      <a:pt x="35" y="186"/>
                      <a:pt x="27" y="193"/>
                      <a:pt x="42" y="183"/>
                    </a:cubicBezTo>
                    <a:cubicBezTo>
                      <a:pt x="50" y="160"/>
                      <a:pt x="38" y="187"/>
                      <a:pt x="54" y="168"/>
                    </a:cubicBezTo>
                    <a:cubicBezTo>
                      <a:pt x="62" y="158"/>
                      <a:pt x="65" y="143"/>
                      <a:pt x="72" y="132"/>
                    </a:cubicBezTo>
                    <a:cubicBezTo>
                      <a:pt x="71" y="119"/>
                      <a:pt x="74" y="105"/>
                      <a:pt x="69" y="93"/>
                    </a:cubicBezTo>
                    <a:cubicBezTo>
                      <a:pt x="67" y="89"/>
                      <a:pt x="60" y="98"/>
                      <a:pt x="57" y="96"/>
                    </a:cubicBezTo>
                    <a:cubicBezTo>
                      <a:pt x="51" y="92"/>
                      <a:pt x="45" y="78"/>
                      <a:pt x="45" y="78"/>
                    </a:cubicBezTo>
                    <a:cubicBezTo>
                      <a:pt x="54" y="43"/>
                      <a:pt x="88" y="46"/>
                      <a:pt x="117" y="36"/>
                    </a:cubicBezTo>
                    <a:cubicBezTo>
                      <a:pt x="112" y="22"/>
                      <a:pt x="104" y="6"/>
                      <a:pt x="123" y="0"/>
                    </a:cubicBezTo>
                    <a:cubicBezTo>
                      <a:pt x="145" y="1"/>
                      <a:pt x="167" y="0"/>
                      <a:pt x="190" y="3"/>
                    </a:cubicBezTo>
                    <a:cubicBezTo>
                      <a:pt x="202" y="5"/>
                      <a:pt x="197" y="15"/>
                      <a:pt x="202" y="21"/>
                    </a:cubicBezTo>
                    <a:cubicBezTo>
                      <a:pt x="205" y="25"/>
                      <a:pt x="220" y="32"/>
                      <a:pt x="223" y="33"/>
                    </a:cubicBezTo>
                    <a:cubicBezTo>
                      <a:pt x="229" y="104"/>
                      <a:pt x="234" y="94"/>
                      <a:pt x="304" y="102"/>
                    </a:cubicBezTo>
                    <a:cubicBezTo>
                      <a:pt x="310" y="120"/>
                      <a:pt x="317" y="133"/>
                      <a:pt x="331" y="147"/>
                    </a:cubicBezTo>
                    <a:cubicBezTo>
                      <a:pt x="333" y="153"/>
                      <a:pt x="338" y="162"/>
                      <a:pt x="331" y="168"/>
                    </a:cubicBezTo>
                    <a:cubicBezTo>
                      <a:pt x="326" y="172"/>
                      <a:pt x="313" y="174"/>
                      <a:pt x="313" y="174"/>
                    </a:cubicBezTo>
                    <a:cubicBezTo>
                      <a:pt x="308" y="189"/>
                      <a:pt x="306" y="204"/>
                      <a:pt x="289" y="210"/>
                    </a:cubicBezTo>
                    <a:cubicBezTo>
                      <a:pt x="271" y="204"/>
                      <a:pt x="281" y="186"/>
                      <a:pt x="268" y="174"/>
                    </a:cubicBezTo>
                    <a:cubicBezTo>
                      <a:pt x="263" y="169"/>
                      <a:pt x="256" y="166"/>
                      <a:pt x="250" y="162"/>
                    </a:cubicBezTo>
                    <a:cubicBezTo>
                      <a:pt x="245" y="158"/>
                      <a:pt x="232" y="156"/>
                      <a:pt x="232" y="156"/>
                    </a:cubicBezTo>
                    <a:cubicBezTo>
                      <a:pt x="209" y="161"/>
                      <a:pt x="195" y="160"/>
                      <a:pt x="178" y="177"/>
                    </a:cubicBezTo>
                    <a:cubicBezTo>
                      <a:pt x="175" y="187"/>
                      <a:pt x="175" y="205"/>
                      <a:pt x="168" y="213"/>
                    </a:cubicBezTo>
                    <a:cubicBezTo>
                      <a:pt x="163" y="219"/>
                      <a:pt x="154" y="218"/>
                      <a:pt x="147" y="219"/>
                    </a:cubicBezTo>
                    <a:cubicBezTo>
                      <a:pt x="126" y="221"/>
                      <a:pt x="105" y="221"/>
                      <a:pt x="84" y="222"/>
                    </a:cubicBezTo>
                    <a:cubicBezTo>
                      <a:pt x="79" y="238"/>
                      <a:pt x="79" y="245"/>
                      <a:pt x="96" y="249"/>
                    </a:cubicBezTo>
                    <a:cubicBezTo>
                      <a:pt x="112" y="273"/>
                      <a:pt x="142" y="250"/>
                      <a:pt x="162" y="270"/>
                    </a:cubicBezTo>
                    <a:cubicBezTo>
                      <a:pt x="173" y="278"/>
                      <a:pt x="179" y="286"/>
                      <a:pt x="178" y="300"/>
                    </a:cubicBezTo>
                    <a:cubicBezTo>
                      <a:pt x="177" y="314"/>
                      <a:pt x="160" y="343"/>
                      <a:pt x="153" y="357"/>
                    </a:cubicBezTo>
                    <a:cubicBezTo>
                      <a:pt x="148" y="366"/>
                      <a:pt x="138" y="374"/>
                      <a:pt x="135" y="384"/>
                    </a:cubicBezTo>
                    <a:cubicBezTo>
                      <a:pt x="133" y="390"/>
                      <a:pt x="135" y="400"/>
                      <a:pt x="129" y="402"/>
                    </a:cubicBezTo>
                    <a:cubicBezTo>
                      <a:pt x="106" y="410"/>
                      <a:pt x="100" y="414"/>
                      <a:pt x="72" y="417"/>
                    </a:cubicBezTo>
                    <a:cubicBezTo>
                      <a:pt x="65" y="438"/>
                      <a:pt x="72" y="437"/>
                      <a:pt x="57" y="43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4" name="Freeform 70"/>
              <p:cNvSpPr/>
              <p:nvPr/>
            </p:nvSpPr>
            <p:spPr bwMode="auto">
              <a:xfrm>
                <a:off x="4636896" y="6028214"/>
                <a:ext cx="1148975" cy="760267"/>
              </a:xfrm>
              <a:custGeom>
                <a:gdLst>
                  <a:gd name="T0" fmla="*/ 2147483647 w 648"/>
                  <a:gd name="T1" fmla="*/ 2147483647 h 399"/>
                  <a:gd name="T2" fmla="*/ 2147483647 w 648"/>
                  <a:gd name="T3" fmla="*/ 2147483647 h 399"/>
                  <a:gd name="T4" fmla="*/ 2147483647 w 648"/>
                  <a:gd name="T5" fmla="*/ 2147483647 h 399"/>
                  <a:gd name="T6" fmla="*/ 2147483647 w 648"/>
                  <a:gd name="T7" fmla="*/ 2147483647 h 399"/>
                  <a:gd name="T8" fmla="*/ 2147483647 w 648"/>
                  <a:gd name="T9" fmla="*/ 2147483647 h 399"/>
                  <a:gd name="T10" fmla="*/ 2147483647 w 648"/>
                  <a:gd name="T11" fmla="*/ 2147483647 h 399"/>
                  <a:gd name="T12" fmla="*/ 2147483647 w 648"/>
                  <a:gd name="T13" fmla="*/ 2147483647 h 399"/>
                  <a:gd name="T14" fmla="*/ 2147483647 w 648"/>
                  <a:gd name="T15" fmla="*/ 2147483647 h 399"/>
                  <a:gd name="T16" fmla="*/ 2147483647 w 648"/>
                  <a:gd name="T17" fmla="*/ 2147483647 h 399"/>
                  <a:gd name="T18" fmla="*/ 2147483647 w 648"/>
                  <a:gd name="T19" fmla="*/ 2147483647 h 399"/>
                  <a:gd name="T20" fmla="*/ 2147483647 w 648"/>
                  <a:gd name="T21" fmla="*/ 2147483647 h 399"/>
                  <a:gd name="T22" fmla="*/ 2147483647 w 648"/>
                  <a:gd name="T23" fmla="*/ 2147483647 h 399"/>
                  <a:gd name="T24" fmla="*/ 2147483647 w 648"/>
                  <a:gd name="T25" fmla="*/ 2147483647 h 399"/>
                  <a:gd name="T26" fmla="*/ 2147483647 w 648"/>
                  <a:gd name="T27" fmla="*/ 2147483647 h 399"/>
                  <a:gd name="T28" fmla="*/ 2147483647 w 648"/>
                  <a:gd name="T29" fmla="*/ 2147483647 h 399"/>
                  <a:gd name="T30" fmla="*/ 2147483647 w 648"/>
                  <a:gd name="T31" fmla="*/ 2147483647 h 399"/>
                  <a:gd name="T32" fmla="*/ 2147483647 w 648"/>
                  <a:gd name="T33" fmla="*/ 2147483647 h 399"/>
                  <a:gd name="T34" fmla="*/ 2147483647 w 648"/>
                  <a:gd name="T35" fmla="*/ 2147483647 h 399"/>
                  <a:gd name="T36" fmla="*/ 2147483647 w 648"/>
                  <a:gd name="T37" fmla="*/ 2147483647 h 399"/>
                  <a:gd name="T38" fmla="*/ 2147483647 w 648"/>
                  <a:gd name="T39" fmla="*/ 0 h 399"/>
                  <a:gd name="T40" fmla="*/ 2147483647 w 648"/>
                  <a:gd name="T41" fmla="*/ 2147483647 h 399"/>
                  <a:gd name="T42" fmla="*/ 2147483647 w 648"/>
                  <a:gd name="T43" fmla="*/ 2147483647 h 399"/>
                  <a:gd name="T44" fmla="*/ 2147483647 w 648"/>
                  <a:gd name="T45" fmla="*/ 2147483647 h 399"/>
                  <a:gd name="T46" fmla="*/ 2147483647 w 648"/>
                  <a:gd name="T47" fmla="*/ 2147483647 h 399"/>
                  <a:gd name="T48" fmla="*/ 2147483647 w 648"/>
                  <a:gd name="T49" fmla="*/ 2147483647 h 399"/>
                  <a:gd name="T50" fmla="*/ 2147483647 w 648"/>
                  <a:gd name="T51" fmla="*/ 2147483647 h 399"/>
                  <a:gd name="T52" fmla="*/ 2147483647 w 648"/>
                  <a:gd name="T53" fmla="*/ 2147483647 h 399"/>
                  <a:gd name="T54" fmla="*/ 2147483647 w 648"/>
                  <a:gd name="T55" fmla="*/ 2147483647 h 399"/>
                  <a:gd name="T56" fmla="*/ 2147483647 w 648"/>
                  <a:gd name="T57" fmla="*/ 2147483647 h 399"/>
                  <a:gd name="T58" fmla="*/ 2147483647 w 648"/>
                  <a:gd name="T59" fmla="*/ 2147483647 h 399"/>
                  <a:gd name="T60" fmla="*/ 2147483647 w 648"/>
                  <a:gd name="T61" fmla="*/ 2147483647 h 399"/>
                  <a:gd name="T62" fmla="*/ 2147483647 w 648"/>
                  <a:gd name="T63" fmla="*/ 2147483647 h 399"/>
                  <a:gd name="T64" fmla="*/ 2147483647 w 648"/>
                  <a:gd name="T65" fmla="*/ 2147483647 h 399"/>
                  <a:gd name="T66" fmla="*/ 2147483647 w 648"/>
                  <a:gd name="T67" fmla="*/ 2147483647 h 399"/>
                  <a:gd name="T68" fmla="*/ 2147483647 w 648"/>
                  <a:gd name="T69" fmla="*/ 2147483647 h 399"/>
                  <a:gd name="T70" fmla="*/ 2147483647 w 648"/>
                  <a:gd name="T71" fmla="*/ 2147483647 h 399"/>
                  <a:gd name="T72" fmla="*/ 2147483647 w 648"/>
                  <a:gd name="T73" fmla="*/ 2147483647 h 399"/>
                  <a:gd name="T74" fmla="*/ 2147483647 w 648"/>
                  <a:gd name="T75" fmla="*/ 2147483647 h 399"/>
                  <a:gd name="T76" fmla="*/ 2147483647 w 648"/>
                  <a:gd name="T77" fmla="*/ 2147483647 h 399"/>
                  <a:gd name="T78" fmla="*/ 2147483647 w 648"/>
                  <a:gd name="T79" fmla="*/ 2147483647 h 399"/>
                  <a:gd name="T80" fmla="*/ 2147483647 w 648"/>
                  <a:gd name="T81" fmla="*/ 2147483647 h 399"/>
                  <a:gd name="T82" fmla="*/ 2147483647 w 648"/>
                  <a:gd name="T83" fmla="*/ 2147483647 h 399"/>
                  <a:gd name="T84" fmla="*/ 2147483647 w 648"/>
                  <a:gd name="T85" fmla="*/ 2147483647 h 399"/>
                  <a:gd name="T86" fmla="*/ 2147483647 w 648"/>
                  <a:gd name="T87" fmla="*/ 2147483647 h 399"/>
                  <a:gd name="T88" fmla="*/ 2147483647 w 648"/>
                  <a:gd name="T89" fmla="*/ 2147483647 h 399"/>
                  <a:gd name="T90" fmla="*/ 2147483647 w 648"/>
                  <a:gd name="T91" fmla="*/ 2147483647 h 399"/>
                  <a:gd name="T92" fmla="*/ 2147483647 w 648"/>
                  <a:gd name="T93" fmla="*/ 2147483647 h 39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48"/>
                  <a:gd name="T142" fmla="*/ 0 h 399"/>
                  <a:gd name="T143" fmla="*/ 648 w 648"/>
                  <a:gd name="T144" fmla="*/ 399 h 399"/>
                  <a:gd name="connsiteX0" fmla="*/ 2467 w 9874"/>
                  <a:gd name="connsiteY0" fmla="*/ 8139 h 10019"/>
                  <a:gd name="connsiteX1" fmla="*/ 1402 w 9874"/>
                  <a:gd name="connsiteY1" fmla="*/ 7387 h 10019"/>
                  <a:gd name="connsiteX2" fmla="*/ 1217 w 9874"/>
                  <a:gd name="connsiteY2" fmla="*/ 6936 h 10019"/>
                  <a:gd name="connsiteX3" fmla="*/ 1402 w 9874"/>
                  <a:gd name="connsiteY3" fmla="*/ 6485 h 10019"/>
                  <a:gd name="connsiteX4" fmla="*/ 1355 w 9874"/>
                  <a:gd name="connsiteY4" fmla="*/ 4681 h 10019"/>
                  <a:gd name="connsiteX5" fmla="*/ 244 w 9874"/>
                  <a:gd name="connsiteY5" fmla="*/ 4831 h 10019"/>
                  <a:gd name="connsiteX6" fmla="*/ 59 w 9874"/>
                  <a:gd name="connsiteY6" fmla="*/ 3628 h 10019"/>
                  <a:gd name="connsiteX7" fmla="*/ 800 w 9874"/>
                  <a:gd name="connsiteY7" fmla="*/ 3778 h 10019"/>
                  <a:gd name="connsiteX8" fmla="*/ 1355 w 9874"/>
                  <a:gd name="connsiteY8" fmla="*/ 3402 h 10019"/>
                  <a:gd name="connsiteX9" fmla="*/ 2467 w 9874"/>
                  <a:gd name="connsiteY9" fmla="*/ 2049 h 10019"/>
                  <a:gd name="connsiteX10" fmla="*/ 2837 w 9874"/>
                  <a:gd name="connsiteY10" fmla="*/ 2275 h 10019"/>
                  <a:gd name="connsiteX11" fmla="*/ 3161 w 9874"/>
                  <a:gd name="connsiteY11" fmla="*/ 3327 h 10019"/>
                  <a:gd name="connsiteX12" fmla="*/ 3624 w 9874"/>
                  <a:gd name="connsiteY12" fmla="*/ 3027 h 10019"/>
                  <a:gd name="connsiteX13" fmla="*/ 3670 w 9874"/>
                  <a:gd name="connsiteY13" fmla="*/ 2651 h 10019"/>
                  <a:gd name="connsiteX14" fmla="*/ 3948 w 9874"/>
                  <a:gd name="connsiteY14" fmla="*/ 2500 h 10019"/>
                  <a:gd name="connsiteX15" fmla="*/ 3994 w 9874"/>
                  <a:gd name="connsiteY15" fmla="*/ 1673 h 10019"/>
                  <a:gd name="connsiteX16" fmla="*/ 3485 w 9874"/>
                  <a:gd name="connsiteY16" fmla="*/ 1372 h 10019"/>
                  <a:gd name="connsiteX17" fmla="*/ 3578 w 9874"/>
                  <a:gd name="connsiteY17" fmla="*/ 470 h 10019"/>
                  <a:gd name="connsiteX18" fmla="*/ 3855 w 9874"/>
                  <a:gd name="connsiteY18" fmla="*/ 169 h 10019"/>
                  <a:gd name="connsiteX19" fmla="*/ 4133 w 9874"/>
                  <a:gd name="connsiteY19" fmla="*/ 19 h 10019"/>
                  <a:gd name="connsiteX20" fmla="*/ 4850 w 9874"/>
                  <a:gd name="connsiteY20" fmla="*/ 564 h 10019"/>
                  <a:gd name="connsiteX21" fmla="*/ 5244 w 9874"/>
                  <a:gd name="connsiteY21" fmla="*/ 1748 h 10019"/>
                  <a:gd name="connsiteX22" fmla="*/ 5939 w 9874"/>
                  <a:gd name="connsiteY22" fmla="*/ 2801 h 10019"/>
                  <a:gd name="connsiteX23" fmla="*/ 6448 w 9874"/>
                  <a:gd name="connsiteY23" fmla="*/ 3027 h 10019"/>
                  <a:gd name="connsiteX24" fmla="*/ 7004 w 9874"/>
                  <a:gd name="connsiteY24" fmla="*/ 3854 h 10019"/>
                  <a:gd name="connsiteX25" fmla="*/ 7328 w 9874"/>
                  <a:gd name="connsiteY25" fmla="*/ 4004 h 10019"/>
                  <a:gd name="connsiteX26" fmla="*/ 7744 w 9874"/>
                  <a:gd name="connsiteY26" fmla="*/ 4530 h 10019"/>
                  <a:gd name="connsiteX27" fmla="*/ 8717 w 9874"/>
                  <a:gd name="connsiteY27" fmla="*/ 4831 h 10019"/>
                  <a:gd name="connsiteX28" fmla="*/ 9504 w 9874"/>
                  <a:gd name="connsiteY28" fmla="*/ 5057 h 10019"/>
                  <a:gd name="connsiteX29" fmla="*/ 9874 w 9874"/>
                  <a:gd name="connsiteY29" fmla="*/ 6786 h 10019"/>
                  <a:gd name="connsiteX30" fmla="*/ 9272 w 9874"/>
                  <a:gd name="connsiteY30" fmla="*/ 10019 h 10019"/>
                  <a:gd name="connsiteX31" fmla="*/ 8902 w 9874"/>
                  <a:gd name="connsiteY31" fmla="*/ 9493 h 10019"/>
                  <a:gd name="connsiteX32" fmla="*/ 8485 w 9874"/>
                  <a:gd name="connsiteY32" fmla="*/ 9117 h 10019"/>
                  <a:gd name="connsiteX33" fmla="*/ 8254 w 9874"/>
                  <a:gd name="connsiteY33" fmla="*/ 9793 h 10019"/>
                  <a:gd name="connsiteX34" fmla="*/ 7513 w 9874"/>
                  <a:gd name="connsiteY34" fmla="*/ 8966 h 10019"/>
                  <a:gd name="connsiteX35" fmla="*/ 7004 w 9874"/>
                  <a:gd name="connsiteY35" fmla="*/ 9267 h 10019"/>
                  <a:gd name="connsiteX36" fmla="*/ 7050 w 9874"/>
                  <a:gd name="connsiteY36" fmla="*/ 8515 h 10019"/>
                  <a:gd name="connsiteX37" fmla="*/ 6633 w 9874"/>
                  <a:gd name="connsiteY37" fmla="*/ 8290 h 10019"/>
                  <a:gd name="connsiteX38" fmla="*/ 7328 w 9874"/>
                  <a:gd name="connsiteY38" fmla="*/ 7237 h 10019"/>
                  <a:gd name="connsiteX39" fmla="*/ 7050 w 9874"/>
                  <a:gd name="connsiteY39" fmla="*/ 6485 h 10019"/>
                  <a:gd name="connsiteX40" fmla="*/ 6911 w 9874"/>
                  <a:gd name="connsiteY40" fmla="*/ 6410 h 10019"/>
                  <a:gd name="connsiteX41" fmla="*/ 6494 w 9874"/>
                  <a:gd name="connsiteY41" fmla="*/ 6109 h 10019"/>
                  <a:gd name="connsiteX42" fmla="*/ 6217 w 9874"/>
                  <a:gd name="connsiteY42" fmla="*/ 6410 h 10019"/>
                  <a:gd name="connsiteX43" fmla="*/ 6124 w 9874"/>
                  <a:gd name="connsiteY43" fmla="*/ 6861 h 10019"/>
                  <a:gd name="connsiteX44" fmla="*/ 5244 w 9874"/>
                  <a:gd name="connsiteY44" fmla="*/ 7613 h 10019"/>
                  <a:gd name="connsiteX45" fmla="*/ 4133 w 9874"/>
                  <a:gd name="connsiteY45" fmla="*/ 7613 h 10019"/>
                  <a:gd name="connsiteX46" fmla="*/ 2467 w 9874"/>
                  <a:gd name="connsiteY46" fmla="*/ 8139 h 100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874" h="10019">
                    <a:moveTo>
                      <a:pt x="2467" y="8139"/>
                    </a:moveTo>
                    <a:cubicBezTo>
                      <a:pt x="2374" y="7212"/>
                      <a:pt x="1957" y="7438"/>
                      <a:pt x="1402" y="7387"/>
                    </a:cubicBezTo>
                    <a:cubicBezTo>
                      <a:pt x="1371" y="7337"/>
                      <a:pt x="1186" y="7112"/>
                      <a:pt x="1217" y="6936"/>
                    </a:cubicBezTo>
                    <a:cubicBezTo>
                      <a:pt x="1247" y="6761"/>
                      <a:pt x="1402" y="6485"/>
                      <a:pt x="1402" y="6485"/>
                    </a:cubicBezTo>
                    <a:cubicBezTo>
                      <a:pt x="1386" y="6159"/>
                      <a:pt x="1541" y="4956"/>
                      <a:pt x="1355" y="4681"/>
                    </a:cubicBezTo>
                    <a:cubicBezTo>
                      <a:pt x="1170" y="4405"/>
                      <a:pt x="460" y="5006"/>
                      <a:pt x="244" y="4831"/>
                    </a:cubicBezTo>
                    <a:cubicBezTo>
                      <a:pt x="-126" y="4631"/>
                      <a:pt x="28" y="4255"/>
                      <a:pt x="59" y="3628"/>
                    </a:cubicBezTo>
                    <a:cubicBezTo>
                      <a:pt x="152" y="3453"/>
                      <a:pt x="584" y="3803"/>
                      <a:pt x="800" y="3778"/>
                    </a:cubicBezTo>
                    <a:cubicBezTo>
                      <a:pt x="1016" y="3753"/>
                      <a:pt x="1078" y="3703"/>
                      <a:pt x="1355" y="3402"/>
                    </a:cubicBezTo>
                    <a:cubicBezTo>
                      <a:pt x="1464" y="2174"/>
                      <a:pt x="1741" y="2149"/>
                      <a:pt x="2467" y="2049"/>
                    </a:cubicBezTo>
                    <a:cubicBezTo>
                      <a:pt x="2544" y="2074"/>
                      <a:pt x="2775" y="2099"/>
                      <a:pt x="2837" y="2275"/>
                    </a:cubicBezTo>
                    <a:cubicBezTo>
                      <a:pt x="2991" y="2726"/>
                      <a:pt x="2806" y="3127"/>
                      <a:pt x="3161" y="3327"/>
                    </a:cubicBezTo>
                    <a:cubicBezTo>
                      <a:pt x="3300" y="3302"/>
                      <a:pt x="3501" y="3152"/>
                      <a:pt x="3624" y="3027"/>
                    </a:cubicBezTo>
                    <a:cubicBezTo>
                      <a:pt x="3686" y="2951"/>
                      <a:pt x="3609" y="2751"/>
                      <a:pt x="3670" y="2651"/>
                    </a:cubicBezTo>
                    <a:cubicBezTo>
                      <a:pt x="3732" y="2550"/>
                      <a:pt x="3948" y="2500"/>
                      <a:pt x="3948" y="2500"/>
                    </a:cubicBezTo>
                    <a:cubicBezTo>
                      <a:pt x="3979" y="2325"/>
                      <a:pt x="4072" y="1849"/>
                      <a:pt x="3994" y="1673"/>
                    </a:cubicBezTo>
                    <a:cubicBezTo>
                      <a:pt x="3917" y="1498"/>
                      <a:pt x="3547" y="1573"/>
                      <a:pt x="3485" y="1372"/>
                    </a:cubicBezTo>
                    <a:cubicBezTo>
                      <a:pt x="3423" y="1072"/>
                      <a:pt x="3423" y="696"/>
                      <a:pt x="3578" y="470"/>
                    </a:cubicBezTo>
                    <a:cubicBezTo>
                      <a:pt x="3655" y="345"/>
                      <a:pt x="3763" y="270"/>
                      <a:pt x="3855" y="169"/>
                    </a:cubicBezTo>
                    <a:cubicBezTo>
                      <a:pt x="3933" y="69"/>
                      <a:pt x="3967" y="-47"/>
                      <a:pt x="4133" y="19"/>
                    </a:cubicBezTo>
                    <a:cubicBezTo>
                      <a:pt x="4299" y="85"/>
                      <a:pt x="4418" y="339"/>
                      <a:pt x="4850" y="564"/>
                    </a:cubicBezTo>
                    <a:cubicBezTo>
                      <a:pt x="4927" y="1066"/>
                      <a:pt x="4982" y="1473"/>
                      <a:pt x="5244" y="1748"/>
                    </a:cubicBezTo>
                    <a:cubicBezTo>
                      <a:pt x="5414" y="2174"/>
                      <a:pt x="5646" y="2600"/>
                      <a:pt x="5939" y="2801"/>
                    </a:cubicBezTo>
                    <a:cubicBezTo>
                      <a:pt x="6093" y="2901"/>
                      <a:pt x="6448" y="3027"/>
                      <a:pt x="6448" y="3027"/>
                    </a:cubicBezTo>
                    <a:cubicBezTo>
                      <a:pt x="6602" y="3277"/>
                      <a:pt x="6803" y="3728"/>
                      <a:pt x="7004" y="3854"/>
                    </a:cubicBezTo>
                    <a:cubicBezTo>
                      <a:pt x="7112" y="3929"/>
                      <a:pt x="7220" y="3904"/>
                      <a:pt x="7328" y="4004"/>
                    </a:cubicBezTo>
                    <a:cubicBezTo>
                      <a:pt x="7482" y="4154"/>
                      <a:pt x="7590" y="4380"/>
                      <a:pt x="7744" y="4530"/>
                    </a:cubicBezTo>
                    <a:cubicBezTo>
                      <a:pt x="8038" y="4781"/>
                      <a:pt x="8408" y="4781"/>
                      <a:pt x="8717" y="4831"/>
                    </a:cubicBezTo>
                    <a:cubicBezTo>
                      <a:pt x="8979" y="4931"/>
                      <a:pt x="9241" y="4981"/>
                      <a:pt x="9504" y="5057"/>
                    </a:cubicBezTo>
                    <a:cubicBezTo>
                      <a:pt x="9859" y="5433"/>
                      <a:pt x="9643" y="6235"/>
                      <a:pt x="9874" y="6786"/>
                    </a:cubicBezTo>
                    <a:cubicBezTo>
                      <a:pt x="9828" y="7839"/>
                      <a:pt x="9643" y="9117"/>
                      <a:pt x="9272" y="10019"/>
                    </a:cubicBezTo>
                    <a:cubicBezTo>
                      <a:pt x="9072" y="9919"/>
                      <a:pt x="9072" y="9693"/>
                      <a:pt x="8902" y="9493"/>
                    </a:cubicBezTo>
                    <a:cubicBezTo>
                      <a:pt x="8763" y="9342"/>
                      <a:pt x="8485" y="9117"/>
                      <a:pt x="8485" y="9117"/>
                    </a:cubicBezTo>
                    <a:cubicBezTo>
                      <a:pt x="8269" y="9643"/>
                      <a:pt x="8331" y="9392"/>
                      <a:pt x="8254" y="9793"/>
                    </a:cubicBezTo>
                    <a:cubicBezTo>
                      <a:pt x="7837" y="9568"/>
                      <a:pt x="8068" y="9092"/>
                      <a:pt x="7513" y="8966"/>
                    </a:cubicBezTo>
                    <a:cubicBezTo>
                      <a:pt x="7374" y="8615"/>
                      <a:pt x="7220" y="9142"/>
                      <a:pt x="7004" y="9267"/>
                    </a:cubicBezTo>
                    <a:cubicBezTo>
                      <a:pt x="6834" y="9167"/>
                      <a:pt x="7127" y="8766"/>
                      <a:pt x="7050" y="8515"/>
                    </a:cubicBezTo>
                    <a:cubicBezTo>
                      <a:pt x="7004" y="8365"/>
                      <a:pt x="6633" y="8290"/>
                      <a:pt x="6633" y="8290"/>
                    </a:cubicBezTo>
                    <a:cubicBezTo>
                      <a:pt x="6695" y="7513"/>
                      <a:pt x="6865" y="7337"/>
                      <a:pt x="7328" y="7237"/>
                    </a:cubicBezTo>
                    <a:cubicBezTo>
                      <a:pt x="7297" y="6886"/>
                      <a:pt x="7112" y="6811"/>
                      <a:pt x="7050" y="6485"/>
                    </a:cubicBezTo>
                    <a:cubicBezTo>
                      <a:pt x="7034" y="6410"/>
                      <a:pt x="6957" y="6435"/>
                      <a:pt x="6911" y="6410"/>
                    </a:cubicBezTo>
                    <a:lnTo>
                      <a:pt x="6494" y="6109"/>
                    </a:lnTo>
                    <a:cubicBezTo>
                      <a:pt x="6371" y="6184"/>
                      <a:pt x="6294" y="6184"/>
                      <a:pt x="6217" y="6410"/>
                    </a:cubicBezTo>
                    <a:cubicBezTo>
                      <a:pt x="6170" y="6560"/>
                      <a:pt x="6124" y="6861"/>
                      <a:pt x="6124" y="6861"/>
                    </a:cubicBezTo>
                    <a:cubicBezTo>
                      <a:pt x="6047" y="7839"/>
                      <a:pt x="5954" y="7538"/>
                      <a:pt x="5244" y="7613"/>
                    </a:cubicBezTo>
                    <a:cubicBezTo>
                      <a:pt x="4920" y="7813"/>
                      <a:pt x="4596" y="7538"/>
                      <a:pt x="4133" y="7613"/>
                    </a:cubicBezTo>
                    <a:cubicBezTo>
                      <a:pt x="3670" y="7688"/>
                      <a:pt x="2806" y="8039"/>
                      <a:pt x="2467" y="813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5" name="Freeform 71"/>
              <p:cNvSpPr/>
              <p:nvPr/>
            </p:nvSpPr>
            <p:spPr bwMode="auto">
              <a:xfrm>
                <a:off x="5984313" y="5676906"/>
                <a:ext cx="802257" cy="803587"/>
              </a:xfrm>
              <a:custGeom>
                <a:gdLst>
                  <a:gd name="T0" fmla="*/ 2147483647 w 554"/>
                  <a:gd name="T1" fmla="*/ 2147483647 h 427"/>
                  <a:gd name="T2" fmla="*/ 2147483647 w 554"/>
                  <a:gd name="T3" fmla="*/ 2147483647 h 427"/>
                  <a:gd name="T4" fmla="*/ 2147483647 w 554"/>
                  <a:gd name="T5" fmla="*/ 2147483647 h 427"/>
                  <a:gd name="T6" fmla="*/ 2147483647 w 554"/>
                  <a:gd name="T7" fmla="*/ 2147483647 h 427"/>
                  <a:gd name="T8" fmla="*/ 2147483647 w 554"/>
                  <a:gd name="T9" fmla="*/ 2147483647 h 427"/>
                  <a:gd name="T10" fmla="*/ 2147483647 w 554"/>
                  <a:gd name="T11" fmla="*/ 2147483647 h 427"/>
                  <a:gd name="T12" fmla="*/ 2147483647 w 554"/>
                  <a:gd name="T13" fmla="*/ 2147483647 h 427"/>
                  <a:gd name="T14" fmla="*/ 2147483647 w 554"/>
                  <a:gd name="T15" fmla="*/ 2147483647 h 427"/>
                  <a:gd name="T16" fmla="*/ 2147483647 w 554"/>
                  <a:gd name="T17" fmla="*/ 2147483647 h 427"/>
                  <a:gd name="T18" fmla="*/ 2147483647 w 554"/>
                  <a:gd name="T19" fmla="*/ 2147483647 h 427"/>
                  <a:gd name="T20" fmla="*/ 0 w 554"/>
                  <a:gd name="T21" fmla="*/ 2147483647 h 427"/>
                  <a:gd name="T22" fmla="*/ 2147483647 w 554"/>
                  <a:gd name="T23" fmla="*/ 2147483647 h 427"/>
                  <a:gd name="T24" fmla="*/ 2147483647 w 554"/>
                  <a:gd name="T25" fmla="*/ 2147483647 h 427"/>
                  <a:gd name="T26" fmla="*/ 2147483647 w 554"/>
                  <a:gd name="T27" fmla="*/ 2147483647 h 427"/>
                  <a:gd name="T28" fmla="*/ 2147483647 w 554"/>
                  <a:gd name="T29" fmla="*/ 2147483647 h 427"/>
                  <a:gd name="T30" fmla="*/ 2147483647 w 554"/>
                  <a:gd name="T31" fmla="*/ 2147483647 h 427"/>
                  <a:gd name="T32" fmla="*/ 2147483647 w 554"/>
                  <a:gd name="T33" fmla="*/ 2147483647 h 427"/>
                  <a:gd name="T34" fmla="*/ 2147483647 w 554"/>
                  <a:gd name="T35" fmla="*/ 2147483647 h 427"/>
                  <a:gd name="T36" fmla="*/ 2147483647 w 554"/>
                  <a:gd name="T37" fmla="*/ 2147483647 h 427"/>
                  <a:gd name="T38" fmla="*/ 2147483647 w 554"/>
                  <a:gd name="T39" fmla="*/ 2147483647 h 427"/>
                  <a:gd name="T40" fmla="*/ 2147483647 w 554"/>
                  <a:gd name="T41" fmla="*/ 2147483647 h 427"/>
                  <a:gd name="T42" fmla="*/ 2147483647 w 554"/>
                  <a:gd name="T43" fmla="*/ 2147483647 h 427"/>
                  <a:gd name="T44" fmla="*/ 2147483647 w 554"/>
                  <a:gd name="T45" fmla="*/ 2147483647 h 427"/>
                  <a:gd name="T46" fmla="*/ 2147483647 w 554"/>
                  <a:gd name="T47" fmla="*/ 2147483647 h 427"/>
                  <a:gd name="T48" fmla="*/ 2147483647 w 554"/>
                  <a:gd name="T49" fmla="*/ 2147483647 h 427"/>
                  <a:gd name="T50" fmla="*/ 2147483647 w 554"/>
                  <a:gd name="T51" fmla="*/ 2147483647 h 427"/>
                  <a:gd name="T52" fmla="*/ 2147483647 w 554"/>
                  <a:gd name="T53" fmla="*/ 2147483647 h 427"/>
                  <a:gd name="T54" fmla="*/ 2147483647 w 554"/>
                  <a:gd name="T55" fmla="*/ 2147483647 h 427"/>
                  <a:gd name="T56" fmla="*/ 2147483647 w 554"/>
                  <a:gd name="T57" fmla="*/ 2147483647 h 427"/>
                  <a:gd name="T58" fmla="*/ 2147483647 w 554"/>
                  <a:gd name="T59" fmla="*/ 2147483647 h 42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54"/>
                  <a:gd name="T91" fmla="*/ 0 h 427"/>
                  <a:gd name="T92" fmla="*/ 554 w 554"/>
                  <a:gd name="T93" fmla="*/ 427 h 427"/>
                  <a:gd name="connsiteX0" fmla="*/ 9146 w 9333"/>
                  <a:gd name="connsiteY0" fmla="*/ 9184 h 10000"/>
                  <a:gd name="connsiteX1" fmla="*/ 7563 w 9333"/>
                  <a:gd name="connsiteY1" fmla="*/ 9433 h 10000"/>
                  <a:gd name="connsiteX2" fmla="*/ 7501 w 9333"/>
                  <a:gd name="connsiteY2" fmla="*/ 9858 h 10000"/>
                  <a:gd name="connsiteX3" fmla="*/ 7314 w 9333"/>
                  <a:gd name="connsiteY3" fmla="*/ 10000 h 10000"/>
                  <a:gd name="connsiteX4" fmla="*/ 3749 w 9333"/>
                  <a:gd name="connsiteY4" fmla="*/ 9574 h 10000"/>
                  <a:gd name="connsiteX5" fmla="*/ 3563 w 9333"/>
                  <a:gd name="connsiteY5" fmla="*/ 8227 h 10000"/>
                  <a:gd name="connsiteX6" fmla="*/ 3189 w 9333"/>
                  <a:gd name="connsiteY6" fmla="*/ 7659 h 10000"/>
                  <a:gd name="connsiteX7" fmla="*/ 3189 w 9333"/>
                  <a:gd name="connsiteY7" fmla="*/ 6808 h 10000"/>
                  <a:gd name="connsiteX8" fmla="*/ 2124 w 9333"/>
                  <a:gd name="connsiteY8" fmla="*/ 6524 h 10000"/>
                  <a:gd name="connsiteX9" fmla="*/ 1562 w 9333"/>
                  <a:gd name="connsiteY9" fmla="*/ 6029 h 10000"/>
                  <a:gd name="connsiteX10" fmla="*/ 0 w 9333"/>
                  <a:gd name="connsiteY10" fmla="*/ 5816 h 10000"/>
                  <a:gd name="connsiteX11" fmla="*/ 375 w 9333"/>
                  <a:gd name="connsiteY11" fmla="*/ 4042 h 10000"/>
                  <a:gd name="connsiteX12" fmla="*/ 499 w 9333"/>
                  <a:gd name="connsiteY12" fmla="*/ 2553 h 10000"/>
                  <a:gd name="connsiteX13" fmla="*/ 2563 w 9333"/>
                  <a:gd name="connsiteY13" fmla="*/ 1986 h 10000"/>
                  <a:gd name="connsiteX14" fmla="*/ 2549 w 9333"/>
                  <a:gd name="connsiteY14" fmla="*/ 915 h 10000"/>
                  <a:gd name="connsiteX15" fmla="*/ 3563 w 9333"/>
                  <a:gd name="connsiteY15" fmla="*/ 0 h 10000"/>
                  <a:gd name="connsiteX16" fmla="*/ 4622 w 9333"/>
                  <a:gd name="connsiteY16" fmla="*/ 819 h 10000"/>
                  <a:gd name="connsiteX17" fmla="*/ 5518 w 9333"/>
                  <a:gd name="connsiteY17" fmla="*/ 2134 h 10000"/>
                  <a:gd name="connsiteX18" fmla="*/ 5076 w 9333"/>
                  <a:gd name="connsiteY18" fmla="*/ 3726 h 10000"/>
                  <a:gd name="connsiteX19" fmla="*/ 5185 w 9333"/>
                  <a:gd name="connsiteY19" fmla="*/ 4289 h 10000"/>
                  <a:gd name="connsiteX20" fmla="*/ 6579 w 9333"/>
                  <a:gd name="connsiteY20" fmla="*/ 4690 h 10000"/>
                  <a:gd name="connsiteX21" fmla="*/ 6489 w 9333"/>
                  <a:gd name="connsiteY21" fmla="*/ 5177 h 10000"/>
                  <a:gd name="connsiteX22" fmla="*/ 6786 w 9333"/>
                  <a:gd name="connsiteY22" fmla="*/ 5625 h 10000"/>
                  <a:gd name="connsiteX23" fmla="*/ 7354 w 9333"/>
                  <a:gd name="connsiteY23" fmla="*/ 6067 h 10000"/>
                  <a:gd name="connsiteX24" fmla="*/ 7919 w 9333"/>
                  <a:gd name="connsiteY24" fmla="*/ 6583 h 10000"/>
                  <a:gd name="connsiteX25" fmla="*/ 8189 w 9333"/>
                  <a:gd name="connsiteY25" fmla="*/ 7403 h 10000"/>
                  <a:gd name="connsiteX26" fmla="*/ 8363 w 9333"/>
                  <a:gd name="connsiteY26" fmla="*/ 8042 h 10000"/>
                  <a:gd name="connsiteX27" fmla="*/ 9081 w 9333"/>
                  <a:gd name="connsiteY27" fmla="*/ 8868 h 10000"/>
                  <a:gd name="connsiteX28" fmla="*/ 9008 w 9333"/>
                  <a:gd name="connsiteY28" fmla="*/ 8940 h 10000"/>
                  <a:gd name="connsiteX29" fmla="*/ 9146 w 9333"/>
                  <a:gd name="connsiteY29" fmla="*/ 91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333" h="10000">
                    <a:moveTo>
                      <a:pt x="9146" y="9184"/>
                    </a:moveTo>
                    <a:cubicBezTo>
                      <a:pt x="8334" y="9207"/>
                      <a:pt x="8355" y="9267"/>
                      <a:pt x="7563" y="9433"/>
                    </a:cubicBezTo>
                    <a:cubicBezTo>
                      <a:pt x="7437" y="9456"/>
                      <a:pt x="7563" y="9740"/>
                      <a:pt x="7501" y="9858"/>
                    </a:cubicBezTo>
                    <a:cubicBezTo>
                      <a:pt x="7459" y="9929"/>
                      <a:pt x="7375" y="9953"/>
                      <a:pt x="7314" y="10000"/>
                    </a:cubicBezTo>
                    <a:cubicBezTo>
                      <a:pt x="6043" y="9953"/>
                      <a:pt x="5000" y="9646"/>
                      <a:pt x="3749" y="9574"/>
                    </a:cubicBezTo>
                    <a:cubicBezTo>
                      <a:pt x="3792" y="9078"/>
                      <a:pt x="4062" y="8416"/>
                      <a:pt x="3563" y="8227"/>
                    </a:cubicBezTo>
                    <a:cubicBezTo>
                      <a:pt x="3479" y="7944"/>
                      <a:pt x="3396" y="7825"/>
                      <a:pt x="3189" y="7659"/>
                    </a:cubicBezTo>
                    <a:cubicBezTo>
                      <a:pt x="2979" y="7305"/>
                      <a:pt x="2979" y="7163"/>
                      <a:pt x="3189" y="6808"/>
                    </a:cubicBezTo>
                    <a:cubicBezTo>
                      <a:pt x="2771" y="6642"/>
                      <a:pt x="2563" y="6596"/>
                      <a:pt x="2124" y="6524"/>
                    </a:cubicBezTo>
                    <a:cubicBezTo>
                      <a:pt x="1875" y="6383"/>
                      <a:pt x="1771" y="6170"/>
                      <a:pt x="1562" y="6029"/>
                    </a:cubicBezTo>
                    <a:cubicBezTo>
                      <a:pt x="1188" y="5768"/>
                      <a:pt x="166" y="5816"/>
                      <a:pt x="0" y="5816"/>
                    </a:cubicBezTo>
                    <a:cubicBezTo>
                      <a:pt x="84" y="4491"/>
                      <a:pt x="126" y="4917"/>
                      <a:pt x="375" y="4042"/>
                    </a:cubicBezTo>
                    <a:cubicBezTo>
                      <a:pt x="397" y="3546"/>
                      <a:pt x="251" y="2978"/>
                      <a:pt x="499" y="2553"/>
                    </a:cubicBezTo>
                    <a:cubicBezTo>
                      <a:pt x="812" y="2009"/>
                      <a:pt x="2208" y="2009"/>
                      <a:pt x="2563" y="1986"/>
                    </a:cubicBezTo>
                    <a:cubicBezTo>
                      <a:pt x="2814" y="1797"/>
                      <a:pt x="2466" y="1221"/>
                      <a:pt x="2549" y="915"/>
                    </a:cubicBezTo>
                    <a:cubicBezTo>
                      <a:pt x="2611" y="-174"/>
                      <a:pt x="2834" y="284"/>
                      <a:pt x="3563" y="0"/>
                    </a:cubicBezTo>
                    <a:cubicBezTo>
                      <a:pt x="4311" y="47"/>
                      <a:pt x="4103" y="440"/>
                      <a:pt x="4622" y="819"/>
                    </a:cubicBezTo>
                    <a:cubicBezTo>
                      <a:pt x="5228" y="1858"/>
                      <a:pt x="4917" y="1272"/>
                      <a:pt x="5518" y="2134"/>
                    </a:cubicBezTo>
                    <a:cubicBezTo>
                      <a:pt x="5747" y="2228"/>
                      <a:pt x="5132" y="3367"/>
                      <a:pt x="5076" y="3726"/>
                    </a:cubicBezTo>
                    <a:cubicBezTo>
                      <a:pt x="5020" y="4085"/>
                      <a:pt x="4685" y="4099"/>
                      <a:pt x="5185" y="4289"/>
                    </a:cubicBezTo>
                    <a:cubicBezTo>
                      <a:pt x="5540" y="4879"/>
                      <a:pt x="6224" y="3247"/>
                      <a:pt x="6579" y="4690"/>
                    </a:cubicBezTo>
                    <a:cubicBezTo>
                      <a:pt x="6640" y="4902"/>
                      <a:pt x="6455" y="5021"/>
                      <a:pt x="6489" y="5177"/>
                    </a:cubicBezTo>
                    <a:cubicBezTo>
                      <a:pt x="6523" y="5333"/>
                      <a:pt x="6642" y="5477"/>
                      <a:pt x="6786" y="5625"/>
                    </a:cubicBezTo>
                    <a:cubicBezTo>
                      <a:pt x="6932" y="5773"/>
                      <a:pt x="7333" y="5996"/>
                      <a:pt x="7354" y="6067"/>
                    </a:cubicBezTo>
                    <a:cubicBezTo>
                      <a:pt x="7374" y="6255"/>
                      <a:pt x="7876" y="6394"/>
                      <a:pt x="7919" y="6583"/>
                    </a:cubicBezTo>
                    <a:cubicBezTo>
                      <a:pt x="8021" y="7032"/>
                      <a:pt x="7857" y="7285"/>
                      <a:pt x="8189" y="7403"/>
                    </a:cubicBezTo>
                    <a:cubicBezTo>
                      <a:pt x="8335" y="7663"/>
                      <a:pt x="8217" y="7781"/>
                      <a:pt x="8363" y="8042"/>
                    </a:cubicBezTo>
                    <a:cubicBezTo>
                      <a:pt x="8343" y="8750"/>
                      <a:pt x="9936" y="8537"/>
                      <a:pt x="9081" y="8868"/>
                    </a:cubicBezTo>
                    <a:cubicBezTo>
                      <a:pt x="8830" y="9152"/>
                      <a:pt x="9341" y="8822"/>
                      <a:pt x="9008" y="8940"/>
                    </a:cubicBezTo>
                    <a:cubicBezTo>
                      <a:pt x="8883" y="9389"/>
                      <a:pt x="8459" y="9350"/>
                      <a:pt x="9146" y="91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6" name="Freeform 72"/>
              <p:cNvSpPr/>
              <p:nvPr/>
            </p:nvSpPr>
            <p:spPr bwMode="auto">
              <a:xfrm>
                <a:off x="5678495" y="6182064"/>
                <a:ext cx="1076606" cy="1225840"/>
              </a:xfrm>
              <a:custGeom>
                <a:gdLst>
                  <a:gd name="T0" fmla="*/ 2147483647 w 618"/>
                  <a:gd name="T1" fmla="*/ 2147483647 h 649"/>
                  <a:gd name="T2" fmla="*/ 2147483647 w 618"/>
                  <a:gd name="T3" fmla="*/ 2147483647 h 649"/>
                  <a:gd name="T4" fmla="*/ 2147483647 w 618"/>
                  <a:gd name="T5" fmla="*/ 2147483647 h 649"/>
                  <a:gd name="T6" fmla="*/ 2147483647 w 618"/>
                  <a:gd name="T7" fmla="*/ 2147483647 h 649"/>
                  <a:gd name="T8" fmla="*/ 2147483647 w 618"/>
                  <a:gd name="T9" fmla="*/ 2147483647 h 649"/>
                  <a:gd name="T10" fmla="*/ 2147483647 w 618"/>
                  <a:gd name="T11" fmla="*/ 2147483647 h 649"/>
                  <a:gd name="T12" fmla="*/ 2147483647 w 618"/>
                  <a:gd name="T13" fmla="*/ 2147483647 h 649"/>
                  <a:gd name="T14" fmla="*/ 2147483647 w 618"/>
                  <a:gd name="T15" fmla="*/ 2147483647 h 649"/>
                  <a:gd name="T16" fmla="*/ 2147483647 w 618"/>
                  <a:gd name="T17" fmla="*/ 2147483647 h 649"/>
                  <a:gd name="T18" fmla="*/ 2147483647 w 618"/>
                  <a:gd name="T19" fmla="*/ 2147483647 h 649"/>
                  <a:gd name="T20" fmla="*/ 2147483647 w 618"/>
                  <a:gd name="T21" fmla="*/ 2147483647 h 649"/>
                  <a:gd name="T22" fmla="*/ 2147483647 w 618"/>
                  <a:gd name="T23" fmla="*/ 2147483647 h 649"/>
                  <a:gd name="T24" fmla="*/ 2147483647 w 618"/>
                  <a:gd name="T25" fmla="*/ 2147483647 h 649"/>
                  <a:gd name="T26" fmla="*/ 2147483647 w 618"/>
                  <a:gd name="T27" fmla="*/ 2147483647 h 649"/>
                  <a:gd name="T28" fmla="*/ 2147483647 w 618"/>
                  <a:gd name="T29" fmla="*/ 2147483647 h 649"/>
                  <a:gd name="T30" fmla="*/ 0 w 618"/>
                  <a:gd name="T31" fmla="*/ 2147483647 h 649"/>
                  <a:gd name="T32" fmla="*/ 2147483647 w 618"/>
                  <a:gd name="T33" fmla="*/ 2147483647 h 649"/>
                  <a:gd name="T34" fmla="*/ 2147483647 w 618"/>
                  <a:gd name="T35" fmla="*/ 2147483647 h 649"/>
                  <a:gd name="T36" fmla="*/ 2147483647 w 618"/>
                  <a:gd name="T37" fmla="*/ 2147483647 h 649"/>
                  <a:gd name="T38" fmla="*/ 2147483647 w 618"/>
                  <a:gd name="T39" fmla="*/ 2147483647 h 649"/>
                  <a:gd name="T40" fmla="*/ 2147483647 w 618"/>
                  <a:gd name="T41" fmla="*/ 2147483647 h 649"/>
                  <a:gd name="T42" fmla="*/ 2147483647 w 618"/>
                  <a:gd name="T43" fmla="*/ 2147483647 h 649"/>
                  <a:gd name="T44" fmla="*/ 2147483647 w 618"/>
                  <a:gd name="T45" fmla="*/ 2147483647 h 649"/>
                  <a:gd name="T46" fmla="*/ 2147483647 w 618"/>
                  <a:gd name="T47" fmla="*/ 2147483647 h 649"/>
                  <a:gd name="T48" fmla="*/ 2147483647 w 618"/>
                  <a:gd name="T49" fmla="*/ 2147483647 h 649"/>
                  <a:gd name="T50" fmla="*/ 2147483647 w 618"/>
                  <a:gd name="T51" fmla="*/ 2147483647 h 649"/>
                  <a:gd name="T52" fmla="*/ 2147483647 w 618"/>
                  <a:gd name="T53" fmla="*/ 2147483647 h 649"/>
                  <a:gd name="T54" fmla="*/ 2147483647 w 618"/>
                  <a:gd name="T55" fmla="*/ 2147483647 h 649"/>
                  <a:gd name="T56" fmla="*/ 2147483647 w 618"/>
                  <a:gd name="T57" fmla="*/ 2147483647 h 649"/>
                  <a:gd name="T58" fmla="*/ 2147483647 w 618"/>
                  <a:gd name="T59" fmla="*/ 2147483647 h 649"/>
                  <a:gd name="T60" fmla="*/ 2147483647 w 618"/>
                  <a:gd name="T61" fmla="*/ 2147483647 h 649"/>
                  <a:gd name="T62" fmla="*/ 2147483647 w 618"/>
                  <a:gd name="T63" fmla="*/ 2147483647 h 649"/>
                  <a:gd name="T64" fmla="*/ 2147483647 w 618"/>
                  <a:gd name="T65" fmla="*/ 2147483647 h 649"/>
                  <a:gd name="T66" fmla="*/ 2147483647 w 618"/>
                  <a:gd name="T67" fmla="*/ 2147483647 h 649"/>
                  <a:gd name="T68" fmla="*/ 2147483647 w 618"/>
                  <a:gd name="T69" fmla="*/ 2147483647 h 649"/>
                  <a:gd name="T70" fmla="*/ 2147483647 w 618"/>
                  <a:gd name="T71" fmla="*/ 2147483647 h 649"/>
                  <a:gd name="T72" fmla="*/ 2147483647 w 618"/>
                  <a:gd name="T73" fmla="*/ 2147483647 h 649"/>
                  <a:gd name="T74" fmla="*/ 2147483647 w 618"/>
                  <a:gd name="T75" fmla="*/ 2147483647 h 649"/>
                  <a:gd name="T76" fmla="*/ 2147483647 w 618"/>
                  <a:gd name="T77" fmla="*/ 2147483647 h 649"/>
                  <a:gd name="T78" fmla="*/ 2147483647 w 618"/>
                  <a:gd name="T79" fmla="*/ 2147483647 h 649"/>
                  <a:gd name="T80" fmla="*/ 2147483647 w 618"/>
                  <a:gd name="T81" fmla="*/ 2147483647 h 649"/>
                  <a:gd name="T82" fmla="*/ 2147483647 w 618"/>
                  <a:gd name="T83" fmla="*/ 2147483647 h 649"/>
                  <a:gd name="T84" fmla="*/ 2147483647 w 618"/>
                  <a:gd name="T85" fmla="*/ 2147483647 h 649"/>
                  <a:gd name="T86" fmla="*/ 2147483647 w 618"/>
                  <a:gd name="T87" fmla="*/ 2147483647 h 649"/>
                  <a:gd name="T88" fmla="*/ 2147483647 w 618"/>
                  <a:gd name="T89" fmla="*/ 2147483647 h 649"/>
                  <a:gd name="T90" fmla="*/ 2147483647 w 618"/>
                  <a:gd name="T91" fmla="*/ 2147483647 h 649"/>
                  <a:gd name="T92" fmla="*/ 2147483647 w 618"/>
                  <a:gd name="T93" fmla="*/ 2147483647 h 649"/>
                  <a:gd name="T94" fmla="*/ 2147483647 w 618"/>
                  <a:gd name="T95" fmla="*/ 2147483647 h 6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8"/>
                  <a:gd name="T145" fmla="*/ 0 h 649"/>
                  <a:gd name="T146" fmla="*/ 618 w 618"/>
                  <a:gd name="T147" fmla="*/ 649 h 649"/>
                  <a:gd name="connsiteX0" fmla="*/ 5746 w 10000"/>
                  <a:gd name="connsiteY0" fmla="*/ 10000 h 10000"/>
                  <a:gd name="connsiteX1" fmla="*/ 5545 w 10000"/>
                  <a:gd name="connsiteY1" fmla="*/ 9535 h 10000"/>
                  <a:gd name="connsiteX2" fmla="*/ 5716 w 10000"/>
                  <a:gd name="connsiteY2" fmla="*/ 8921 h 10000"/>
                  <a:gd name="connsiteX3" fmla="*/ 5806 w 10000"/>
                  <a:gd name="connsiteY3" fmla="*/ 8731 h 10000"/>
                  <a:gd name="connsiteX4" fmla="*/ 5796 w 10000"/>
                  <a:gd name="connsiteY4" fmla="*/ 8093 h 10000"/>
                  <a:gd name="connsiteX5" fmla="*/ 5136 w 10000"/>
                  <a:gd name="connsiteY5" fmla="*/ 7926 h 10000"/>
                  <a:gd name="connsiteX6" fmla="*/ 4848 w 10000"/>
                  <a:gd name="connsiteY6" fmla="*/ 7319 h 10000"/>
                  <a:gd name="connsiteX7" fmla="*/ 4896 w 10000"/>
                  <a:gd name="connsiteY7" fmla="*/ 6651 h 10000"/>
                  <a:gd name="connsiteX8" fmla="*/ 3648 w 10000"/>
                  <a:gd name="connsiteY8" fmla="*/ 5860 h 10000"/>
                  <a:gd name="connsiteX9" fmla="*/ 2998 w 10000"/>
                  <a:gd name="connsiteY9" fmla="*/ 4930 h 10000"/>
                  <a:gd name="connsiteX10" fmla="*/ 2797 w 10000"/>
                  <a:gd name="connsiteY10" fmla="*/ 4279 h 10000"/>
                  <a:gd name="connsiteX11" fmla="*/ 2748 w 10000"/>
                  <a:gd name="connsiteY11" fmla="*/ 3721 h 10000"/>
                  <a:gd name="connsiteX12" fmla="*/ 1099 w 10000"/>
                  <a:gd name="connsiteY12" fmla="*/ 2976 h 10000"/>
                  <a:gd name="connsiteX13" fmla="*/ 849 w 10000"/>
                  <a:gd name="connsiteY13" fmla="*/ 2449 h 10000"/>
                  <a:gd name="connsiteX14" fmla="*/ 849 w 10000"/>
                  <a:gd name="connsiteY14" fmla="*/ 2263 h 10000"/>
                  <a:gd name="connsiteX15" fmla="*/ 0 w 10000"/>
                  <a:gd name="connsiteY15" fmla="*/ 1256 h 10000"/>
                  <a:gd name="connsiteX16" fmla="*/ 649 w 10000"/>
                  <a:gd name="connsiteY16" fmla="*/ 0 h 10000"/>
                  <a:gd name="connsiteX17" fmla="*/ 900 w 10000"/>
                  <a:gd name="connsiteY17" fmla="*/ 186 h 10000"/>
                  <a:gd name="connsiteX18" fmla="*/ 1649 w 10000"/>
                  <a:gd name="connsiteY18" fmla="*/ 605 h 10000"/>
                  <a:gd name="connsiteX19" fmla="*/ 1908 w 10000"/>
                  <a:gd name="connsiteY19" fmla="*/ 673 h 10000"/>
                  <a:gd name="connsiteX20" fmla="*/ 2148 w 10000"/>
                  <a:gd name="connsiteY20" fmla="*/ 697 h 10000"/>
                  <a:gd name="connsiteX21" fmla="*/ 2258 w 10000"/>
                  <a:gd name="connsiteY21" fmla="*/ 719 h 10000"/>
                  <a:gd name="connsiteX22" fmla="*/ 2657 w 10000"/>
                  <a:gd name="connsiteY22" fmla="*/ 947 h 10000"/>
                  <a:gd name="connsiteX23" fmla="*/ 3070 w 10000"/>
                  <a:gd name="connsiteY23" fmla="*/ 1689 h 10000"/>
                  <a:gd name="connsiteX24" fmla="*/ 3247 w 10000"/>
                  <a:gd name="connsiteY24" fmla="*/ 1442 h 10000"/>
                  <a:gd name="connsiteX25" fmla="*/ 4147 w 10000"/>
                  <a:gd name="connsiteY25" fmla="*/ 1116 h 10000"/>
                  <a:gd name="connsiteX26" fmla="*/ 5396 w 10000"/>
                  <a:gd name="connsiteY26" fmla="*/ 1162 h 10000"/>
                  <a:gd name="connsiteX27" fmla="*/ 5939 w 10000"/>
                  <a:gd name="connsiteY27" fmla="*/ 1585 h 10000"/>
                  <a:gd name="connsiteX28" fmla="*/ 6645 w 10000"/>
                  <a:gd name="connsiteY28" fmla="*/ 2047 h 10000"/>
                  <a:gd name="connsiteX29" fmla="*/ 7495 w 10000"/>
                  <a:gd name="connsiteY29" fmla="*/ 2186 h 10000"/>
                  <a:gd name="connsiteX30" fmla="*/ 8424 w 10000"/>
                  <a:gd name="connsiteY30" fmla="*/ 2356 h 10000"/>
                  <a:gd name="connsiteX31" fmla="*/ 8834 w 10000"/>
                  <a:gd name="connsiteY31" fmla="*/ 2250 h 10000"/>
                  <a:gd name="connsiteX32" fmla="*/ 8794 w 10000"/>
                  <a:gd name="connsiteY32" fmla="*/ 1907 h 10000"/>
                  <a:gd name="connsiteX33" fmla="*/ 9942 w 10000"/>
                  <a:gd name="connsiteY33" fmla="*/ 2357 h 10000"/>
                  <a:gd name="connsiteX34" fmla="*/ 9370 w 10000"/>
                  <a:gd name="connsiteY34" fmla="*/ 2904 h 10000"/>
                  <a:gd name="connsiteX35" fmla="*/ 9371 w 10000"/>
                  <a:gd name="connsiteY35" fmla="*/ 3519 h 10000"/>
                  <a:gd name="connsiteX36" fmla="*/ 9251 w 10000"/>
                  <a:gd name="connsiteY36" fmla="*/ 4283 h 10000"/>
                  <a:gd name="connsiteX37" fmla="*/ 9360 w 10000"/>
                  <a:gd name="connsiteY37" fmla="*/ 4891 h 10000"/>
                  <a:gd name="connsiteX38" fmla="*/ 9231 w 10000"/>
                  <a:gd name="connsiteY38" fmla="*/ 5673 h 10000"/>
                  <a:gd name="connsiteX39" fmla="*/ 9214 w 10000"/>
                  <a:gd name="connsiteY39" fmla="*/ 6333 h 10000"/>
                  <a:gd name="connsiteX40" fmla="*/ 9316 w 10000"/>
                  <a:gd name="connsiteY40" fmla="*/ 6580 h 10000"/>
                  <a:gd name="connsiteX41" fmla="*/ 9257 w 10000"/>
                  <a:gd name="connsiteY41" fmla="*/ 7159 h 10000"/>
                  <a:gd name="connsiteX42" fmla="*/ 8594 w 10000"/>
                  <a:gd name="connsiteY42" fmla="*/ 7581 h 10000"/>
                  <a:gd name="connsiteX43" fmla="*/ 7963 w 10000"/>
                  <a:gd name="connsiteY43" fmla="*/ 7360 h 10000"/>
                  <a:gd name="connsiteX44" fmla="*/ 7384 w 10000"/>
                  <a:gd name="connsiteY44" fmla="*/ 7542 h 10000"/>
                  <a:gd name="connsiteX45" fmla="*/ 6873 w 10000"/>
                  <a:gd name="connsiteY45" fmla="*/ 7973 h 10000"/>
                  <a:gd name="connsiteX46" fmla="*/ 6844 w 10000"/>
                  <a:gd name="connsiteY46" fmla="*/ 8930 h 10000"/>
                  <a:gd name="connsiteX47" fmla="*/ 5796 w 10000"/>
                  <a:gd name="connsiteY47" fmla="*/ 9628 h 10000"/>
                  <a:gd name="connsiteX48" fmla="*/ 5746 w 10000"/>
                  <a:gd name="connsiteY48" fmla="*/ 10000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0" h="10000">
                    <a:moveTo>
                      <a:pt x="5746" y="10000"/>
                    </a:moveTo>
                    <a:cubicBezTo>
                      <a:pt x="5663" y="9845"/>
                      <a:pt x="5551" y="9715"/>
                      <a:pt x="5545" y="9535"/>
                    </a:cubicBezTo>
                    <a:cubicBezTo>
                      <a:pt x="5540" y="9355"/>
                      <a:pt x="5673" y="9055"/>
                      <a:pt x="5716" y="8921"/>
                    </a:cubicBezTo>
                    <a:cubicBezTo>
                      <a:pt x="5760" y="8787"/>
                      <a:pt x="5793" y="8869"/>
                      <a:pt x="5806" y="8731"/>
                    </a:cubicBezTo>
                    <a:cubicBezTo>
                      <a:pt x="5819" y="8593"/>
                      <a:pt x="5907" y="8227"/>
                      <a:pt x="5796" y="8093"/>
                    </a:cubicBezTo>
                    <a:cubicBezTo>
                      <a:pt x="5684" y="7959"/>
                      <a:pt x="5502" y="8159"/>
                      <a:pt x="5136" y="7926"/>
                    </a:cubicBezTo>
                    <a:cubicBezTo>
                      <a:pt x="4819" y="7972"/>
                      <a:pt x="4981" y="7675"/>
                      <a:pt x="4848" y="7319"/>
                    </a:cubicBezTo>
                    <a:cubicBezTo>
                      <a:pt x="4931" y="7071"/>
                      <a:pt x="4796" y="6915"/>
                      <a:pt x="4896" y="6651"/>
                    </a:cubicBezTo>
                    <a:cubicBezTo>
                      <a:pt x="4439" y="6079"/>
                      <a:pt x="4673" y="6291"/>
                      <a:pt x="3648" y="5860"/>
                    </a:cubicBezTo>
                    <a:cubicBezTo>
                      <a:pt x="3464" y="5364"/>
                      <a:pt x="3597" y="5116"/>
                      <a:pt x="2998" y="4930"/>
                    </a:cubicBezTo>
                    <a:cubicBezTo>
                      <a:pt x="2915" y="4713"/>
                      <a:pt x="2864" y="4496"/>
                      <a:pt x="2797" y="4279"/>
                    </a:cubicBezTo>
                    <a:cubicBezTo>
                      <a:pt x="2781" y="4092"/>
                      <a:pt x="2797" y="3907"/>
                      <a:pt x="2748" y="3721"/>
                    </a:cubicBezTo>
                    <a:cubicBezTo>
                      <a:pt x="2581" y="3163"/>
                      <a:pt x="1616" y="3039"/>
                      <a:pt x="1099" y="2976"/>
                    </a:cubicBezTo>
                    <a:cubicBezTo>
                      <a:pt x="1083" y="2759"/>
                      <a:pt x="883" y="2667"/>
                      <a:pt x="849" y="2449"/>
                    </a:cubicBezTo>
                    <a:cubicBezTo>
                      <a:pt x="833" y="2309"/>
                      <a:pt x="999" y="2465"/>
                      <a:pt x="849" y="2263"/>
                    </a:cubicBezTo>
                    <a:cubicBezTo>
                      <a:pt x="700" y="2062"/>
                      <a:pt x="33" y="1628"/>
                      <a:pt x="0" y="1256"/>
                    </a:cubicBezTo>
                    <a:cubicBezTo>
                      <a:pt x="33" y="729"/>
                      <a:pt x="50" y="186"/>
                      <a:pt x="649" y="0"/>
                    </a:cubicBezTo>
                    <a:cubicBezTo>
                      <a:pt x="1032" y="124"/>
                      <a:pt x="583" y="-62"/>
                      <a:pt x="900" y="186"/>
                    </a:cubicBezTo>
                    <a:cubicBezTo>
                      <a:pt x="999" y="264"/>
                      <a:pt x="1499" y="557"/>
                      <a:pt x="1649" y="605"/>
                    </a:cubicBezTo>
                    <a:cubicBezTo>
                      <a:pt x="1682" y="712"/>
                      <a:pt x="1741" y="689"/>
                      <a:pt x="1908" y="673"/>
                    </a:cubicBezTo>
                    <a:cubicBezTo>
                      <a:pt x="2008" y="658"/>
                      <a:pt x="2089" y="689"/>
                      <a:pt x="2148" y="697"/>
                    </a:cubicBezTo>
                    <a:cubicBezTo>
                      <a:pt x="2207" y="705"/>
                      <a:pt x="2125" y="532"/>
                      <a:pt x="2258" y="719"/>
                    </a:cubicBezTo>
                    <a:cubicBezTo>
                      <a:pt x="2302" y="794"/>
                      <a:pt x="2545" y="844"/>
                      <a:pt x="2657" y="947"/>
                    </a:cubicBezTo>
                    <a:cubicBezTo>
                      <a:pt x="2770" y="1050"/>
                      <a:pt x="2932" y="1640"/>
                      <a:pt x="3070" y="1689"/>
                    </a:cubicBezTo>
                    <a:cubicBezTo>
                      <a:pt x="3170" y="1953"/>
                      <a:pt x="2964" y="1472"/>
                      <a:pt x="3247" y="1442"/>
                    </a:cubicBezTo>
                    <a:cubicBezTo>
                      <a:pt x="3530" y="1271"/>
                      <a:pt x="3864" y="1287"/>
                      <a:pt x="4147" y="1116"/>
                    </a:cubicBezTo>
                    <a:cubicBezTo>
                      <a:pt x="4564" y="1131"/>
                      <a:pt x="5046" y="946"/>
                      <a:pt x="5396" y="1162"/>
                    </a:cubicBezTo>
                    <a:cubicBezTo>
                      <a:pt x="5629" y="1317"/>
                      <a:pt x="5756" y="1383"/>
                      <a:pt x="5939" y="1585"/>
                    </a:cubicBezTo>
                    <a:cubicBezTo>
                      <a:pt x="5788" y="2114"/>
                      <a:pt x="6245" y="2015"/>
                      <a:pt x="6645" y="2047"/>
                    </a:cubicBezTo>
                    <a:cubicBezTo>
                      <a:pt x="7111" y="2186"/>
                      <a:pt x="7199" y="2135"/>
                      <a:pt x="7495" y="2186"/>
                    </a:cubicBezTo>
                    <a:cubicBezTo>
                      <a:pt x="7791" y="2237"/>
                      <a:pt x="8107" y="2419"/>
                      <a:pt x="8424" y="2356"/>
                    </a:cubicBezTo>
                    <a:cubicBezTo>
                      <a:pt x="8473" y="2341"/>
                      <a:pt x="8785" y="2282"/>
                      <a:pt x="8834" y="2250"/>
                    </a:cubicBezTo>
                    <a:cubicBezTo>
                      <a:pt x="8918" y="2189"/>
                      <a:pt x="8609" y="1889"/>
                      <a:pt x="8794" y="1907"/>
                    </a:cubicBezTo>
                    <a:cubicBezTo>
                      <a:pt x="8979" y="1925"/>
                      <a:pt x="9843" y="1581"/>
                      <a:pt x="9942" y="2357"/>
                    </a:cubicBezTo>
                    <a:cubicBezTo>
                      <a:pt x="10242" y="2604"/>
                      <a:pt x="9287" y="2546"/>
                      <a:pt x="9370" y="2904"/>
                    </a:cubicBezTo>
                    <a:cubicBezTo>
                      <a:pt x="9370" y="3166"/>
                      <a:pt x="9391" y="3289"/>
                      <a:pt x="9371" y="3519"/>
                    </a:cubicBezTo>
                    <a:cubicBezTo>
                      <a:pt x="9352" y="3749"/>
                      <a:pt x="9253" y="4054"/>
                      <a:pt x="9251" y="4283"/>
                    </a:cubicBezTo>
                    <a:cubicBezTo>
                      <a:pt x="9249" y="4512"/>
                      <a:pt x="9363" y="4659"/>
                      <a:pt x="9360" y="4891"/>
                    </a:cubicBezTo>
                    <a:cubicBezTo>
                      <a:pt x="9357" y="5123"/>
                      <a:pt x="9256" y="5433"/>
                      <a:pt x="9231" y="5673"/>
                    </a:cubicBezTo>
                    <a:cubicBezTo>
                      <a:pt x="9206" y="5913"/>
                      <a:pt x="9464" y="6301"/>
                      <a:pt x="9214" y="6333"/>
                    </a:cubicBezTo>
                    <a:cubicBezTo>
                      <a:pt x="8931" y="7015"/>
                      <a:pt x="9382" y="6363"/>
                      <a:pt x="9316" y="6580"/>
                    </a:cubicBezTo>
                    <a:cubicBezTo>
                      <a:pt x="9166" y="6673"/>
                      <a:pt x="9377" y="6992"/>
                      <a:pt x="9257" y="7159"/>
                    </a:cubicBezTo>
                    <a:cubicBezTo>
                      <a:pt x="9136" y="7326"/>
                      <a:pt x="8560" y="7395"/>
                      <a:pt x="8594" y="7581"/>
                    </a:cubicBezTo>
                    <a:cubicBezTo>
                      <a:pt x="8527" y="7675"/>
                      <a:pt x="8030" y="7251"/>
                      <a:pt x="7963" y="7360"/>
                    </a:cubicBezTo>
                    <a:cubicBezTo>
                      <a:pt x="7829" y="7515"/>
                      <a:pt x="7565" y="7440"/>
                      <a:pt x="7384" y="7542"/>
                    </a:cubicBezTo>
                    <a:cubicBezTo>
                      <a:pt x="7203" y="7644"/>
                      <a:pt x="6991" y="7833"/>
                      <a:pt x="6873" y="7973"/>
                    </a:cubicBezTo>
                    <a:cubicBezTo>
                      <a:pt x="6590" y="8159"/>
                      <a:pt x="7294" y="8620"/>
                      <a:pt x="6844" y="8930"/>
                    </a:cubicBezTo>
                    <a:cubicBezTo>
                      <a:pt x="6528" y="9148"/>
                      <a:pt x="6229" y="9519"/>
                      <a:pt x="5796" y="9628"/>
                    </a:cubicBezTo>
                    <a:cubicBezTo>
                      <a:pt x="5645" y="9659"/>
                      <a:pt x="5895" y="9985"/>
                      <a:pt x="5746" y="1000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7" name="Freeform 73"/>
              <p:cNvSpPr/>
              <p:nvPr/>
            </p:nvSpPr>
            <p:spPr bwMode="auto">
              <a:xfrm>
                <a:off x="4151854" y="6592646"/>
                <a:ext cx="831020" cy="664147"/>
              </a:xfrm>
              <a:custGeom>
                <a:gdLst>
                  <a:gd name="T0" fmla="*/ 2147483647 w 477"/>
                  <a:gd name="T1" fmla="*/ 2147483647 h 358"/>
                  <a:gd name="T2" fmla="*/ 2147483647 w 477"/>
                  <a:gd name="T3" fmla="*/ 2147483647 h 358"/>
                  <a:gd name="T4" fmla="*/ 2147483647 w 477"/>
                  <a:gd name="T5" fmla="*/ 2147483647 h 358"/>
                  <a:gd name="T6" fmla="*/ 2147483647 w 477"/>
                  <a:gd name="T7" fmla="*/ 2147483647 h 358"/>
                  <a:gd name="T8" fmla="*/ 2147483647 w 477"/>
                  <a:gd name="T9" fmla="*/ 2147483647 h 358"/>
                  <a:gd name="T10" fmla="*/ 2147483647 w 477"/>
                  <a:gd name="T11" fmla="*/ 2147483647 h 358"/>
                  <a:gd name="T12" fmla="*/ 2147483647 w 477"/>
                  <a:gd name="T13" fmla="*/ 2147483647 h 358"/>
                  <a:gd name="T14" fmla="*/ 2147483647 w 477"/>
                  <a:gd name="T15" fmla="*/ 2147483647 h 358"/>
                  <a:gd name="T16" fmla="*/ 2147483647 w 477"/>
                  <a:gd name="T17" fmla="*/ 2147483647 h 358"/>
                  <a:gd name="T18" fmla="*/ 2147483647 w 477"/>
                  <a:gd name="T19" fmla="*/ 2147483647 h 358"/>
                  <a:gd name="T20" fmla="*/ 2147483647 w 477"/>
                  <a:gd name="T21" fmla="*/ 2147483647 h 358"/>
                  <a:gd name="T22" fmla="*/ 2147483647 w 477"/>
                  <a:gd name="T23" fmla="*/ 2147483647 h 358"/>
                  <a:gd name="T24" fmla="*/ 2147483647 w 477"/>
                  <a:gd name="T25" fmla="*/ 2147483647 h 358"/>
                  <a:gd name="T26" fmla="*/ 2147483647 w 477"/>
                  <a:gd name="T27" fmla="*/ 2147483647 h 358"/>
                  <a:gd name="T28" fmla="*/ 2147483647 w 477"/>
                  <a:gd name="T29" fmla="*/ 2147483647 h 358"/>
                  <a:gd name="T30" fmla="*/ 2147483647 w 477"/>
                  <a:gd name="T31" fmla="*/ 2147483647 h 358"/>
                  <a:gd name="T32" fmla="*/ 2147483647 w 477"/>
                  <a:gd name="T33" fmla="*/ 2147483647 h 358"/>
                  <a:gd name="T34" fmla="*/ 2147483647 w 477"/>
                  <a:gd name="T35" fmla="*/ 2147483647 h 358"/>
                  <a:gd name="T36" fmla="*/ 2147483647 w 477"/>
                  <a:gd name="T37" fmla="*/ 2147483647 h 358"/>
                  <a:gd name="T38" fmla="*/ 2147483647 w 477"/>
                  <a:gd name="T39" fmla="*/ 2147483647 h 358"/>
                  <a:gd name="T40" fmla="*/ 2147483647 w 477"/>
                  <a:gd name="T41" fmla="*/ 2147483647 h 358"/>
                  <a:gd name="T42" fmla="*/ 2147483647 w 477"/>
                  <a:gd name="T43" fmla="*/ 2147483647 h 358"/>
                  <a:gd name="T44" fmla="*/ 2147483647 w 477"/>
                  <a:gd name="T45" fmla="*/ 2147483647 h 358"/>
                  <a:gd name="T46" fmla="*/ 2147483647 w 477"/>
                  <a:gd name="T47" fmla="*/ 2147483647 h 358"/>
                  <a:gd name="T48" fmla="*/ 2147483647 w 477"/>
                  <a:gd name="T49" fmla="*/ 2147483647 h 358"/>
                  <a:gd name="T50" fmla="*/ 2147483647 w 477"/>
                  <a:gd name="T51" fmla="*/ 2147483647 h 358"/>
                  <a:gd name="T52" fmla="*/ 2147483647 w 477"/>
                  <a:gd name="T53" fmla="*/ 2147483647 h 358"/>
                  <a:gd name="T54" fmla="*/ 2147483647 w 477"/>
                  <a:gd name="T55" fmla="*/ 2147483647 h 358"/>
                  <a:gd name="T56" fmla="*/ 2147483647 w 477"/>
                  <a:gd name="T57" fmla="*/ 2147483647 h 358"/>
                  <a:gd name="T58" fmla="*/ 2147483647 w 477"/>
                  <a:gd name="T59" fmla="*/ 2147483647 h 358"/>
                  <a:gd name="T60" fmla="*/ 2147483647 w 477"/>
                  <a:gd name="T61" fmla="*/ 2147483647 h 358"/>
                  <a:gd name="T62" fmla="*/ 2147483647 w 477"/>
                  <a:gd name="T63" fmla="*/ 2147483647 h 358"/>
                  <a:gd name="T64" fmla="*/ 2147483647 w 477"/>
                  <a:gd name="T65" fmla="*/ 2147483647 h 358"/>
                  <a:gd name="T66" fmla="*/ 2147483647 w 477"/>
                  <a:gd name="T67" fmla="*/ 2147483647 h 358"/>
                  <a:gd name="T68" fmla="*/ 2147483647 w 477"/>
                  <a:gd name="T69" fmla="*/ 2147483647 h 358"/>
                  <a:gd name="T70" fmla="*/ 2147483647 w 477"/>
                  <a:gd name="T71" fmla="*/ 2147483647 h 358"/>
                  <a:gd name="T72" fmla="*/ 2147483647 w 477"/>
                  <a:gd name="T73" fmla="*/ 2147483647 h 3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7"/>
                  <a:gd name="T112" fmla="*/ 0 h 358"/>
                  <a:gd name="T113" fmla="*/ 477 w 477"/>
                  <a:gd name="T114" fmla="*/ 358 h 358"/>
                  <a:gd name="connsiteX0" fmla="*/ 3913 w 10000"/>
                  <a:gd name="connsiteY0" fmla="*/ 6626 h 10000"/>
                  <a:gd name="connsiteX1" fmla="*/ 3417 w 10000"/>
                  <a:gd name="connsiteY1" fmla="*/ 6572 h 10000"/>
                  <a:gd name="connsiteX2" fmla="*/ 2445 w 10000"/>
                  <a:gd name="connsiteY2" fmla="*/ 6712 h 10000"/>
                  <a:gd name="connsiteX3" fmla="*/ 2408 w 10000"/>
                  <a:gd name="connsiteY3" fmla="*/ 8442 h 10000"/>
                  <a:gd name="connsiteX4" fmla="*/ 1659 w 10000"/>
                  <a:gd name="connsiteY4" fmla="*/ 10000 h 10000"/>
                  <a:gd name="connsiteX5" fmla="*/ 753 w 10000"/>
                  <a:gd name="connsiteY5" fmla="*/ 8968 h 10000"/>
                  <a:gd name="connsiteX6" fmla="*/ 558 w 10000"/>
                  <a:gd name="connsiteY6" fmla="*/ 7679 h 10000"/>
                  <a:gd name="connsiteX7" fmla="*/ 881 w 10000"/>
                  <a:gd name="connsiteY7" fmla="*/ 5274 h 10000"/>
                  <a:gd name="connsiteX8" fmla="*/ 1141 w 10000"/>
                  <a:gd name="connsiteY8" fmla="*/ 5360 h 10000"/>
                  <a:gd name="connsiteX9" fmla="*/ 1853 w 10000"/>
                  <a:gd name="connsiteY9" fmla="*/ 5274 h 10000"/>
                  <a:gd name="connsiteX10" fmla="*/ 1529 w 10000"/>
                  <a:gd name="connsiteY10" fmla="*/ 5188 h 10000"/>
                  <a:gd name="connsiteX11" fmla="*/ 1141 w 10000"/>
                  <a:gd name="connsiteY11" fmla="*/ 5016 h 10000"/>
                  <a:gd name="connsiteX12" fmla="*/ 105 w 10000"/>
                  <a:gd name="connsiteY12" fmla="*/ 4587 h 10000"/>
                  <a:gd name="connsiteX13" fmla="*/ 363 w 10000"/>
                  <a:gd name="connsiteY13" fmla="*/ 3039 h 10000"/>
                  <a:gd name="connsiteX14" fmla="*/ 2889 w 10000"/>
                  <a:gd name="connsiteY14" fmla="*/ 2868 h 10000"/>
                  <a:gd name="connsiteX15" fmla="*/ 3990 w 10000"/>
                  <a:gd name="connsiteY15" fmla="*/ 1493 h 10000"/>
                  <a:gd name="connsiteX16" fmla="*/ 4444 w 10000"/>
                  <a:gd name="connsiteY16" fmla="*/ 548 h 10000"/>
                  <a:gd name="connsiteX17" fmla="*/ 5155 w 10000"/>
                  <a:gd name="connsiteY17" fmla="*/ 720 h 10000"/>
                  <a:gd name="connsiteX18" fmla="*/ 5738 w 10000"/>
                  <a:gd name="connsiteY18" fmla="*/ 2009 h 10000"/>
                  <a:gd name="connsiteX19" fmla="*/ 6063 w 10000"/>
                  <a:gd name="connsiteY19" fmla="*/ 1493 h 10000"/>
                  <a:gd name="connsiteX20" fmla="*/ 6451 w 10000"/>
                  <a:gd name="connsiteY20" fmla="*/ 1321 h 10000"/>
                  <a:gd name="connsiteX21" fmla="*/ 6645 w 10000"/>
                  <a:gd name="connsiteY21" fmla="*/ 1236 h 10000"/>
                  <a:gd name="connsiteX22" fmla="*/ 6969 w 10000"/>
                  <a:gd name="connsiteY22" fmla="*/ 548 h 10000"/>
                  <a:gd name="connsiteX23" fmla="*/ 7423 w 10000"/>
                  <a:gd name="connsiteY23" fmla="*/ 32 h 10000"/>
                  <a:gd name="connsiteX24" fmla="*/ 9106 w 10000"/>
                  <a:gd name="connsiteY24" fmla="*/ 634 h 10000"/>
                  <a:gd name="connsiteX25" fmla="*/ 8717 w 10000"/>
                  <a:gd name="connsiteY25" fmla="*/ 2953 h 10000"/>
                  <a:gd name="connsiteX26" fmla="*/ 9236 w 10000"/>
                  <a:gd name="connsiteY26" fmla="*/ 3899 h 10000"/>
                  <a:gd name="connsiteX27" fmla="*/ 9819 w 10000"/>
                  <a:gd name="connsiteY27" fmla="*/ 4414 h 10000"/>
                  <a:gd name="connsiteX28" fmla="*/ 9430 w 10000"/>
                  <a:gd name="connsiteY28" fmla="*/ 6477 h 10000"/>
                  <a:gd name="connsiteX29" fmla="*/ 8977 w 10000"/>
                  <a:gd name="connsiteY29" fmla="*/ 7079 h 10000"/>
                  <a:gd name="connsiteX30" fmla="*/ 8459 w 10000"/>
                  <a:gd name="connsiteY30" fmla="*/ 7594 h 10000"/>
                  <a:gd name="connsiteX31" fmla="*/ 7941 w 10000"/>
                  <a:gd name="connsiteY31" fmla="*/ 8195 h 10000"/>
                  <a:gd name="connsiteX32" fmla="*/ 6812 w 10000"/>
                  <a:gd name="connsiteY32" fmla="*/ 8954 h 10000"/>
                  <a:gd name="connsiteX33" fmla="*/ 5945 w 10000"/>
                  <a:gd name="connsiteY33" fmla="*/ 7097 h 10000"/>
                  <a:gd name="connsiteX34" fmla="*/ 5311 w 10000"/>
                  <a:gd name="connsiteY34" fmla="*/ 6688 h 10000"/>
                  <a:gd name="connsiteX35" fmla="*/ 4845 w 10000"/>
                  <a:gd name="connsiteY35" fmla="*/ 6608 h 10000"/>
                  <a:gd name="connsiteX36" fmla="*/ 3913 w 10000"/>
                  <a:gd name="connsiteY36" fmla="*/ 6626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3913" y="6626"/>
                    </a:moveTo>
                    <a:cubicBezTo>
                      <a:pt x="4259" y="7084"/>
                      <a:pt x="3007" y="6228"/>
                      <a:pt x="3417" y="6572"/>
                    </a:cubicBezTo>
                    <a:cubicBezTo>
                      <a:pt x="3741" y="7832"/>
                      <a:pt x="2920" y="6082"/>
                      <a:pt x="2445" y="6712"/>
                    </a:cubicBezTo>
                    <a:cubicBezTo>
                      <a:pt x="2294" y="7313"/>
                      <a:pt x="2883" y="8500"/>
                      <a:pt x="2408" y="8442"/>
                    </a:cubicBezTo>
                    <a:cubicBezTo>
                      <a:pt x="1912" y="8529"/>
                      <a:pt x="2133" y="9828"/>
                      <a:pt x="1659" y="10000"/>
                    </a:cubicBezTo>
                    <a:cubicBezTo>
                      <a:pt x="1141" y="9828"/>
                      <a:pt x="1162" y="9313"/>
                      <a:pt x="753" y="8968"/>
                    </a:cubicBezTo>
                    <a:cubicBezTo>
                      <a:pt x="688" y="8510"/>
                      <a:pt x="601" y="8138"/>
                      <a:pt x="558" y="7679"/>
                    </a:cubicBezTo>
                    <a:cubicBezTo>
                      <a:pt x="580" y="7250"/>
                      <a:pt x="277" y="5531"/>
                      <a:pt x="881" y="5274"/>
                    </a:cubicBezTo>
                    <a:cubicBezTo>
                      <a:pt x="968" y="5303"/>
                      <a:pt x="1054" y="5360"/>
                      <a:pt x="1141" y="5360"/>
                    </a:cubicBezTo>
                    <a:cubicBezTo>
                      <a:pt x="1379" y="5360"/>
                      <a:pt x="1637" y="5360"/>
                      <a:pt x="1853" y="5274"/>
                    </a:cubicBezTo>
                    <a:cubicBezTo>
                      <a:pt x="1961" y="5216"/>
                      <a:pt x="1637" y="5216"/>
                      <a:pt x="1529" y="5188"/>
                    </a:cubicBezTo>
                    <a:lnTo>
                      <a:pt x="1141" y="5016"/>
                    </a:lnTo>
                    <a:cubicBezTo>
                      <a:pt x="774" y="4902"/>
                      <a:pt x="428" y="4873"/>
                      <a:pt x="105" y="4587"/>
                    </a:cubicBezTo>
                    <a:cubicBezTo>
                      <a:pt x="-46" y="3985"/>
                      <a:pt x="-90" y="3440"/>
                      <a:pt x="363" y="3039"/>
                    </a:cubicBezTo>
                    <a:cubicBezTo>
                      <a:pt x="1227" y="3097"/>
                      <a:pt x="2026" y="3039"/>
                      <a:pt x="2889" y="2868"/>
                    </a:cubicBezTo>
                    <a:cubicBezTo>
                      <a:pt x="3214" y="2581"/>
                      <a:pt x="3753" y="1951"/>
                      <a:pt x="3990" y="1493"/>
                    </a:cubicBezTo>
                    <a:cubicBezTo>
                      <a:pt x="4055" y="806"/>
                      <a:pt x="3990" y="749"/>
                      <a:pt x="4444" y="548"/>
                    </a:cubicBezTo>
                    <a:cubicBezTo>
                      <a:pt x="4681" y="576"/>
                      <a:pt x="4984" y="490"/>
                      <a:pt x="5155" y="720"/>
                    </a:cubicBezTo>
                    <a:cubicBezTo>
                      <a:pt x="5437" y="1092"/>
                      <a:pt x="5134" y="1750"/>
                      <a:pt x="5738" y="2009"/>
                    </a:cubicBezTo>
                    <a:cubicBezTo>
                      <a:pt x="5825" y="1837"/>
                      <a:pt x="5933" y="1579"/>
                      <a:pt x="6063" y="1493"/>
                    </a:cubicBezTo>
                    <a:cubicBezTo>
                      <a:pt x="6192" y="1407"/>
                      <a:pt x="6321" y="1378"/>
                      <a:pt x="6451" y="1321"/>
                    </a:cubicBezTo>
                    <a:lnTo>
                      <a:pt x="6645" y="1236"/>
                    </a:lnTo>
                    <a:cubicBezTo>
                      <a:pt x="6797" y="634"/>
                      <a:pt x="6667" y="834"/>
                      <a:pt x="6969" y="548"/>
                    </a:cubicBezTo>
                    <a:cubicBezTo>
                      <a:pt x="7055" y="204"/>
                      <a:pt x="7163" y="147"/>
                      <a:pt x="7423" y="32"/>
                    </a:cubicBezTo>
                    <a:cubicBezTo>
                      <a:pt x="7984" y="61"/>
                      <a:pt x="8977" y="-254"/>
                      <a:pt x="9106" y="634"/>
                    </a:cubicBezTo>
                    <a:cubicBezTo>
                      <a:pt x="8998" y="3498"/>
                      <a:pt x="9279" y="1865"/>
                      <a:pt x="8717" y="2953"/>
                    </a:cubicBezTo>
                    <a:cubicBezTo>
                      <a:pt x="8782" y="3613"/>
                      <a:pt x="8739" y="3756"/>
                      <a:pt x="9236" y="3899"/>
                    </a:cubicBezTo>
                    <a:cubicBezTo>
                      <a:pt x="9430" y="4157"/>
                      <a:pt x="9603" y="4215"/>
                      <a:pt x="9819" y="4414"/>
                    </a:cubicBezTo>
                    <a:cubicBezTo>
                      <a:pt x="10207" y="5188"/>
                      <a:pt x="9926" y="6047"/>
                      <a:pt x="9430" y="6477"/>
                    </a:cubicBezTo>
                    <a:cubicBezTo>
                      <a:pt x="9365" y="6735"/>
                      <a:pt x="8977" y="7079"/>
                      <a:pt x="8977" y="7079"/>
                    </a:cubicBezTo>
                    <a:cubicBezTo>
                      <a:pt x="8825" y="7365"/>
                      <a:pt x="8717" y="7479"/>
                      <a:pt x="8459" y="7594"/>
                    </a:cubicBezTo>
                    <a:cubicBezTo>
                      <a:pt x="8264" y="7852"/>
                      <a:pt x="8199" y="8080"/>
                      <a:pt x="7941" y="8195"/>
                    </a:cubicBezTo>
                    <a:cubicBezTo>
                      <a:pt x="7638" y="8596"/>
                      <a:pt x="7201" y="9125"/>
                      <a:pt x="6812" y="8954"/>
                    </a:cubicBezTo>
                    <a:cubicBezTo>
                      <a:pt x="6661" y="8380"/>
                      <a:pt x="6334" y="7442"/>
                      <a:pt x="5945" y="7097"/>
                    </a:cubicBezTo>
                    <a:cubicBezTo>
                      <a:pt x="5772" y="6754"/>
                      <a:pt x="5591" y="6945"/>
                      <a:pt x="5311" y="6688"/>
                    </a:cubicBezTo>
                    <a:cubicBezTo>
                      <a:pt x="5203" y="6573"/>
                      <a:pt x="4845" y="6608"/>
                      <a:pt x="4845" y="6608"/>
                    </a:cubicBezTo>
                    <a:cubicBezTo>
                      <a:pt x="3139" y="6694"/>
                      <a:pt x="3913" y="5796"/>
                      <a:pt x="3913" y="662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8" name="Freeform 74"/>
              <p:cNvSpPr/>
              <p:nvPr/>
            </p:nvSpPr>
            <p:spPr bwMode="auto">
              <a:xfrm>
                <a:off x="4726042" y="6458269"/>
                <a:ext cx="1059459" cy="816023"/>
              </a:xfrm>
              <a:custGeom>
                <a:gdLst>
                  <a:gd name="T0" fmla="*/ 2147483647 w 587"/>
                  <a:gd name="T1" fmla="*/ 2147483647 h 444"/>
                  <a:gd name="T2" fmla="*/ 2147483647 w 587"/>
                  <a:gd name="T3" fmla="*/ 2147483647 h 444"/>
                  <a:gd name="T4" fmla="*/ 2147483647 w 587"/>
                  <a:gd name="T5" fmla="*/ 2147483647 h 444"/>
                  <a:gd name="T6" fmla="*/ 2147483647 w 587"/>
                  <a:gd name="T7" fmla="*/ 2147483647 h 444"/>
                  <a:gd name="T8" fmla="*/ 2147483647 w 587"/>
                  <a:gd name="T9" fmla="*/ 2147483647 h 444"/>
                  <a:gd name="T10" fmla="*/ 2147483647 w 587"/>
                  <a:gd name="T11" fmla="*/ 2147483647 h 444"/>
                  <a:gd name="T12" fmla="*/ 2147483647 w 587"/>
                  <a:gd name="T13" fmla="*/ 2147483647 h 444"/>
                  <a:gd name="T14" fmla="*/ 2147483647 w 587"/>
                  <a:gd name="T15" fmla="*/ 2147483647 h 444"/>
                  <a:gd name="T16" fmla="*/ 2147483647 w 587"/>
                  <a:gd name="T17" fmla="*/ 2147483647 h 444"/>
                  <a:gd name="T18" fmla="*/ 2147483647 w 587"/>
                  <a:gd name="T19" fmla="*/ 2147483647 h 444"/>
                  <a:gd name="T20" fmla="*/ 2147483647 w 587"/>
                  <a:gd name="T21" fmla="*/ 2147483647 h 444"/>
                  <a:gd name="T22" fmla="*/ 2147483647 w 587"/>
                  <a:gd name="T23" fmla="*/ 2147483647 h 444"/>
                  <a:gd name="T24" fmla="*/ 2147483647 w 587"/>
                  <a:gd name="T25" fmla="*/ 2147483647 h 444"/>
                  <a:gd name="T26" fmla="*/ 2147483647 w 587"/>
                  <a:gd name="T27" fmla="*/ 2147483647 h 444"/>
                  <a:gd name="T28" fmla="*/ 2147483647 w 587"/>
                  <a:gd name="T29" fmla="*/ 2147483647 h 444"/>
                  <a:gd name="T30" fmla="*/ 2147483647 w 587"/>
                  <a:gd name="T31" fmla="*/ 2147483647 h 444"/>
                  <a:gd name="T32" fmla="*/ 2147483647 w 587"/>
                  <a:gd name="T33" fmla="*/ 2147483647 h 444"/>
                  <a:gd name="T34" fmla="*/ 2147483647 w 587"/>
                  <a:gd name="T35" fmla="*/ 2147483647 h 444"/>
                  <a:gd name="T36" fmla="*/ 2147483647 w 587"/>
                  <a:gd name="T37" fmla="*/ 2147483647 h 444"/>
                  <a:gd name="T38" fmla="*/ 2147483647 w 587"/>
                  <a:gd name="T39" fmla="*/ 2147483647 h 444"/>
                  <a:gd name="T40" fmla="*/ 2147483647 w 587"/>
                  <a:gd name="T41" fmla="*/ 2147483647 h 444"/>
                  <a:gd name="T42" fmla="*/ 2147483647 w 587"/>
                  <a:gd name="T43" fmla="*/ 2147483647 h 444"/>
                  <a:gd name="T44" fmla="*/ 2147483647 w 587"/>
                  <a:gd name="T45" fmla="*/ 2147483647 h 444"/>
                  <a:gd name="T46" fmla="*/ 2147483647 w 587"/>
                  <a:gd name="T47" fmla="*/ 2147483647 h 444"/>
                  <a:gd name="T48" fmla="*/ 2147483647 w 587"/>
                  <a:gd name="T49" fmla="*/ 0 h 444"/>
                  <a:gd name="T50" fmla="*/ 2147483647 w 587"/>
                  <a:gd name="T51" fmla="*/ 2147483647 h 444"/>
                  <a:gd name="T52" fmla="*/ 2147483647 w 587"/>
                  <a:gd name="T53" fmla="*/ 2147483647 h 444"/>
                  <a:gd name="T54" fmla="*/ 2147483647 w 587"/>
                  <a:gd name="T55" fmla="*/ 2147483647 h 444"/>
                  <a:gd name="T56" fmla="*/ 2147483647 w 587"/>
                  <a:gd name="T57" fmla="*/ 2147483647 h 444"/>
                  <a:gd name="T58" fmla="*/ 2147483647 w 587"/>
                  <a:gd name="T59" fmla="*/ 2147483647 h 444"/>
                  <a:gd name="T60" fmla="*/ 2147483647 w 587"/>
                  <a:gd name="T61" fmla="*/ 2147483647 h 444"/>
                  <a:gd name="T62" fmla="*/ 2147483647 w 587"/>
                  <a:gd name="T63" fmla="*/ 2147483647 h 444"/>
                  <a:gd name="T64" fmla="*/ 2147483647 w 587"/>
                  <a:gd name="T65" fmla="*/ 2147483647 h 444"/>
                  <a:gd name="T66" fmla="*/ 2147483647 w 587"/>
                  <a:gd name="T67" fmla="*/ 2147483647 h 444"/>
                  <a:gd name="T68" fmla="*/ 2147483647 w 587"/>
                  <a:gd name="T69" fmla="*/ 2147483647 h 444"/>
                  <a:gd name="T70" fmla="*/ 2147483647 w 587"/>
                  <a:gd name="T71" fmla="*/ 2147483647 h 444"/>
                  <a:gd name="T72" fmla="*/ 2147483647 w 587"/>
                  <a:gd name="T73" fmla="*/ 2147483647 h 444"/>
                  <a:gd name="T74" fmla="*/ 2147483647 w 587"/>
                  <a:gd name="T75" fmla="*/ 2147483647 h 444"/>
                  <a:gd name="T76" fmla="*/ 2147483647 w 587"/>
                  <a:gd name="T77" fmla="*/ 2147483647 h 444"/>
                  <a:gd name="T78" fmla="*/ 2147483647 w 587"/>
                  <a:gd name="T79" fmla="*/ 2147483647 h 444"/>
                  <a:gd name="T80" fmla="*/ 2147483647 w 587"/>
                  <a:gd name="T81" fmla="*/ 2147483647 h 444"/>
                  <a:gd name="T82" fmla="*/ 2147483647 w 587"/>
                  <a:gd name="T83" fmla="*/ 2147483647 h 444"/>
                  <a:gd name="T84" fmla="*/ 2147483647 w 587"/>
                  <a:gd name="T85" fmla="*/ 2147483647 h 444"/>
                  <a:gd name="T86" fmla="*/ 2147483647 w 587"/>
                  <a:gd name="T87" fmla="*/ 2147483647 h 444"/>
                  <a:gd name="T88" fmla="*/ 2147483647 w 587"/>
                  <a:gd name="T89" fmla="*/ 2147483647 h 444"/>
                  <a:gd name="T90" fmla="*/ 2147483647 w 587"/>
                  <a:gd name="T91" fmla="*/ 2147483647 h 444"/>
                  <a:gd name="T92" fmla="*/ 2147483647 w 587"/>
                  <a:gd name="T93" fmla="*/ 2147483647 h 444"/>
                  <a:gd name="T94" fmla="*/ 2147483647 w 587"/>
                  <a:gd name="T95" fmla="*/ 2147483647 h 444"/>
                  <a:gd name="T96" fmla="*/ 2147483647 w 587"/>
                  <a:gd name="T97" fmla="*/ 2147483647 h 444"/>
                  <a:gd name="T98" fmla="*/ 2147483647 w 587"/>
                  <a:gd name="T99" fmla="*/ 2147483647 h 4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87"/>
                  <a:gd name="T151" fmla="*/ 0 h 444"/>
                  <a:gd name="T152" fmla="*/ 587 w 587"/>
                  <a:gd name="T153" fmla="*/ 444 h 444"/>
                  <a:gd name="connsiteX0" fmla="*/ 5778 w 10000"/>
                  <a:gd name="connsiteY0" fmla="*/ 7517 h 9880"/>
                  <a:gd name="connsiteX1" fmla="*/ 5117 w 10000"/>
                  <a:gd name="connsiteY1" fmla="*/ 9033 h 9880"/>
                  <a:gd name="connsiteX2" fmla="*/ 4733 w 10000"/>
                  <a:gd name="connsiteY2" fmla="*/ 8434 h 9880"/>
                  <a:gd name="connsiteX3" fmla="*/ 4519 w 10000"/>
                  <a:gd name="connsiteY3" fmla="*/ 8346 h 9880"/>
                  <a:gd name="connsiteX4" fmla="*/ 4275 w 10000"/>
                  <a:gd name="connsiteY4" fmla="*/ 8103 h 9880"/>
                  <a:gd name="connsiteX5" fmla="*/ 3912 w 10000"/>
                  <a:gd name="connsiteY5" fmla="*/ 7925 h 9880"/>
                  <a:gd name="connsiteX6" fmla="*/ 3740 w 10000"/>
                  <a:gd name="connsiteY6" fmla="*/ 8052 h 9880"/>
                  <a:gd name="connsiteX7" fmla="*/ 2832 w 10000"/>
                  <a:gd name="connsiteY7" fmla="*/ 8575 h 9880"/>
                  <a:gd name="connsiteX8" fmla="*/ 2273 w 10000"/>
                  <a:gd name="connsiteY8" fmla="*/ 9407 h 9880"/>
                  <a:gd name="connsiteX9" fmla="*/ 709 w 10000"/>
                  <a:gd name="connsiteY9" fmla="*/ 9858 h 9880"/>
                  <a:gd name="connsiteX10" fmla="*/ 52 w 10000"/>
                  <a:gd name="connsiteY10" fmla="*/ 9413 h 9880"/>
                  <a:gd name="connsiteX11" fmla="*/ 396 w 10000"/>
                  <a:gd name="connsiteY11" fmla="*/ 8482 h 9880"/>
                  <a:gd name="connsiteX12" fmla="*/ 751 w 10000"/>
                  <a:gd name="connsiteY12" fmla="*/ 8345 h 9880"/>
                  <a:gd name="connsiteX13" fmla="*/ 1056 w 10000"/>
                  <a:gd name="connsiteY13" fmla="*/ 8137 h 9880"/>
                  <a:gd name="connsiteX14" fmla="*/ 1818 w 10000"/>
                  <a:gd name="connsiteY14" fmla="*/ 7585 h 9880"/>
                  <a:gd name="connsiteX15" fmla="*/ 2223 w 10000"/>
                  <a:gd name="connsiteY15" fmla="*/ 6551 h 9880"/>
                  <a:gd name="connsiteX16" fmla="*/ 2427 w 10000"/>
                  <a:gd name="connsiteY16" fmla="*/ 5793 h 9880"/>
                  <a:gd name="connsiteX17" fmla="*/ 1462 w 10000"/>
                  <a:gd name="connsiteY17" fmla="*/ 4620 h 9880"/>
                  <a:gd name="connsiteX18" fmla="*/ 1564 w 10000"/>
                  <a:gd name="connsiteY18" fmla="*/ 3930 h 9880"/>
                  <a:gd name="connsiteX19" fmla="*/ 1818 w 10000"/>
                  <a:gd name="connsiteY19" fmla="*/ 2965 h 9880"/>
                  <a:gd name="connsiteX20" fmla="*/ 1869 w 10000"/>
                  <a:gd name="connsiteY20" fmla="*/ 2414 h 9880"/>
                  <a:gd name="connsiteX21" fmla="*/ 2833 w 10000"/>
                  <a:gd name="connsiteY21" fmla="*/ 1931 h 9880"/>
                  <a:gd name="connsiteX22" fmla="*/ 4001 w 10000"/>
                  <a:gd name="connsiteY22" fmla="*/ 1931 h 9880"/>
                  <a:gd name="connsiteX23" fmla="*/ 5372 w 10000"/>
                  <a:gd name="connsiteY23" fmla="*/ 1862 h 9880"/>
                  <a:gd name="connsiteX24" fmla="*/ 5930 w 10000"/>
                  <a:gd name="connsiteY24" fmla="*/ 1310 h 9880"/>
                  <a:gd name="connsiteX25" fmla="*/ 6235 w 10000"/>
                  <a:gd name="connsiteY25" fmla="*/ 0 h 9880"/>
                  <a:gd name="connsiteX26" fmla="*/ 6692 w 10000"/>
                  <a:gd name="connsiteY26" fmla="*/ 552 h 9880"/>
                  <a:gd name="connsiteX27" fmla="*/ 6793 w 10000"/>
                  <a:gd name="connsiteY27" fmla="*/ 758 h 9880"/>
                  <a:gd name="connsiteX28" fmla="*/ 7199 w 10000"/>
                  <a:gd name="connsiteY28" fmla="*/ 1448 h 9880"/>
                  <a:gd name="connsiteX29" fmla="*/ 6742 w 10000"/>
                  <a:gd name="connsiteY29" fmla="*/ 1724 h 9880"/>
                  <a:gd name="connsiteX30" fmla="*/ 6742 w 10000"/>
                  <a:gd name="connsiteY30" fmla="*/ 2827 h 9880"/>
                  <a:gd name="connsiteX31" fmla="*/ 7149 w 10000"/>
                  <a:gd name="connsiteY31" fmla="*/ 3172 h 9880"/>
                  <a:gd name="connsiteX32" fmla="*/ 7351 w 10000"/>
                  <a:gd name="connsiteY32" fmla="*/ 3379 h 9880"/>
                  <a:gd name="connsiteX33" fmla="*/ 7555 w 10000"/>
                  <a:gd name="connsiteY33" fmla="*/ 3448 h 9880"/>
                  <a:gd name="connsiteX34" fmla="*/ 7656 w 10000"/>
                  <a:gd name="connsiteY34" fmla="*/ 3655 h 9880"/>
                  <a:gd name="connsiteX35" fmla="*/ 7960 w 10000"/>
                  <a:gd name="connsiteY35" fmla="*/ 3793 h 9880"/>
                  <a:gd name="connsiteX36" fmla="*/ 8265 w 10000"/>
                  <a:gd name="connsiteY36" fmla="*/ 3724 h 9880"/>
                  <a:gd name="connsiteX37" fmla="*/ 8316 w 10000"/>
                  <a:gd name="connsiteY37" fmla="*/ 3241 h 9880"/>
                  <a:gd name="connsiteX38" fmla="*/ 8773 w 10000"/>
                  <a:gd name="connsiteY38" fmla="*/ 3379 h 9880"/>
                  <a:gd name="connsiteX39" fmla="*/ 9027 w 10000"/>
                  <a:gd name="connsiteY39" fmla="*/ 3724 h 9880"/>
                  <a:gd name="connsiteX40" fmla="*/ 9331 w 10000"/>
                  <a:gd name="connsiteY40" fmla="*/ 3862 h 9880"/>
                  <a:gd name="connsiteX41" fmla="*/ 9788 w 10000"/>
                  <a:gd name="connsiteY41" fmla="*/ 4620 h 9880"/>
                  <a:gd name="connsiteX42" fmla="*/ 9839 w 10000"/>
                  <a:gd name="connsiteY42" fmla="*/ 5172 h 9880"/>
                  <a:gd name="connsiteX43" fmla="*/ 8215 w 10000"/>
                  <a:gd name="connsiteY43" fmla="*/ 5103 h 9880"/>
                  <a:gd name="connsiteX44" fmla="*/ 7910 w 10000"/>
                  <a:gd name="connsiteY44" fmla="*/ 4965 h 9880"/>
                  <a:gd name="connsiteX45" fmla="*/ 8063 w 10000"/>
                  <a:gd name="connsiteY45" fmla="*/ 5655 h 9880"/>
                  <a:gd name="connsiteX46" fmla="*/ 7707 w 10000"/>
                  <a:gd name="connsiteY46" fmla="*/ 8137 h 9880"/>
                  <a:gd name="connsiteX47" fmla="*/ 6488 w 10000"/>
                  <a:gd name="connsiteY47" fmla="*/ 8413 h 9880"/>
                  <a:gd name="connsiteX48" fmla="*/ 6539 w 10000"/>
                  <a:gd name="connsiteY48" fmla="*/ 7655 h 9880"/>
                  <a:gd name="connsiteX49" fmla="*/ 5677 w 10000"/>
                  <a:gd name="connsiteY49" fmla="*/ 7585 h 9880"/>
                  <a:gd name="connsiteX50" fmla="*/ 5778 w 10000"/>
                  <a:gd name="connsiteY50" fmla="*/ 7517 h 98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000" h="9880">
                    <a:moveTo>
                      <a:pt x="5778" y="7517"/>
                    </a:moveTo>
                    <a:cubicBezTo>
                      <a:pt x="4881" y="7631"/>
                      <a:pt x="5253" y="7701"/>
                      <a:pt x="5117" y="9033"/>
                    </a:cubicBezTo>
                    <a:cubicBezTo>
                      <a:pt x="5083" y="9402"/>
                      <a:pt x="4936" y="8251"/>
                      <a:pt x="4733" y="8434"/>
                    </a:cubicBezTo>
                    <a:cubicBezTo>
                      <a:pt x="5021" y="8688"/>
                      <a:pt x="4417" y="7955"/>
                      <a:pt x="4519" y="8346"/>
                    </a:cubicBezTo>
                    <a:cubicBezTo>
                      <a:pt x="4483" y="8417"/>
                      <a:pt x="4385" y="8068"/>
                      <a:pt x="4275" y="8103"/>
                    </a:cubicBezTo>
                    <a:cubicBezTo>
                      <a:pt x="4165" y="8137"/>
                      <a:pt x="3988" y="8275"/>
                      <a:pt x="3912" y="7925"/>
                    </a:cubicBezTo>
                    <a:cubicBezTo>
                      <a:pt x="3743" y="7925"/>
                      <a:pt x="3875" y="8098"/>
                      <a:pt x="3740" y="8052"/>
                    </a:cubicBezTo>
                    <a:cubicBezTo>
                      <a:pt x="3621" y="7822"/>
                      <a:pt x="3001" y="8735"/>
                      <a:pt x="2832" y="8575"/>
                    </a:cubicBezTo>
                    <a:cubicBezTo>
                      <a:pt x="2612" y="8644"/>
                      <a:pt x="2477" y="9499"/>
                      <a:pt x="2273" y="9407"/>
                    </a:cubicBezTo>
                    <a:cubicBezTo>
                      <a:pt x="1935" y="9269"/>
                      <a:pt x="1064" y="10018"/>
                      <a:pt x="709" y="9858"/>
                    </a:cubicBezTo>
                    <a:cubicBezTo>
                      <a:pt x="371" y="9628"/>
                      <a:pt x="204" y="9483"/>
                      <a:pt x="52" y="9413"/>
                    </a:cubicBezTo>
                    <a:cubicBezTo>
                      <a:pt x="-117" y="9344"/>
                      <a:pt x="159" y="8712"/>
                      <a:pt x="396" y="8482"/>
                    </a:cubicBezTo>
                    <a:cubicBezTo>
                      <a:pt x="498" y="8390"/>
                      <a:pt x="633" y="8413"/>
                      <a:pt x="751" y="8345"/>
                    </a:cubicBezTo>
                    <a:cubicBezTo>
                      <a:pt x="1140" y="8068"/>
                      <a:pt x="667" y="8321"/>
                      <a:pt x="1056" y="8137"/>
                    </a:cubicBezTo>
                    <a:cubicBezTo>
                      <a:pt x="1225" y="7770"/>
                      <a:pt x="1564" y="7816"/>
                      <a:pt x="1818" y="7585"/>
                    </a:cubicBezTo>
                    <a:cubicBezTo>
                      <a:pt x="1902" y="7264"/>
                      <a:pt x="2071" y="6850"/>
                      <a:pt x="2223" y="6551"/>
                    </a:cubicBezTo>
                    <a:cubicBezTo>
                      <a:pt x="2274" y="6230"/>
                      <a:pt x="2292" y="6045"/>
                      <a:pt x="2427" y="5793"/>
                    </a:cubicBezTo>
                    <a:cubicBezTo>
                      <a:pt x="2562" y="5034"/>
                      <a:pt x="1902" y="4782"/>
                      <a:pt x="1462" y="4620"/>
                    </a:cubicBezTo>
                    <a:cubicBezTo>
                      <a:pt x="1344" y="4299"/>
                      <a:pt x="1513" y="4207"/>
                      <a:pt x="1564" y="3930"/>
                    </a:cubicBezTo>
                    <a:cubicBezTo>
                      <a:pt x="1614" y="3655"/>
                      <a:pt x="1766" y="3218"/>
                      <a:pt x="1818" y="2965"/>
                    </a:cubicBezTo>
                    <a:cubicBezTo>
                      <a:pt x="1835" y="2781"/>
                      <a:pt x="1749" y="2528"/>
                      <a:pt x="1869" y="2414"/>
                    </a:cubicBezTo>
                    <a:cubicBezTo>
                      <a:pt x="2122" y="2184"/>
                      <a:pt x="2528" y="1977"/>
                      <a:pt x="2833" y="1931"/>
                    </a:cubicBezTo>
                    <a:cubicBezTo>
                      <a:pt x="3188" y="1885"/>
                      <a:pt x="3594" y="1885"/>
                      <a:pt x="4001" y="1931"/>
                    </a:cubicBezTo>
                    <a:cubicBezTo>
                      <a:pt x="4424" y="1931"/>
                      <a:pt x="5050" y="1953"/>
                      <a:pt x="5372" y="1862"/>
                    </a:cubicBezTo>
                    <a:cubicBezTo>
                      <a:pt x="5795" y="1770"/>
                      <a:pt x="5795" y="1839"/>
                      <a:pt x="5930" y="1310"/>
                    </a:cubicBezTo>
                    <a:cubicBezTo>
                      <a:pt x="5981" y="804"/>
                      <a:pt x="6117" y="483"/>
                      <a:pt x="6235" y="0"/>
                    </a:cubicBezTo>
                    <a:cubicBezTo>
                      <a:pt x="6370" y="138"/>
                      <a:pt x="6557" y="483"/>
                      <a:pt x="6692" y="552"/>
                    </a:cubicBezTo>
                    <a:cubicBezTo>
                      <a:pt x="6793" y="598"/>
                      <a:pt x="6793" y="758"/>
                      <a:pt x="6793" y="758"/>
                    </a:cubicBezTo>
                    <a:cubicBezTo>
                      <a:pt x="6945" y="1081"/>
                      <a:pt x="7335" y="920"/>
                      <a:pt x="7199" y="1448"/>
                    </a:cubicBezTo>
                    <a:cubicBezTo>
                      <a:pt x="7149" y="1655"/>
                      <a:pt x="6742" y="1724"/>
                      <a:pt x="6742" y="1724"/>
                    </a:cubicBezTo>
                    <a:cubicBezTo>
                      <a:pt x="6557" y="2092"/>
                      <a:pt x="6624" y="2436"/>
                      <a:pt x="6742" y="2827"/>
                    </a:cubicBezTo>
                    <a:cubicBezTo>
                      <a:pt x="6810" y="3034"/>
                      <a:pt x="7149" y="3172"/>
                      <a:pt x="7149" y="3172"/>
                    </a:cubicBezTo>
                    <a:cubicBezTo>
                      <a:pt x="7216" y="3241"/>
                      <a:pt x="7284" y="3333"/>
                      <a:pt x="7351" y="3379"/>
                    </a:cubicBezTo>
                    <a:cubicBezTo>
                      <a:pt x="7419" y="3425"/>
                      <a:pt x="7504" y="3402"/>
                      <a:pt x="7555" y="3448"/>
                    </a:cubicBezTo>
                    <a:cubicBezTo>
                      <a:pt x="7606" y="3494"/>
                      <a:pt x="7606" y="3609"/>
                      <a:pt x="7656" y="3655"/>
                    </a:cubicBezTo>
                    <a:cubicBezTo>
                      <a:pt x="7741" y="3724"/>
                      <a:pt x="7960" y="3793"/>
                      <a:pt x="7960" y="3793"/>
                    </a:cubicBezTo>
                    <a:cubicBezTo>
                      <a:pt x="8063" y="3770"/>
                      <a:pt x="8198" y="3839"/>
                      <a:pt x="8265" y="3724"/>
                    </a:cubicBezTo>
                    <a:cubicBezTo>
                      <a:pt x="8350" y="3609"/>
                      <a:pt x="8232" y="3356"/>
                      <a:pt x="8316" y="3241"/>
                    </a:cubicBezTo>
                    <a:cubicBezTo>
                      <a:pt x="8367" y="3172"/>
                      <a:pt x="8689" y="3333"/>
                      <a:pt x="8773" y="3379"/>
                    </a:cubicBezTo>
                    <a:cubicBezTo>
                      <a:pt x="8841" y="3655"/>
                      <a:pt x="8790" y="3586"/>
                      <a:pt x="9027" y="3724"/>
                    </a:cubicBezTo>
                    <a:lnTo>
                      <a:pt x="9331" y="3862"/>
                    </a:lnTo>
                    <a:cubicBezTo>
                      <a:pt x="9400" y="4161"/>
                      <a:pt x="9586" y="4437"/>
                      <a:pt x="9788" y="4620"/>
                    </a:cubicBezTo>
                    <a:cubicBezTo>
                      <a:pt x="10026" y="5103"/>
                      <a:pt x="10093" y="4942"/>
                      <a:pt x="9839" y="5172"/>
                    </a:cubicBezTo>
                    <a:cubicBezTo>
                      <a:pt x="9298" y="5149"/>
                      <a:pt x="8756" y="5172"/>
                      <a:pt x="8215" y="5103"/>
                    </a:cubicBezTo>
                    <a:cubicBezTo>
                      <a:pt x="8113" y="5103"/>
                      <a:pt x="7910" y="4965"/>
                      <a:pt x="7910" y="4965"/>
                    </a:cubicBezTo>
                    <a:cubicBezTo>
                      <a:pt x="7825" y="5287"/>
                      <a:pt x="7808" y="5540"/>
                      <a:pt x="8063" y="5655"/>
                    </a:cubicBezTo>
                    <a:cubicBezTo>
                      <a:pt x="8181" y="6160"/>
                      <a:pt x="8299" y="7862"/>
                      <a:pt x="7707" y="8137"/>
                    </a:cubicBezTo>
                    <a:cubicBezTo>
                      <a:pt x="7402" y="8781"/>
                      <a:pt x="7183" y="8459"/>
                      <a:pt x="6488" y="8413"/>
                    </a:cubicBezTo>
                    <a:cubicBezTo>
                      <a:pt x="6167" y="8207"/>
                      <a:pt x="6793" y="7816"/>
                      <a:pt x="6539" y="7655"/>
                    </a:cubicBezTo>
                    <a:cubicBezTo>
                      <a:pt x="6438" y="7585"/>
                      <a:pt x="5574" y="7655"/>
                      <a:pt x="5677" y="7585"/>
                    </a:cubicBezTo>
                    <a:lnTo>
                      <a:pt x="5778" y="7517"/>
                    </a:ln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29" name="Freeform 75"/>
              <p:cNvSpPr/>
              <p:nvPr/>
            </p:nvSpPr>
            <p:spPr bwMode="auto">
              <a:xfrm>
                <a:off x="5555698" y="6577923"/>
                <a:ext cx="752475" cy="1042397"/>
              </a:xfrm>
              <a:custGeom>
                <a:gdLst>
                  <a:gd name="T0" fmla="*/ 2147483647 w 420"/>
                  <a:gd name="T1" fmla="*/ 2147483647 h 551"/>
                  <a:gd name="T2" fmla="*/ 2147483647 w 420"/>
                  <a:gd name="T3" fmla="*/ 2147483647 h 551"/>
                  <a:gd name="T4" fmla="*/ 2147483647 w 420"/>
                  <a:gd name="T5" fmla="*/ 2147483647 h 551"/>
                  <a:gd name="T6" fmla="*/ 2147483647 w 420"/>
                  <a:gd name="T7" fmla="*/ 2147483647 h 551"/>
                  <a:gd name="T8" fmla="*/ 2147483647 w 420"/>
                  <a:gd name="T9" fmla="*/ 2147483647 h 551"/>
                  <a:gd name="T10" fmla="*/ 2147483647 w 420"/>
                  <a:gd name="T11" fmla="*/ 2147483647 h 551"/>
                  <a:gd name="T12" fmla="*/ 2147483647 w 420"/>
                  <a:gd name="T13" fmla="*/ 2147483647 h 551"/>
                  <a:gd name="T14" fmla="*/ 2147483647 w 420"/>
                  <a:gd name="T15" fmla="*/ 2147483647 h 551"/>
                  <a:gd name="T16" fmla="*/ 2147483647 w 420"/>
                  <a:gd name="T17" fmla="*/ 2147483647 h 551"/>
                  <a:gd name="T18" fmla="*/ 2147483647 w 420"/>
                  <a:gd name="T19" fmla="*/ 2147483647 h 551"/>
                  <a:gd name="T20" fmla="*/ 2147483647 w 420"/>
                  <a:gd name="T21" fmla="*/ 2147483647 h 551"/>
                  <a:gd name="T22" fmla="*/ 2147483647 w 420"/>
                  <a:gd name="T23" fmla="*/ 2147483647 h 551"/>
                  <a:gd name="T24" fmla="*/ 2147483647 w 420"/>
                  <a:gd name="T25" fmla="*/ 2147483647 h 551"/>
                  <a:gd name="T26" fmla="*/ 2147483647 w 420"/>
                  <a:gd name="T27" fmla="*/ 2147483647 h 551"/>
                  <a:gd name="T28" fmla="*/ 2147483647 w 420"/>
                  <a:gd name="T29" fmla="*/ 2147483647 h 551"/>
                  <a:gd name="T30" fmla="*/ 2147483647 w 420"/>
                  <a:gd name="T31" fmla="*/ 2147483647 h 551"/>
                  <a:gd name="T32" fmla="*/ 2147483647 w 420"/>
                  <a:gd name="T33" fmla="*/ 2147483647 h 551"/>
                  <a:gd name="T34" fmla="*/ 0 w 420"/>
                  <a:gd name="T35" fmla="*/ 2147483647 h 551"/>
                  <a:gd name="T36" fmla="*/ 2147483647 w 420"/>
                  <a:gd name="T37" fmla="*/ 2147483647 h 551"/>
                  <a:gd name="T38" fmla="*/ 2147483647 w 420"/>
                  <a:gd name="T39" fmla="*/ 2147483647 h 551"/>
                  <a:gd name="T40" fmla="*/ 2147483647 w 420"/>
                  <a:gd name="T41" fmla="*/ 2147483647 h 551"/>
                  <a:gd name="T42" fmla="*/ 2147483647 w 420"/>
                  <a:gd name="T43" fmla="*/ 2147483647 h 551"/>
                  <a:gd name="T44" fmla="*/ 2147483647 w 420"/>
                  <a:gd name="T45" fmla="*/ 2147483647 h 551"/>
                  <a:gd name="T46" fmla="*/ 2147483647 w 420"/>
                  <a:gd name="T47" fmla="*/ 2147483647 h 551"/>
                  <a:gd name="T48" fmla="*/ 2147483647 w 420"/>
                  <a:gd name="T49" fmla="*/ 2147483647 h 551"/>
                  <a:gd name="T50" fmla="*/ 2147483647 w 420"/>
                  <a:gd name="T51" fmla="*/ 2147483647 h 551"/>
                  <a:gd name="T52" fmla="*/ 2147483647 w 420"/>
                  <a:gd name="T53" fmla="*/ 2147483647 h 551"/>
                  <a:gd name="T54" fmla="*/ 2147483647 w 420"/>
                  <a:gd name="T55" fmla="*/ 2147483647 h 551"/>
                  <a:gd name="T56" fmla="*/ 2147483647 w 420"/>
                  <a:gd name="T57" fmla="*/ 2147483647 h 551"/>
                  <a:gd name="T58" fmla="*/ 2147483647 w 420"/>
                  <a:gd name="T59" fmla="*/ 2147483647 h 551"/>
                  <a:gd name="T60" fmla="*/ 2147483647 w 420"/>
                  <a:gd name="T61" fmla="*/ 2147483647 h 551"/>
                  <a:gd name="T62" fmla="*/ 2147483647 w 420"/>
                  <a:gd name="T63" fmla="*/ 2147483647 h 551"/>
                  <a:gd name="T64" fmla="*/ 2147483647 w 420"/>
                  <a:gd name="T65" fmla="*/ 2147483647 h 551"/>
                  <a:gd name="T66" fmla="*/ 2147483647 w 420"/>
                  <a:gd name="T67" fmla="*/ 2147483647 h 551"/>
                  <a:gd name="T68" fmla="*/ 2147483647 w 420"/>
                  <a:gd name="T69" fmla="*/ 2147483647 h 551"/>
                  <a:gd name="T70" fmla="*/ 2147483647 w 420"/>
                  <a:gd name="T71" fmla="*/ 2147483647 h 551"/>
                  <a:gd name="T72" fmla="*/ 2147483647 w 420"/>
                  <a:gd name="T73" fmla="*/ 2147483647 h 55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0"/>
                  <a:gd name="T112" fmla="*/ 0 h 551"/>
                  <a:gd name="T113" fmla="*/ 420 w 420"/>
                  <a:gd name="T114" fmla="*/ 551 h 551"/>
                  <a:gd name="connsiteX0" fmla="*/ 10000 w 10000"/>
                  <a:gd name="connsiteY0" fmla="*/ 8087 h 10000"/>
                  <a:gd name="connsiteX1" fmla="*/ 9429 w 10000"/>
                  <a:gd name="connsiteY1" fmla="*/ 7760 h 10000"/>
                  <a:gd name="connsiteX2" fmla="*/ 8439 w 10000"/>
                  <a:gd name="connsiteY2" fmla="*/ 8443 h 10000"/>
                  <a:gd name="connsiteX3" fmla="*/ 8112 w 10000"/>
                  <a:gd name="connsiteY3" fmla="*/ 8174 h 10000"/>
                  <a:gd name="connsiteX4" fmla="*/ 7143 w 10000"/>
                  <a:gd name="connsiteY4" fmla="*/ 8525 h 10000"/>
                  <a:gd name="connsiteX5" fmla="*/ 6138 w 10000"/>
                  <a:gd name="connsiteY5" fmla="*/ 8278 h 10000"/>
                  <a:gd name="connsiteX6" fmla="*/ 6000 w 10000"/>
                  <a:gd name="connsiteY6" fmla="*/ 9562 h 10000"/>
                  <a:gd name="connsiteX7" fmla="*/ 5643 w 10000"/>
                  <a:gd name="connsiteY7" fmla="*/ 9891 h 10000"/>
                  <a:gd name="connsiteX8" fmla="*/ 5214 w 10000"/>
                  <a:gd name="connsiteY8" fmla="*/ 10000 h 10000"/>
                  <a:gd name="connsiteX9" fmla="*/ 4500 w 10000"/>
                  <a:gd name="connsiteY9" fmla="*/ 9672 h 10000"/>
                  <a:gd name="connsiteX10" fmla="*/ 4143 w 10000"/>
                  <a:gd name="connsiteY10" fmla="*/ 9180 h 10000"/>
                  <a:gd name="connsiteX11" fmla="*/ 3929 w 10000"/>
                  <a:gd name="connsiteY11" fmla="*/ 8252 h 10000"/>
                  <a:gd name="connsiteX12" fmla="*/ 4286 w 10000"/>
                  <a:gd name="connsiteY12" fmla="*/ 7486 h 10000"/>
                  <a:gd name="connsiteX13" fmla="*/ 3857 w 10000"/>
                  <a:gd name="connsiteY13" fmla="*/ 5628 h 10000"/>
                  <a:gd name="connsiteX14" fmla="*/ 4071 w 10000"/>
                  <a:gd name="connsiteY14" fmla="*/ 5192 h 10000"/>
                  <a:gd name="connsiteX15" fmla="*/ 1786 w 10000"/>
                  <a:gd name="connsiteY15" fmla="*/ 5082 h 10000"/>
                  <a:gd name="connsiteX16" fmla="*/ 500 w 10000"/>
                  <a:gd name="connsiteY16" fmla="*/ 4864 h 10000"/>
                  <a:gd name="connsiteX17" fmla="*/ 0 w 10000"/>
                  <a:gd name="connsiteY17" fmla="*/ 2896 h 10000"/>
                  <a:gd name="connsiteX18" fmla="*/ 1143 w 10000"/>
                  <a:gd name="connsiteY18" fmla="*/ 2951 h 10000"/>
                  <a:gd name="connsiteX19" fmla="*/ 3143 w 10000"/>
                  <a:gd name="connsiteY19" fmla="*/ 2896 h 10000"/>
                  <a:gd name="connsiteX20" fmla="*/ 3143 w 10000"/>
                  <a:gd name="connsiteY20" fmla="*/ 2568 h 10000"/>
                  <a:gd name="connsiteX21" fmla="*/ 2571 w 10000"/>
                  <a:gd name="connsiteY21" fmla="*/ 2022 h 10000"/>
                  <a:gd name="connsiteX22" fmla="*/ 2786 w 10000"/>
                  <a:gd name="connsiteY22" fmla="*/ 1093 h 10000"/>
                  <a:gd name="connsiteX23" fmla="*/ 3000 w 10000"/>
                  <a:gd name="connsiteY23" fmla="*/ 711 h 10000"/>
                  <a:gd name="connsiteX24" fmla="*/ 3429 w 10000"/>
                  <a:gd name="connsiteY24" fmla="*/ 0 h 10000"/>
                  <a:gd name="connsiteX25" fmla="*/ 4929 w 10000"/>
                  <a:gd name="connsiteY25" fmla="*/ 219 h 10000"/>
                  <a:gd name="connsiteX26" fmla="*/ 5643 w 10000"/>
                  <a:gd name="connsiteY26" fmla="*/ 601 h 10000"/>
                  <a:gd name="connsiteX27" fmla="*/ 5714 w 10000"/>
                  <a:gd name="connsiteY27" fmla="*/ 1312 h 10000"/>
                  <a:gd name="connsiteX28" fmla="*/ 5857 w 10000"/>
                  <a:gd name="connsiteY28" fmla="*/ 1640 h 10000"/>
                  <a:gd name="connsiteX29" fmla="*/ 6143 w 10000"/>
                  <a:gd name="connsiteY29" fmla="*/ 1967 h 10000"/>
                  <a:gd name="connsiteX30" fmla="*/ 7214 w 10000"/>
                  <a:gd name="connsiteY30" fmla="*/ 3388 h 10000"/>
                  <a:gd name="connsiteX31" fmla="*/ 8214 w 10000"/>
                  <a:gd name="connsiteY31" fmla="*/ 3442 h 10000"/>
                  <a:gd name="connsiteX32" fmla="*/ 8643 w 10000"/>
                  <a:gd name="connsiteY32" fmla="*/ 4318 h 10000"/>
                  <a:gd name="connsiteX33" fmla="*/ 8571 w 10000"/>
                  <a:gd name="connsiteY33" fmla="*/ 5465 h 10000"/>
                  <a:gd name="connsiteX34" fmla="*/ 10000 w 10000"/>
                  <a:gd name="connsiteY34" fmla="*/ 5519 h 10000"/>
                  <a:gd name="connsiteX35" fmla="*/ 9929 w 10000"/>
                  <a:gd name="connsiteY35" fmla="*/ 7213 h 10000"/>
                  <a:gd name="connsiteX36" fmla="*/ 10000 w 10000"/>
                  <a:gd name="connsiteY36" fmla="*/ 808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10000" y="8087"/>
                    </a:moveTo>
                    <a:cubicBezTo>
                      <a:pt x="9762" y="7960"/>
                      <a:pt x="9690" y="7832"/>
                      <a:pt x="9429" y="7760"/>
                    </a:cubicBezTo>
                    <a:cubicBezTo>
                      <a:pt x="9048" y="7778"/>
                      <a:pt x="8820" y="8371"/>
                      <a:pt x="8439" y="8443"/>
                    </a:cubicBezTo>
                    <a:cubicBezTo>
                      <a:pt x="8367" y="8461"/>
                      <a:pt x="8328" y="8160"/>
                      <a:pt x="8112" y="8174"/>
                    </a:cubicBezTo>
                    <a:cubicBezTo>
                      <a:pt x="7896" y="8188"/>
                      <a:pt x="7429" y="8379"/>
                      <a:pt x="7143" y="8525"/>
                    </a:cubicBezTo>
                    <a:cubicBezTo>
                      <a:pt x="6976" y="8780"/>
                      <a:pt x="6329" y="8114"/>
                      <a:pt x="6138" y="8278"/>
                    </a:cubicBezTo>
                    <a:cubicBezTo>
                      <a:pt x="5948" y="8442"/>
                      <a:pt x="6095" y="9399"/>
                      <a:pt x="6000" y="9562"/>
                    </a:cubicBezTo>
                    <a:cubicBezTo>
                      <a:pt x="5857" y="9672"/>
                      <a:pt x="5810" y="9818"/>
                      <a:pt x="5643" y="9891"/>
                    </a:cubicBezTo>
                    <a:cubicBezTo>
                      <a:pt x="5524" y="9946"/>
                      <a:pt x="5214" y="10000"/>
                      <a:pt x="5214" y="10000"/>
                    </a:cubicBezTo>
                    <a:cubicBezTo>
                      <a:pt x="4786" y="9927"/>
                      <a:pt x="4833" y="9836"/>
                      <a:pt x="4500" y="9672"/>
                    </a:cubicBezTo>
                    <a:cubicBezTo>
                      <a:pt x="4167" y="9289"/>
                      <a:pt x="4262" y="9472"/>
                      <a:pt x="4143" y="9180"/>
                    </a:cubicBezTo>
                    <a:cubicBezTo>
                      <a:pt x="4095" y="8798"/>
                      <a:pt x="4048" y="8598"/>
                      <a:pt x="3929" y="8252"/>
                    </a:cubicBezTo>
                    <a:cubicBezTo>
                      <a:pt x="3976" y="7924"/>
                      <a:pt x="3929" y="7669"/>
                      <a:pt x="4286" y="7486"/>
                    </a:cubicBezTo>
                    <a:cubicBezTo>
                      <a:pt x="4214" y="6229"/>
                      <a:pt x="4214" y="6448"/>
                      <a:pt x="3857" y="5628"/>
                    </a:cubicBezTo>
                    <a:cubicBezTo>
                      <a:pt x="4000" y="5556"/>
                      <a:pt x="4333" y="5355"/>
                      <a:pt x="4071" y="5192"/>
                    </a:cubicBezTo>
                    <a:cubicBezTo>
                      <a:pt x="3476" y="4827"/>
                      <a:pt x="2548" y="5100"/>
                      <a:pt x="1786" y="5082"/>
                    </a:cubicBezTo>
                    <a:cubicBezTo>
                      <a:pt x="1262" y="4955"/>
                      <a:pt x="1071" y="4918"/>
                      <a:pt x="500" y="4864"/>
                    </a:cubicBezTo>
                    <a:cubicBezTo>
                      <a:pt x="381" y="2076"/>
                      <a:pt x="548" y="4135"/>
                      <a:pt x="0" y="2896"/>
                    </a:cubicBezTo>
                    <a:cubicBezTo>
                      <a:pt x="381" y="2714"/>
                      <a:pt x="738" y="2878"/>
                      <a:pt x="1143" y="2951"/>
                    </a:cubicBezTo>
                    <a:cubicBezTo>
                      <a:pt x="1810" y="2933"/>
                      <a:pt x="2571" y="3151"/>
                      <a:pt x="3143" y="2896"/>
                    </a:cubicBezTo>
                    <a:cubicBezTo>
                      <a:pt x="3571" y="2787"/>
                      <a:pt x="3238" y="2714"/>
                      <a:pt x="3143" y="2568"/>
                    </a:cubicBezTo>
                    <a:cubicBezTo>
                      <a:pt x="3048" y="2423"/>
                      <a:pt x="2619" y="2259"/>
                      <a:pt x="2571" y="2022"/>
                    </a:cubicBezTo>
                    <a:cubicBezTo>
                      <a:pt x="2714" y="1712"/>
                      <a:pt x="2690" y="1403"/>
                      <a:pt x="2786" y="1093"/>
                    </a:cubicBezTo>
                    <a:cubicBezTo>
                      <a:pt x="2833" y="965"/>
                      <a:pt x="2952" y="838"/>
                      <a:pt x="3000" y="711"/>
                    </a:cubicBezTo>
                    <a:cubicBezTo>
                      <a:pt x="3095" y="438"/>
                      <a:pt x="3071" y="91"/>
                      <a:pt x="3429" y="0"/>
                    </a:cubicBezTo>
                    <a:cubicBezTo>
                      <a:pt x="4167" y="37"/>
                      <a:pt x="4429" y="-36"/>
                      <a:pt x="4929" y="219"/>
                    </a:cubicBezTo>
                    <a:cubicBezTo>
                      <a:pt x="5048" y="474"/>
                      <a:pt x="5357" y="456"/>
                      <a:pt x="5643" y="601"/>
                    </a:cubicBezTo>
                    <a:cubicBezTo>
                      <a:pt x="5738" y="856"/>
                      <a:pt x="5810" y="1039"/>
                      <a:pt x="5714" y="1312"/>
                    </a:cubicBezTo>
                    <a:cubicBezTo>
                      <a:pt x="5762" y="1421"/>
                      <a:pt x="5762" y="1549"/>
                      <a:pt x="5857" y="1640"/>
                    </a:cubicBezTo>
                    <a:lnTo>
                      <a:pt x="6143" y="1967"/>
                    </a:lnTo>
                    <a:cubicBezTo>
                      <a:pt x="6286" y="2405"/>
                      <a:pt x="6500" y="3315"/>
                      <a:pt x="7214" y="3388"/>
                    </a:cubicBezTo>
                    <a:cubicBezTo>
                      <a:pt x="7548" y="3424"/>
                      <a:pt x="7881" y="3424"/>
                      <a:pt x="8214" y="3442"/>
                    </a:cubicBezTo>
                    <a:cubicBezTo>
                      <a:pt x="8619" y="3661"/>
                      <a:pt x="8500" y="3971"/>
                      <a:pt x="8643" y="4318"/>
                    </a:cubicBezTo>
                    <a:cubicBezTo>
                      <a:pt x="8643" y="4336"/>
                      <a:pt x="8381" y="5409"/>
                      <a:pt x="8571" y="5465"/>
                    </a:cubicBezTo>
                    <a:cubicBezTo>
                      <a:pt x="9000" y="5610"/>
                      <a:pt x="9524" y="5501"/>
                      <a:pt x="10000" y="5519"/>
                    </a:cubicBezTo>
                    <a:cubicBezTo>
                      <a:pt x="9976" y="6084"/>
                      <a:pt x="9976" y="6649"/>
                      <a:pt x="9929" y="7213"/>
                    </a:cubicBezTo>
                    <a:cubicBezTo>
                      <a:pt x="9905" y="7486"/>
                      <a:pt x="9357" y="8252"/>
                      <a:pt x="10000" y="808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0" name="Freeform 297"/>
              <p:cNvSpPr/>
              <p:nvPr/>
            </p:nvSpPr>
            <p:spPr bwMode="auto">
              <a:xfrm>
                <a:off x="5756387" y="4341769"/>
                <a:ext cx="798762" cy="1117249"/>
              </a:xfrm>
              <a:custGeom>
                <a:gdLst>
                  <a:gd name="T0" fmla="*/ 2147483647 w 432"/>
                  <a:gd name="T1" fmla="*/ 2147483647 h 627"/>
                  <a:gd name="T2" fmla="*/ 2147483647 w 432"/>
                  <a:gd name="T3" fmla="*/ 2147483647 h 627"/>
                  <a:gd name="T4" fmla="*/ 2147483647 w 432"/>
                  <a:gd name="T5" fmla="*/ 2147483647 h 627"/>
                  <a:gd name="T6" fmla="*/ 2147483647 w 432"/>
                  <a:gd name="T7" fmla="*/ 2147483647 h 627"/>
                  <a:gd name="T8" fmla="*/ 2147483647 w 432"/>
                  <a:gd name="T9" fmla="*/ 2147483647 h 627"/>
                  <a:gd name="T10" fmla="*/ 2147483647 w 432"/>
                  <a:gd name="T11" fmla="*/ 2147483647 h 627"/>
                  <a:gd name="T12" fmla="*/ 2147483647 w 432"/>
                  <a:gd name="T13" fmla="*/ 2147483647 h 627"/>
                  <a:gd name="T14" fmla="*/ 2147483647 w 432"/>
                  <a:gd name="T15" fmla="*/ 2147483647 h 627"/>
                  <a:gd name="T16" fmla="*/ 2147483647 w 432"/>
                  <a:gd name="T17" fmla="*/ 2147483647 h 627"/>
                  <a:gd name="T18" fmla="*/ 0 w 432"/>
                  <a:gd name="T19" fmla="*/ 2147483647 h 627"/>
                  <a:gd name="T20" fmla="*/ 2147483647 w 432"/>
                  <a:gd name="T21" fmla="*/ 2147483647 h 627"/>
                  <a:gd name="T22" fmla="*/ 2147483647 w 432"/>
                  <a:gd name="T23" fmla="*/ 2147483647 h 627"/>
                  <a:gd name="T24" fmla="*/ 2147483647 w 432"/>
                  <a:gd name="T25" fmla="*/ 2147483647 h 627"/>
                  <a:gd name="T26" fmla="*/ 2147483647 w 432"/>
                  <a:gd name="T27" fmla="*/ 2147483647 h 627"/>
                  <a:gd name="T28" fmla="*/ 2147483647 w 432"/>
                  <a:gd name="T29" fmla="*/ 2147483647 h 627"/>
                  <a:gd name="T30" fmla="*/ 2147483647 w 432"/>
                  <a:gd name="T31" fmla="*/ 2147483647 h 627"/>
                  <a:gd name="T32" fmla="*/ 2147483647 w 432"/>
                  <a:gd name="T33" fmla="*/ 2147483647 h 627"/>
                  <a:gd name="T34" fmla="*/ 2147483647 w 432"/>
                  <a:gd name="T35" fmla="*/ 2147483647 h 627"/>
                  <a:gd name="T36" fmla="*/ 2147483647 w 432"/>
                  <a:gd name="T37" fmla="*/ 2147483647 h 627"/>
                  <a:gd name="T38" fmla="*/ 2147483647 w 432"/>
                  <a:gd name="T39" fmla="*/ 2147483647 h 627"/>
                  <a:gd name="T40" fmla="*/ 2147483647 w 432"/>
                  <a:gd name="T41" fmla="*/ 2147483647 h 627"/>
                  <a:gd name="T42" fmla="*/ 2147483647 w 432"/>
                  <a:gd name="T43" fmla="*/ 2147483647 h 627"/>
                  <a:gd name="T44" fmla="*/ 2147483647 w 432"/>
                  <a:gd name="T45" fmla="*/ 2147483647 h 627"/>
                  <a:gd name="T46" fmla="*/ 2147483647 w 432"/>
                  <a:gd name="T47" fmla="*/ 2147483647 h 627"/>
                  <a:gd name="T48" fmla="*/ 2147483647 w 432"/>
                  <a:gd name="T49" fmla="*/ 2147483647 h 627"/>
                  <a:gd name="T50" fmla="*/ 2147483647 w 432"/>
                  <a:gd name="T51" fmla="*/ 2147483647 h 627"/>
                  <a:gd name="T52" fmla="*/ 2147483647 w 432"/>
                  <a:gd name="T53" fmla="*/ 2147483647 h 627"/>
                  <a:gd name="T54" fmla="*/ 2147483647 w 432"/>
                  <a:gd name="T55" fmla="*/ 2147483647 h 627"/>
                  <a:gd name="T56" fmla="*/ 2147483647 w 432"/>
                  <a:gd name="T57" fmla="*/ 2147483647 h 627"/>
                  <a:gd name="T58" fmla="*/ 2147483647 w 432"/>
                  <a:gd name="T59" fmla="*/ 2147483647 h 627"/>
                  <a:gd name="T60" fmla="*/ 2147483647 w 432"/>
                  <a:gd name="T61" fmla="*/ 2147483647 h 627"/>
                  <a:gd name="T62" fmla="*/ 2147483647 w 432"/>
                  <a:gd name="T63" fmla="*/ 2147483647 h 627"/>
                  <a:gd name="T64" fmla="*/ 2147483647 w 432"/>
                  <a:gd name="T65" fmla="*/ 2147483647 h 627"/>
                  <a:gd name="T66" fmla="*/ 2147483647 w 432"/>
                  <a:gd name="T67" fmla="*/ 2147483647 h 627"/>
                  <a:gd name="T68" fmla="*/ 2147483647 w 432"/>
                  <a:gd name="T69" fmla="*/ 2147483647 h 627"/>
                  <a:gd name="T70" fmla="*/ 2147483647 w 432"/>
                  <a:gd name="T71" fmla="*/ 2147483647 h 627"/>
                  <a:gd name="T72" fmla="*/ 2147483647 w 432"/>
                  <a:gd name="T73" fmla="*/ 2147483647 h 627"/>
                  <a:gd name="T74" fmla="*/ 2147483647 w 432"/>
                  <a:gd name="T75" fmla="*/ 2147483647 h 627"/>
                  <a:gd name="T76" fmla="*/ 2147483647 w 432"/>
                  <a:gd name="T77" fmla="*/ 2147483647 h 627"/>
                  <a:gd name="T78" fmla="*/ 2147483647 w 432"/>
                  <a:gd name="T79" fmla="*/ 2147483647 h 627"/>
                  <a:gd name="T80" fmla="*/ 2147483647 w 432"/>
                  <a:gd name="T81" fmla="*/ 2147483647 h 627"/>
                  <a:gd name="T82" fmla="*/ 2147483647 w 432"/>
                  <a:gd name="T83" fmla="*/ 2147483647 h 627"/>
                  <a:gd name="T84" fmla="*/ 2147483647 w 432"/>
                  <a:gd name="T85" fmla="*/ 2147483647 h 627"/>
                  <a:gd name="T86" fmla="*/ 2147483647 w 432"/>
                  <a:gd name="T87" fmla="*/ 2147483647 h 627"/>
                  <a:gd name="T88" fmla="*/ 2147483647 w 432"/>
                  <a:gd name="T89" fmla="*/ 2147483647 h 627"/>
                  <a:gd name="T90" fmla="*/ 2147483647 w 432"/>
                  <a:gd name="T91" fmla="*/ 2147483647 h 627"/>
                  <a:gd name="T92" fmla="*/ 2147483647 w 432"/>
                  <a:gd name="T93" fmla="*/ 2147483647 h 627"/>
                  <a:gd name="T94" fmla="*/ 2147483647 w 432"/>
                  <a:gd name="T95" fmla="*/ 2147483647 h 627"/>
                  <a:gd name="T96" fmla="*/ 2147483647 w 432"/>
                  <a:gd name="T97" fmla="*/ 2147483647 h 6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9282 w 10602"/>
                  <a:gd name="connsiteY0" fmla="*/ 1233 h 10562"/>
                  <a:gd name="connsiteX1" fmla="*/ 8523 w 10602"/>
                  <a:gd name="connsiteY1" fmla="*/ 1086 h 10562"/>
                  <a:gd name="connsiteX2" fmla="*/ 5797 w 10602"/>
                  <a:gd name="connsiteY2" fmla="*/ 1135 h 10562"/>
                  <a:gd name="connsiteX3" fmla="*/ 5417 w 10602"/>
                  <a:gd name="connsiteY3" fmla="*/ 1867 h 10562"/>
                  <a:gd name="connsiteX4" fmla="*/ 4213 w 10602"/>
                  <a:gd name="connsiteY4" fmla="*/ 1526 h 10562"/>
                  <a:gd name="connsiteX5" fmla="*/ 3509 w 10602"/>
                  <a:gd name="connsiteY5" fmla="*/ 201 h 10562"/>
                  <a:gd name="connsiteX6" fmla="*/ 3035 w 10602"/>
                  <a:gd name="connsiteY6" fmla="*/ 55 h 10562"/>
                  <a:gd name="connsiteX7" fmla="*/ 2036 w 10602"/>
                  <a:gd name="connsiteY7" fmla="*/ 530 h 10562"/>
                  <a:gd name="connsiteX8" fmla="*/ 1553 w 10602"/>
                  <a:gd name="connsiteY8" fmla="*/ 1427 h 10562"/>
                  <a:gd name="connsiteX9" fmla="*/ 1045 w 10602"/>
                  <a:gd name="connsiteY9" fmla="*/ 1964 h 10562"/>
                  <a:gd name="connsiteX10" fmla="*/ 0 w 10602"/>
                  <a:gd name="connsiteY10" fmla="*/ 2570 h 10562"/>
                  <a:gd name="connsiteX11" fmla="*/ 642 w 10602"/>
                  <a:gd name="connsiteY11" fmla="*/ 3557 h 10562"/>
                  <a:gd name="connsiteX12" fmla="*/ 1337 w 10602"/>
                  <a:gd name="connsiteY12" fmla="*/ 3879 h 10562"/>
                  <a:gd name="connsiteX13" fmla="*/ 1660 w 10602"/>
                  <a:gd name="connsiteY13" fmla="*/ 3995 h 10562"/>
                  <a:gd name="connsiteX14" fmla="*/ 1742 w 10602"/>
                  <a:gd name="connsiteY14" fmla="*/ 4503 h 10562"/>
                  <a:gd name="connsiteX15" fmla="*/ 824 w 10602"/>
                  <a:gd name="connsiteY15" fmla="*/ 4684 h 10562"/>
                  <a:gd name="connsiteX16" fmla="*/ 927 w 10602"/>
                  <a:gd name="connsiteY16" fmla="*/ 5150 h 10562"/>
                  <a:gd name="connsiteX17" fmla="*/ 32 w 10602"/>
                  <a:gd name="connsiteY17" fmla="*/ 5786 h 10562"/>
                  <a:gd name="connsiteX18" fmla="*/ 128 w 10602"/>
                  <a:gd name="connsiteY18" fmla="*/ 6342 h 10562"/>
                  <a:gd name="connsiteX19" fmla="*/ 1168 w 10602"/>
                  <a:gd name="connsiteY19" fmla="*/ 7404 h 10562"/>
                  <a:gd name="connsiteX20" fmla="*/ 1381 w 10602"/>
                  <a:gd name="connsiteY20" fmla="*/ 7513 h 10562"/>
                  <a:gd name="connsiteX21" fmla="*/ 1427 w 10602"/>
                  <a:gd name="connsiteY21" fmla="*/ 7648 h 10562"/>
                  <a:gd name="connsiteX22" fmla="*/ 1738 w 10602"/>
                  <a:gd name="connsiteY22" fmla="*/ 7941 h 10562"/>
                  <a:gd name="connsiteX23" fmla="*/ 2899 w 10602"/>
                  <a:gd name="connsiteY23" fmla="*/ 9086 h 10562"/>
                  <a:gd name="connsiteX24" fmla="*/ 4149 w 10602"/>
                  <a:gd name="connsiteY24" fmla="*/ 9241 h 10562"/>
                  <a:gd name="connsiteX25" fmla="*/ 5294 w 10602"/>
                  <a:gd name="connsiteY25" fmla="*/ 10337 h 10562"/>
                  <a:gd name="connsiteX26" fmla="*/ 6001 w 10602"/>
                  <a:gd name="connsiteY26" fmla="*/ 10519 h 10562"/>
                  <a:gd name="connsiteX27" fmla="*/ 6818 w 10602"/>
                  <a:gd name="connsiteY27" fmla="*/ 10500 h 10562"/>
                  <a:gd name="connsiteX28" fmla="*/ 6396 w 10602"/>
                  <a:gd name="connsiteY28" fmla="*/ 9820 h 10562"/>
                  <a:gd name="connsiteX29" fmla="*/ 6939 w 10602"/>
                  <a:gd name="connsiteY29" fmla="*/ 8950 h 10562"/>
                  <a:gd name="connsiteX30" fmla="*/ 7508 w 10602"/>
                  <a:gd name="connsiteY30" fmla="*/ 8508 h 10562"/>
                  <a:gd name="connsiteX31" fmla="*/ 8015 w 10602"/>
                  <a:gd name="connsiteY31" fmla="*/ 8264 h 10562"/>
                  <a:gd name="connsiteX32" fmla="*/ 8015 w 10602"/>
                  <a:gd name="connsiteY32" fmla="*/ 7482 h 10562"/>
                  <a:gd name="connsiteX33" fmla="*/ 7723 w 10602"/>
                  <a:gd name="connsiteY33" fmla="*/ 7421 h 10562"/>
                  <a:gd name="connsiteX34" fmla="*/ 7323 w 10602"/>
                  <a:gd name="connsiteY34" fmla="*/ 7371 h 10562"/>
                  <a:gd name="connsiteX35" fmla="*/ 7087 w 10602"/>
                  <a:gd name="connsiteY35" fmla="*/ 7228 h 10562"/>
                  <a:gd name="connsiteX36" fmla="*/ 6784 w 10602"/>
                  <a:gd name="connsiteY36" fmla="*/ 6963 h 10562"/>
                  <a:gd name="connsiteX37" fmla="*/ 7379 w 10602"/>
                  <a:gd name="connsiteY37" fmla="*/ 6034 h 10562"/>
                  <a:gd name="connsiteX38" fmla="*/ 6375 w 10602"/>
                  <a:gd name="connsiteY38" fmla="*/ 4810 h 10562"/>
                  <a:gd name="connsiteX39" fmla="*/ 8766 w 10602"/>
                  <a:gd name="connsiteY39" fmla="*/ 4882 h 10562"/>
                  <a:gd name="connsiteX40" fmla="*/ 8890 w 10602"/>
                  <a:gd name="connsiteY40" fmla="*/ 4762 h 10562"/>
                  <a:gd name="connsiteX41" fmla="*/ 8895 w 10602"/>
                  <a:gd name="connsiteY41" fmla="*/ 4654 h 10562"/>
                  <a:gd name="connsiteX42" fmla="*/ 9083 w 10602"/>
                  <a:gd name="connsiteY42" fmla="*/ 4412 h 10562"/>
                  <a:gd name="connsiteX43" fmla="*/ 8771 w 10602"/>
                  <a:gd name="connsiteY43" fmla="*/ 3991 h 10562"/>
                  <a:gd name="connsiteX44" fmla="*/ 8142 w 10602"/>
                  <a:gd name="connsiteY44" fmla="*/ 3527 h 10562"/>
                  <a:gd name="connsiteX45" fmla="*/ 8732 w 10602"/>
                  <a:gd name="connsiteY45" fmla="*/ 2936 h 10562"/>
                  <a:gd name="connsiteX46" fmla="*/ 9367 w 10602"/>
                  <a:gd name="connsiteY46" fmla="*/ 2219 h 10562"/>
                  <a:gd name="connsiteX47" fmla="*/ 10232 w 10602"/>
                  <a:gd name="connsiteY47" fmla="*/ 1633 h 10562"/>
                  <a:gd name="connsiteX48" fmla="*/ 10584 w 10602"/>
                  <a:gd name="connsiteY48" fmla="*/ 1012 h 10562"/>
                  <a:gd name="connsiteX49" fmla="*/ 9346 w 10602"/>
                  <a:gd name="connsiteY49" fmla="*/ 1135 h 10562"/>
                  <a:gd name="connsiteX50" fmla="*/ 9092 w 10602"/>
                  <a:gd name="connsiteY50" fmla="*/ 1184 h 10562"/>
                  <a:gd name="connsiteX51" fmla="*/ 9282 w 10602"/>
                  <a:gd name="connsiteY51" fmla="*/ 1233 h 105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0602" h="10562">
                    <a:moveTo>
                      <a:pt x="9282" y="1233"/>
                    </a:moveTo>
                    <a:cubicBezTo>
                      <a:pt x="9029" y="1168"/>
                      <a:pt x="8775" y="1119"/>
                      <a:pt x="8523" y="1086"/>
                    </a:cubicBezTo>
                    <a:lnTo>
                      <a:pt x="5797" y="1135"/>
                    </a:lnTo>
                    <a:cubicBezTo>
                      <a:pt x="5459" y="1152"/>
                      <a:pt x="5841" y="1753"/>
                      <a:pt x="5417" y="1867"/>
                    </a:cubicBezTo>
                    <a:cubicBezTo>
                      <a:pt x="4931" y="1818"/>
                      <a:pt x="4656" y="1639"/>
                      <a:pt x="4213" y="1526"/>
                    </a:cubicBezTo>
                    <a:cubicBezTo>
                      <a:pt x="3852" y="1255"/>
                      <a:pt x="3705" y="446"/>
                      <a:pt x="3509" y="201"/>
                    </a:cubicBezTo>
                    <a:cubicBezTo>
                      <a:pt x="3313" y="-44"/>
                      <a:pt x="3223" y="-29"/>
                      <a:pt x="3035" y="55"/>
                    </a:cubicBezTo>
                    <a:cubicBezTo>
                      <a:pt x="2527" y="87"/>
                      <a:pt x="2374" y="271"/>
                      <a:pt x="2036" y="530"/>
                    </a:cubicBezTo>
                    <a:cubicBezTo>
                      <a:pt x="1931" y="792"/>
                      <a:pt x="1848" y="1281"/>
                      <a:pt x="1553" y="1427"/>
                    </a:cubicBezTo>
                    <a:cubicBezTo>
                      <a:pt x="1362" y="1639"/>
                      <a:pt x="1341" y="1818"/>
                      <a:pt x="1045" y="1964"/>
                    </a:cubicBezTo>
                    <a:cubicBezTo>
                      <a:pt x="877" y="2161"/>
                      <a:pt x="106" y="2342"/>
                      <a:pt x="0" y="2570"/>
                    </a:cubicBezTo>
                    <a:cubicBezTo>
                      <a:pt x="84" y="3172"/>
                      <a:pt x="-119" y="3362"/>
                      <a:pt x="642" y="3557"/>
                    </a:cubicBezTo>
                    <a:cubicBezTo>
                      <a:pt x="768" y="3654"/>
                      <a:pt x="1168" y="3830"/>
                      <a:pt x="1337" y="3879"/>
                    </a:cubicBezTo>
                    <a:cubicBezTo>
                      <a:pt x="1463" y="3927"/>
                      <a:pt x="1593" y="3891"/>
                      <a:pt x="1660" y="3995"/>
                    </a:cubicBezTo>
                    <a:cubicBezTo>
                      <a:pt x="1727" y="4099"/>
                      <a:pt x="2122" y="4439"/>
                      <a:pt x="1742" y="4503"/>
                    </a:cubicBezTo>
                    <a:cubicBezTo>
                      <a:pt x="1404" y="4667"/>
                      <a:pt x="907" y="4375"/>
                      <a:pt x="824" y="4684"/>
                    </a:cubicBezTo>
                    <a:cubicBezTo>
                      <a:pt x="802" y="4780"/>
                      <a:pt x="1059" y="4966"/>
                      <a:pt x="927" y="5150"/>
                    </a:cubicBezTo>
                    <a:cubicBezTo>
                      <a:pt x="795" y="5334"/>
                      <a:pt x="75" y="5542"/>
                      <a:pt x="32" y="5786"/>
                    </a:cubicBezTo>
                    <a:cubicBezTo>
                      <a:pt x="11" y="5932"/>
                      <a:pt x="-61" y="6072"/>
                      <a:pt x="128" y="6342"/>
                    </a:cubicBezTo>
                    <a:cubicBezTo>
                      <a:pt x="317" y="6612"/>
                      <a:pt x="787" y="7208"/>
                      <a:pt x="1168" y="7404"/>
                    </a:cubicBezTo>
                    <a:cubicBezTo>
                      <a:pt x="1210" y="7453"/>
                      <a:pt x="1338" y="7472"/>
                      <a:pt x="1381" y="7513"/>
                    </a:cubicBezTo>
                    <a:cubicBezTo>
                      <a:pt x="1424" y="7554"/>
                      <a:pt x="1385" y="7600"/>
                      <a:pt x="1427" y="7648"/>
                    </a:cubicBezTo>
                    <a:cubicBezTo>
                      <a:pt x="1533" y="7729"/>
                      <a:pt x="1493" y="7701"/>
                      <a:pt x="1738" y="7941"/>
                    </a:cubicBezTo>
                    <a:cubicBezTo>
                      <a:pt x="1983" y="8181"/>
                      <a:pt x="2329" y="8759"/>
                      <a:pt x="2899" y="9086"/>
                    </a:cubicBezTo>
                    <a:cubicBezTo>
                      <a:pt x="3596" y="9005"/>
                      <a:pt x="3326" y="9192"/>
                      <a:pt x="4149" y="9241"/>
                    </a:cubicBezTo>
                    <a:cubicBezTo>
                      <a:pt x="4467" y="9322"/>
                      <a:pt x="5020" y="10190"/>
                      <a:pt x="5294" y="10337"/>
                    </a:cubicBezTo>
                    <a:cubicBezTo>
                      <a:pt x="5717" y="10544"/>
                      <a:pt x="5747" y="10492"/>
                      <a:pt x="6001" y="10519"/>
                    </a:cubicBezTo>
                    <a:cubicBezTo>
                      <a:pt x="6255" y="10546"/>
                      <a:pt x="6867" y="10610"/>
                      <a:pt x="6818" y="10500"/>
                    </a:cubicBezTo>
                    <a:cubicBezTo>
                      <a:pt x="7747" y="10484"/>
                      <a:pt x="5593" y="10245"/>
                      <a:pt x="6396" y="9820"/>
                    </a:cubicBezTo>
                    <a:cubicBezTo>
                      <a:pt x="6608" y="9349"/>
                      <a:pt x="7572" y="9277"/>
                      <a:pt x="6939" y="8950"/>
                    </a:cubicBezTo>
                    <a:cubicBezTo>
                      <a:pt x="6728" y="8706"/>
                      <a:pt x="7635" y="8784"/>
                      <a:pt x="7508" y="8508"/>
                    </a:cubicBezTo>
                    <a:cubicBezTo>
                      <a:pt x="7593" y="8297"/>
                      <a:pt x="7762" y="8328"/>
                      <a:pt x="8015" y="8264"/>
                    </a:cubicBezTo>
                    <a:cubicBezTo>
                      <a:pt x="8332" y="8019"/>
                      <a:pt x="8248" y="7759"/>
                      <a:pt x="8015" y="7482"/>
                    </a:cubicBezTo>
                    <a:cubicBezTo>
                      <a:pt x="8142" y="7189"/>
                      <a:pt x="7364" y="7519"/>
                      <a:pt x="7723" y="7421"/>
                    </a:cubicBezTo>
                    <a:cubicBezTo>
                      <a:pt x="7808" y="7324"/>
                      <a:pt x="7303" y="7485"/>
                      <a:pt x="7323" y="7371"/>
                    </a:cubicBezTo>
                    <a:cubicBezTo>
                      <a:pt x="7408" y="7077"/>
                      <a:pt x="7176" y="7295"/>
                      <a:pt x="7087" y="7228"/>
                    </a:cubicBezTo>
                    <a:cubicBezTo>
                      <a:pt x="6997" y="7161"/>
                      <a:pt x="7039" y="7093"/>
                      <a:pt x="6784" y="6963"/>
                    </a:cubicBezTo>
                    <a:cubicBezTo>
                      <a:pt x="6679" y="6898"/>
                      <a:pt x="7447" y="6392"/>
                      <a:pt x="7379" y="6034"/>
                    </a:cubicBezTo>
                    <a:cubicBezTo>
                      <a:pt x="7311" y="5676"/>
                      <a:pt x="5973" y="5021"/>
                      <a:pt x="6375" y="4810"/>
                    </a:cubicBezTo>
                    <a:cubicBezTo>
                      <a:pt x="6311" y="4532"/>
                      <a:pt x="9063" y="5028"/>
                      <a:pt x="8766" y="4882"/>
                    </a:cubicBezTo>
                    <a:cubicBezTo>
                      <a:pt x="8640" y="4737"/>
                      <a:pt x="9080" y="4876"/>
                      <a:pt x="8890" y="4762"/>
                    </a:cubicBezTo>
                    <a:cubicBezTo>
                      <a:pt x="8820" y="4701"/>
                      <a:pt x="8644" y="4612"/>
                      <a:pt x="8895" y="4654"/>
                    </a:cubicBezTo>
                    <a:cubicBezTo>
                      <a:pt x="9146" y="4696"/>
                      <a:pt x="9103" y="4522"/>
                      <a:pt x="9083" y="4412"/>
                    </a:cubicBezTo>
                    <a:cubicBezTo>
                      <a:pt x="9062" y="4301"/>
                      <a:pt x="8983" y="4154"/>
                      <a:pt x="8771" y="3991"/>
                    </a:cubicBezTo>
                    <a:cubicBezTo>
                      <a:pt x="9172" y="3829"/>
                      <a:pt x="7719" y="3446"/>
                      <a:pt x="8142" y="3527"/>
                    </a:cubicBezTo>
                    <a:cubicBezTo>
                      <a:pt x="9324" y="3478"/>
                      <a:pt x="7999" y="3432"/>
                      <a:pt x="8732" y="2936"/>
                    </a:cubicBezTo>
                    <a:cubicBezTo>
                      <a:pt x="8647" y="2577"/>
                      <a:pt x="9852" y="2349"/>
                      <a:pt x="9367" y="2219"/>
                    </a:cubicBezTo>
                    <a:cubicBezTo>
                      <a:pt x="9218" y="2007"/>
                      <a:pt x="10021" y="1829"/>
                      <a:pt x="10232" y="1633"/>
                    </a:cubicBezTo>
                    <a:cubicBezTo>
                      <a:pt x="9958" y="1548"/>
                      <a:pt x="10732" y="1094"/>
                      <a:pt x="10584" y="1012"/>
                    </a:cubicBezTo>
                    <a:cubicBezTo>
                      <a:pt x="10437" y="928"/>
                      <a:pt x="9430" y="1184"/>
                      <a:pt x="9346" y="1135"/>
                    </a:cubicBezTo>
                    <a:cubicBezTo>
                      <a:pt x="9282" y="1086"/>
                      <a:pt x="9135" y="1119"/>
                      <a:pt x="9092" y="1184"/>
                    </a:cubicBezTo>
                    <a:cubicBezTo>
                      <a:pt x="9071" y="1233"/>
                      <a:pt x="9218" y="1216"/>
                      <a:pt x="9282" y="123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xtLst/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31" name="Freeform 45"/>
              <p:cNvSpPr/>
              <p:nvPr/>
            </p:nvSpPr>
            <p:spPr bwMode="auto">
              <a:xfrm>
                <a:off x="5130807" y="795940"/>
                <a:ext cx="1667610" cy="2866337"/>
              </a:xfrm>
              <a:custGeom>
                <a:gdLst>
                  <a:gd name="T0" fmla="*/ 2147483647 w 934"/>
                  <a:gd name="T1" fmla="*/ 2147483647 h 1514"/>
                  <a:gd name="T2" fmla="*/ 2147483647 w 934"/>
                  <a:gd name="T3" fmla="*/ 2147483647 h 1514"/>
                  <a:gd name="T4" fmla="*/ 2147483647 w 934"/>
                  <a:gd name="T5" fmla="*/ 2147483647 h 1514"/>
                  <a:gd name="T6" fmla="*/ 2147483647 w 934"/>
                  <a:gd name="T7" fmla="*/ 2147483647 h 1514"/>
                  <a:gd name="T8" fmla="*/ 2147483647 w 934"/>
                  <a:gd name="T9" fmla="*/ 2147483647 h 1514"/>
                  <a:gd name="T10" fmla="*/ 2147483647 w 934"/>
                  <a:gd name="T11" fmla="*/ 2147483647 h 1514"/>
                  <a:gd name="T12" fmla="*/ 2147483647 w 934"/>
                  <a:gd name="T13" fmla="*/ 2147483647 h 1514"/>
                  <a:gd name="T14" fmla="*/ 2147483647 w 934"/>
                  <a:gd name="T15" fmla="*/ 2147483647 h 1514"/>
                  <a:gd name="T16" fmla="*/ 2147483647 w 934"/>
                  <a:gd name="T17" fmla="*/ 2147483647 h 1514"/>
                  <a:gd name="T18" fmla="*/ 2147483647 w 934"/>
                  <a:gd name="T19" fmla="*/ 2147483647 h 1514"/>
                  <a:gd name="T20" fmla="*/ 2147483647 w 934"/>
                  <a:gd name="T21" fmla="*/ 2147483647 h 1514"/>
                  <a:gd name="T22" fmla="*/ 2147483647 w 934"/>
                  <a:gd name="T23" fmla="*/ 2147483647 h 1514"/>
                  <a:gd name="T24" fmla="*/ 2147483647 w 934"/>
                  <a:gd name="T25" fmla="*/ 2147483647 h 1514"/>
                  <a:gd name="T26" fmla="*/ 2147483647 w 934"/>
                  <a:gd name="T27" fmla="*/ 2147483647 h 1514"/>
                  <a:gd name="T28" fmla="*/ 2147483647 w 934"/>
                  <a:gd name="T29" fmla="*/ 2147483647 h 1514"/>
                  <a:gd name="T30" fmla="*/ 2147483647 w 934"/>
                  <a:gd name="T31" fmla="*/ 2147483647 h 1514"/>
                  <a:gd name="T32" fmla="*/ 2147483647 w 934"/>
                  <a:gd name="T33" fmla="*/ 2147483647 h 1514"/>
                  <a:gd name="T34" fmla="*/ 2147483647 w 934"/>
                  <a:gd name="T35" fmla="*/ 2147483647 h 1514"/>
                  <a:gd name="T36" fmla="*/ 2147483647 w 934"/>
                  <a:gd name="T37" fmla="*/ 2147483647 h 1514"/>
                  <a:gd name="T38" fmla="*/ 2147483647 w 934"/>
                  <a:gd name="T39" fmla="*/ 2147483647 h 1514"/>
                  <a:gd name="T40" fmla="*/ 2147483647 w 934"/>
                  <a:gd name="T41" fmla="*/ 2147483647 h 1514"/>
                  <a:gd name="T42" fmla="*/ 2147483647 w 934"/>
                  <a:gd name="T43" fmla="*/ 2147483647 h 1514"/>
                  <a:gd name="T44" fmla="*/ 2147483647 w 934"/>
                  <a:gd name="T45" fmla="*/ 2147483647 h 1514"/>
                  <a:gd name="T46" fmla="*/ 2147483647 w 934"/>
                  <a:gd name="T47" fmla="*/ 2147483647 h 1514"/>
                  <a:gd name="T48" fmla="*/ 2147483647 w 934"/>
                  <a:gd name="T49" fmla="*/ 2147483647 h 1514"/>
                  <a:gd name="T50" fmla="*/ 2147483647 w 934"/>
                  <a:gd name="T51" fmla="*/ 2147483647 h 1514"/>
                  <a:gd name="T52" fmla="*/ 2147483647 w 934"/>
                  <a:gd name="T53" fmla="*/ 2147483647 h 1514"/>
                  <a:gd name="T54" fmla="*/ 2147483647 w 934"/>
                  <a:gd name="T55" fmla="*/ 2147483647 h 1514"/>
                  <a:gd name="T56" fmla="*/ 2147483647 w 934"/>
                  <a:gd name="T57" fmla="*/ 2147483647 h 1514"/>
                  <a:gd name="T58" fmla="*/ 2147483647 w 934"/>
                  <a:gd name="T59" fmla="*/ 2147483647 h 1514"/>
                  <a:gd name="T60" fmla="*/ 2147483647 w 934"/>
                  <a:gd name="T61" fmla="*/ 2147483647 h 1514"/>
                  <a:gd name="T62" fmla="*/ 2147483647 w 934"/>
                  <a:gd name="T63" fmla="*/ 2147483647 h 1514"/>
                  <a:gd name="T64" fmla="*/ 2147483647 w 934"/>
                  <a:gd name="T65" fmla="*/ 2147483647 h 1514"/>
                  <a:gd name="T66" fmla="*/ 2147483647 w 934"/>
                  <a:gd name="T67" fmla="*/ 2147483647 h 1514"/>
                  <a:gd name="T68" fmla="*/ 2147483647 w 934"/>
                  <a:gd name="T69" fmla="*/ 2147483647 h 1514"/>
                  <a:gd name="T70" fmla="*/ 2147483647 w 934"/>
                  <a:gd name="T71" fmla="*/ 2147483647 h 1514"/>
                  <a:gd name="T72" fmla="*/ 2147483647 w 934"/>
                  <a:gd name="T73" fmla="*/ 2147483647 h 1514"/>
                  <a:gd name="T74" fmla="*/ 2147483647 w 934"/>
                  <a:gd name="T75" fmla="*/ 2147483647 h 1514"/>
                  <a:gd name="T76" fmla="*/ 2147483647 w 934"/>
                  <a:gd name="T77" fmla="*/ 2147483647 h 1514"/>
                  <a:gd name="T78" fmla="*/ 2147483647 w 934"/>
                  <a:gd name="T79" fmla="*/ 2147483647 h 1514"/>
                  <a:gd name="T80" fmla="*/ 2147483647 w 934"/>
                  <a:gd name="T81" fmla="*/ 2147483647 h 1514"/>
                  <a:gd name="T82" fmla="*/ 2147483647 w 934"/>
                  <a:gd name="T83" fmla="*/ 2147483647 h 1514"/>
                  <a:gd name="T84" fmla="*/ 2147483647 w 934"/>
                  <a:gd name="T85" fmla="*/ 2147483647 h 1514"/>
                  <a:gd name="T86" fmla="*/ 2147483647 w 934"/>
                  <a:gd name="T87" fmla="*/ 2147483647 h 1514"/>
                  <a:gd name="T88" fmla="*/ 2147483647 w 934"/>
                  <a:gd name="T89" fmla="*/ 2147483647 h 1514"/>
                  <a:gd name="T90" fmla="*/ 2147483647 w 934"/>
                  <a:gd name="T91" fmla="*/ 2147483647 h 1514"/>
                  <a:gd name="T92" fmla="*/ 2147483647 w 934"/>
                  <a:gd name="T93" fmla="*/ 2147483647 h 1514"/>
                  <a:gd name="T94" fmla="*/ 2147483647 w 934"/>
                  <a:gd name="T95" fmla="*/ 2147483647 h 1514"/>
                  <a:gd name="T96" fmla="*/ 2147483647 w 934"/>
                  <a:gd name="T97" fmla="*/ 2147483647 h 15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34"/>
                  <a:gd name="T148" fmla="*/ 0 h 1514"/>
                  <a:gd name="T149" fmla="*/ 934 w 934"/>
                  <a:gd name="T150" fmla="*/ 1514 h 1514"/>
                  <a:gd name="connsiteX0" fmla="*/ 10000 w 10000"/>
                  <a:gd name="connsiteY0" fmla="*/ 5628 h 10000"/>
                  <a:gd name="connsiteX1" fmla="*/ 9871 w 10000"/>
                  <a:gd name="connsiteY1" fmla="*/ 5707 h 10000"/>
                  <a:gd name="connsiteX2" fmla="*/ 9678 w 10000"/>
                  <a:gd name="connsiteY2" fmla="*/ 5866 h 10000"/>
                  <a:gd name="connsiteX3" fmla="*/ 7387 w 10000"/>
                  <a:gd name="connsiteY3" fmla="*/ 5847 h 10000"/>
                  <a:gd name="connsiteX4" fmla="*/ 7000 w 10000"/>
                  <a:gd name="connsiteY4" fmla="*/ 5906 h 10000"/>
                  <a:gd name="connsiteX5" fmla="*/ 6806 w 10000"/>
                  <a:gd name="connsiteY5" fmla="*/ 6005 h 10000"/>
                  <a:gd name="connsiteX6" fmla="*/ 6484 w 10000"/>
                  <a:gd name="connsiteY6" fmla="*/ 6045 h 10000"/>
                  <a:gd name="connsiteX7" fmla="*/ 6226 w 10000"/>
                  <a:gd name="connsiteY7" fmla="*/ 6204 h 10000"/>
                  <a:gd name="connsiteX8" fmla="*/ 6420 w 10000"/>
                  <a:gd name="connsiteY8" fmla="*/ 6442 h 10000"/>
                  <a:gd name="connsiteX9" fmla="*/ 6226 w 10000"/>
                  <a:gd name="connsiteY9" fmla="*/ 6760 h 10000"/>
                  <a:gd name="connsiteX10" fmla="*/ 6097 w 10000"/>
                  <a:gd name="connsiteY10" fmla="*/ 6880 h 10000"/>
                  <a:gd name="connsiteX11" fmla="*/ 6000 w 10000"/>
                  <a:gd name="connsiteY11" fmla="*/ 6959 h 10000"/>
                  <a:gd name="connsiteX12" fmla="*/ 5710 w 10000"/>
                  <a:gd name="connsiteY12" fmla="*/ 7157 h 10000"/>
                  <a:gd name="connsiteX13" fmla="*/ 5419 w 10000"/>
                  <a:gd name="connsiteY13" fmla="*/ 7396 h 10000"/>
                  <a:gd name="connsiteX14" fmla="*/ 5581 w 10000"/>
                  <a:gd name="connsiteY14" fmla="*/ 7655 h 10000"/>
                  <a:gd name="connsiteX15" fmla="*/ 5968 w 10000"/>
                  <a:gd name="connsiteY15" fmla="*/ 7576 h 10000"/>
                  <a:gd name="connsiteX16" fmla="*/ 6032 w 10000"/>
                  <a:gd name="connsiteY16" fmla="*/ 7694 h 10000"/>
                  <a:gd name="connsiteX17" fmla="*/ 5903 w 10000"/>
                  <a:gd name="connsiteY17" fmla="*/ 7813 h 10000"/>
                  <a:gd name="connsiteX18" fmla="*/ 6000 w 10000"/>
                  <a:gd name="connsiteY18" fmla="*/ 7993 h 10000"/>
                  <a:gd name="connsiteX19" fmla="*/ 5968 w 10000"/>
                  <a:gd name="connsiteY19" fmla="*/ 8350 h 10000"/>
                  <a:gd name="connsiteX20" fmla="*/ 6323 w 10000"/>
                  <a:gd name="connsiteY20" fmla="*/ 8649 h 10000"/>
                  <a:gd name="connsiteX21" fmla="*/ 6452 w 10000"/>
                  <a:gd name="connsiteY21" fmla="*/ 8848 h 10000"/>
                  <a:gd name="connsiteX22" fmla="*/ 6290 w 10000"/>
                  <a:gd name="connsiteY22" fmla="*/ 9066 h 10000"/>
                  <a:gd name="connsiteX23" fmla="*/ 6032 w 10000"/>
                  <a:gd name="connsiteY23" fmla="*/ 9265 h 10000"/>
                  <a:gd name="connsiteX24" fmla="*/ 5291 w 10000"/>
                  <a:gd name="connsiteY24" fmla="*/ 9245 h 10000"/>
                  <a:gd name="connsiteX25" fmla="*/ 5065 w 10000"/>
                  <a:gd name="connsiteY25" fmla="*/ 9404 h 10000"/>
                  <a:gd name="connsiteX26" fmla="*/ 4807 w 10000"/>
                  <a:gd name="connsiteY26" fmla="*/ 9483 h 10000"/>
                  <a:gd name="connsiteX27" fmla="*/ 4775 w 10000"/>
                  <a:gd name="connsiteY27" fmla="*/ 9324 h 10000"/>
                  <a:gd name="connsiteX28" fmla="*/ 4581 w 10000"/>
                  <a:gd name="connsiteY28" fmla="*/ 9245 h 10000"/>
                  <a:gd name="connsiteX29" fmla="*/ 4194 w 10000"/>
                  <a:gd name="connsiteY29" fmla="*/ 9344 h 10000"/>
                  <a:gd name="connsiteX30" fmla="*/ 3806 w 10000"/>
                  <a:gd name="connsiteY30" fmla="*/ 9443 h 10000"/>
                  <a:gd name="connsiteX31" fmla="*/ 3388 w 10000"/>
                  <a:gd name="connsiteY31" fmla="*/ 9504 h 10000"/>
                  <a:gd name="connsiteX32" fmla="*/ 3290 w 10000"/>
                  <a:gd name="connsiteY32" fmla="*/ 9543 h 10000"/>
                  <a:gd name="connsiteX33" fmla="*/ 3129 w 10000"/>
                  <a:gd name="connsiteY33" fmla="*/ 9563 h 10000"/>
                  <a:gd name="connsiteX34" fmla="*/ 2806 w 10000"/>
                  <a:gd name="connsiteY34" fmla="*/ 9781 h 10000"/>
                  <a:gd name="connsiteX35" fmla="*/ 2548 w 10000"/>
                  <a:gd name="connsiteY35" fmla="*/ 10000 h 10000"/>
                  <a:gd name="connsiteX36" fmla="*/ 2258 w 10000"/>
                  <a:gd name="connsiteY36" fmla="*/ 9563 h 10000"/>
                  <a:gd name="connsiteX37" fmla="*/ 1645 w 10000"/>
                  <a:gd name="connsiteY37" fmla="*/ 9364 h 10000"/>
                  <a:gd name="connsiteX38" fmla="*/ 2000 w 10000"/>
                  <a:gd name="connsiteY38" fmla="*/ 9285 h 10000"/>
                  <a:gd name="connsiteX39" fmla="*/ 1839 w 10000"/>
                  <a:gd name="connsiteY39" fmla="*/ 9086 h 10000"/>
                  <a:gd name="connsiteX40" fmla="*/ 1613 w 10000"/>
                  <a:gd name="connsiteY40" fmla="*/ 9186 h 10000"/>
                  <a:gd name="connsiteX41" fmla="*/ 1387 w 10000"/>
                  <a:gd name="connsiteY41" fmla="*/ 9105 h 10000"/>
                  <a:gd name="connsiteX42" fmla="*/ 968 w 10000"/>
                  <a:gd name="connsiteY42" fmla="*/ 9026 h 10000"/>
                  <a:gd name="connsiteX43" fmla="*/ 484 w 10000"/>
                  <a:gd name="connsiteY43" fmla="*/ 8848 h 10000"/>
                  <a:gd name="connsiteX44" fmla="*/ 194 w 10000"/>
                  <a:gd name="connsiteY44" fmla="*/ 8807 h 10000"/>
                  <a:gd name="connsiteX45" fmla="*/ 64 w 10000"/>
                  <a:gd name="connsiteY45" fmla="*/ 8688 h 10000"/>
                  <a:gd name="connsiteX46" fmla="*/ 0 w 10000"/>
                  <a:gd name="connsiteY46" fmla="*/ 8629 h 10000"/>
                  <a:gd name="connsiteX47" fmla="*/ 226 w 10000"/>
                  <a:gd name="connsiteY47" fmla="*/ 8449 h 10000"/>
                  <a:gd name="connsiteX48" fmla="*/ 129 w 10000"/>
                  <a:gd name="connsiteY48" fmla="*/ 8291 h 10000"/>
                  <a:gd name="connsiteX49" fmla="*/ 322 w 10000"/>
                  <a:gd name="connsiteY49" fmla="*/ 8072 h 10000"/>
                  <a:gd name="connsiteX50" fmla="*/ 548 w 10000"/>
                  <a:gd name="connsiteY50" fmla="*/ 7933 h 10000"/>
                  <a:gd name="connsiteX51" fmla="*/ 742 w 10000"/>
                  <a:gd name="connsiteY51" fmla="*/ 7635 h 10000"/>
                  <a:gd name="connsiteX52" fmla="*/ 1032 w 10000"/>
                  <a:gd name="connsiteY52" fmla="*/ 7556 h 10000"/>
                  <a:gd name="connsiteX53" fmla="*/ 1129 w 10000"/>
                  <a:gd name="connsiteY53" fmla="*/ 7536 h 10000"/>
                  <a:gd name="connsiteX54" fmla="*/ 1419 w 10000"/>
                  <a:gd name="connsiteY54" fmla="*/ 7297 h 10000"/>
                  <a:gd name="connsiteX55" fmla="*/ 1613 w 10000"/>
                  <a:gd name="connsiteY55" fmla="*/ 7456 h 10000"/>
                  <a:gd name="connsiteX56" fmla="*/ 1741 w 10000"/>
                  <a:gd name="connsiteY56" fmla="*/ 7516 h 10000"/>
                  <a:gd name="connsiteX57" fmla="*/ 1903 w 10000"/>
                  <a:gd name="connsiteY57" fmla="*/ 8092 h 10000"/>
                  <a:gd name="connsiteX58" fmla="*/ 2452 w 10000"/>
                  <a:gd name="connsiteY58" fmla="*/ 7913 h 10000"/>
                  <a:gd name="connsiteX59" fmla="*/ 2968 w 10000"/>
                  <a:gd name="connsiteY59" fmla="*/ 7675 h 10000"/>
                  <a:gd name="connsiteX60" fmla="*/ 2548 w 10000"/>
                  <a:gd name="connsiteY60" fmla="*/ 7436 h 10000"/>
                  <a:gd name="connsiteX61" fmla="*/ 2581 w 10000"/>
                  <a:gd name="connsiteY61" fmla="*/ 7198 h 10000"/>
                  <a:gd name="connsiteX62" fmla="*/ 2710 w 10000"/>
                  <a:gd name="connsiteY62" fmla="*/ 7078 h 10000"/>
                  <a:gd name="connsiteX63" fmla="*/ 2419 w 10000"/>
                  <a:gd name="connsiteY63" fmla="*/ 6999 h 10000"/>
                  <a:gd name="connsiteX64" fmla="*/ 2355 w 10000"/>
                  <a:gd name="connsiteY64" fmla="*/ 6939 h 10000"/>
                  <a:gd name="connsiteX65" fmla="*/ 2419 w 10000"/>
                  <a:gd name="connsiteY65" fmla="*/ 6880 h 10000"/>
                  <a:gd name="connsiteX66" fmla="*/ 2516 w 10000"/>
                  <a:gd name="connsiteY66" fmla="*/ 6641 h 10000"/>
                  <a:gd name="connsiteX67" fmla="*/ 2516 w 10000"/>
                  <a:gd name="connsiteY67" fmla="*/ 6383 h 10000"/>
                  <a:gd name="connsiteX68" fmla="*/ 2484 w 10000"/>
                  <a:gd name="connsiteY68" fmla="*/ 6264 h 10000"/>
                  <a:gd name="connsiteX69" fmla="*/ 1741 w 10000"/>
                  <a:gd name="connsiteY69" fmla="*/ 6224 h 10000"/>
                  <a:gd name="connsiteX70" fmla="*/ 1355 w 10000"/>
                  <a:gd name="connsiteY70" fmla="*/ 5766 h 10000"/>
                  <a:gd name="connsiteX71" fmla="*/ 1581 w 10000"/>
                  <a:gd name="connsiteY71" fmla="*/ 5727 h 10000"/>
                  <a:gd name="connsiteX72" fmla="*/ 1775 w 10000"/>
                  <a:gd name="connsiteY72" fmla="*/ 5310 h 10000"/>
                  <a:gd name="connsiteX73" fmla="*/ 1677 w 10000"/>
                  <a:gd name="connsiteY73" fmla="*/ 5211 h 10000"/>
                  <a:gd name="connsiteX74" fmla="*/ 1741 w 10000"/>
                  <a:gd name="connsiteY74" fmla="*/ 5191 h 10000"/>
                  <a:gd name="connsiteX75" fmla="*/ 1613 w 10000"/>
                  <a:gd name="connsiteY75" fmla="*/ 5031 h 10000"/>
                  <a:gd name="connsiteX76" fmla="*/ 1613 w 10000"/>
                  <a:gd name="connsiteY76" fmla="*/ 4893 h 10000"/>
                  <a:gd name="connsiteX77" fmla="*/ 1549 w 10000"/>
                  <a:gd name="connsiteY77" fmla="*/ 4893 h 10000"/>
                  <a:gd name="connsiteX78" fmla="*/ 1517 w 10000"/>
                  <a:gd name="connsiteY78" fmla="*/ 4812 h 10000"/>
                  <a:gd name="connsiteX79" fmla="*/ 1419 w 10000"/>
                  <a:gd name="connsiteY79" fmla="*/ 4753 h 10000"/>
                  <a:gd name="connsiteX80" fmla="*/ 1549 w 10000"/>
                  <a:gd name="connsiteY80" fmla="*/ 4336 h 10000"/>
                  <a:gd name="connsiteX81" fmla="*/ 1355 w 10000"/>
                  <a:gd name="connsiteY81" fmla="*/ 4156 h 10000"/>
                  <a:gd name="connsiteX82" fmla="*/ 1032 w 10000"/>
                  <a:gd name="connsiteY82" fmla="*/ 4117 h 10000"/>
                  <a:gd name="connsiteX83" fmla="*/ 968 w 10000"/>
                  <a:gd name="connsiteY83" fmla="*/ 4057 h 10000"/>
                  <a:gd name="connsiteX84" fmla="*/ 1000 w 10000"/>
                  <a:gd name="connsiteY84" fmla="*/ 3978 h 10000"/>
                  <a:gd name="connsiteX85" fmla="*/ 935 w 10000"/>
                  <a:gd name="connsiteY85" fmla="*/ 3879 h 10000"/>
                  <a:gd name="connsiteX86" fmla="*/ 871 w 10000"/>
                  <a:gd name="connsiteY86" fmla="*/ 3739 h 10000"/>
                  <a:gd name="connsiteX87" fmla="*/ 871 w 10000"/>
                  <a:gd name="connsiteY87" fmla="*/ 3481 h 10000"/>
                  <a:gd name="connsiteX88" fmla="*/ 968 w 10000"/>
                  <a:gd name="connsiteY88" fmla="*/ 3243 h 10000"/>
                  <a:gd name="connsiteX89" fmla="*/ 1355 w 10000"/>
                  <a:gd name="connsiteY89" fmla="*/ 3183 h 10000"/>
                  <a:gd name="connsiteX90" fmla="*/ 1355 w 10000"/>
                  <a:gd name="connsiteY90" fmla="*/ 3044 h 10000"/>
                  <a:gd name="connsiteX91" fmla="*/ 1387 w 10000"/>
                  <a:gd name="connsiteY91" fmla="*/ 2846 h 10000"/>
                  <a:gd name="connsiteX92" fmla="*/ 1709 w 10000"/>
                  <a:gd name="connsiteY92" fmla="*/ 2846 h 10000"/>
                  <a:gd name="connsiteX93" fmla="*/ 2226 w 10000"/>
                  <a:gd name="connsiteY93" fmla="*/ 2905 h 10000"/>
                  <a:gd name="connsiteX94" fmla="*/ 2258 w 10000"/>
                  <a:gd name="connsiteY94" fmla="*/ 2846 h 10000"/>
                  <a:gd name="connsiteX95" fmla="*/ 2161 w 10000"/>
                  <a:gd name="connsiteY95" fmla="*/ 2825 h 10000"/>
                  <a:gd name="connsiteX96" fmla="*/ 2452 w 10000"/>
                  <a:gd name="connsiteY96" fmla="*/ 2408 h 10000"/>
                  <a:gd name="connsiteX97" fmla="*/ 2774 w 10000"/>
                  <a:gd name="connsiteY97" fmla="*/ 2289 h 10000"/>
                  <a:gd name="connsiteX98" fmla="*/ 2968 w 10000"/>
                  <a:gd name="connsiteY98" fmla="*/ 1971 h 10000"/>
                  <a:gd name="connsiteX99" fmla="*/ 3097 w 10000"/>
                  <a:gd name="connsiteY99" fmla="*/ 2030 h 10000"/>
                  <a:gd name="connsiteX100" fmla="*/ 3322 w 10000"/>
                  <a:gd name="connsiteY100" fmla="*/ 1772 h 10000"/>
                  <a:gd name="connsiteX101" fmla="*/ 3580 w 10000"/>
                  <a:gd name="connsiteY101" fmla="*/ 1712 h 10000"/>
                  <a:gd name="connsiteX102" fmla="*/ 3806 w 10000"/>
                  <a:gd name="connsiteY102" fmla="*/ 1573 h 10000"/>
                  <a:gd name="connsiteX103" fmla="*/ 3710 w 10000"/>
                  <a:gd name="connsiteY103" fmla="*/ 1554 h 10000"/>
                  <a:gd name="connsiteX104" fmla="*/ 4161 w 10000"/>
                  <a:gd name="connsiteY104" fmla="*/ 1434 h 10000"/>
                  <a:gd name="connsiteX105" fmla="*/ 4250 w 10000"/>
                  <a:gd name="connsiteY105" fmla="*/ 1252 h 10000"/>
                  <a:gd name="connsiteX106" fmla="*/ 4613 w 10000"/>
                  <a:gd name="connsiteY106" fmla="*/ 997 h 10000"/>
                  <a:gd name="connsiteX107" fmla="*/ 4645 w 10000"/>
                  <a:gd name="connsiteY107" fmla="*/ 898 h 10000"/>
                  <a:gd name="connsiteX108" fmla="*/ 5097 w 10000"/>
                  <a:gd name="connsiteY108" fmla="*/ 798 h 10000"/>
                  <a:gd name="connsiteX109" fmla="*/ 5334 w 10000"/>
                  <a:gd name="connsiteY109" fmla="*/ 499 h 10000"/>
                  <a:gd name="connsiteX110" fmla="*/ 5928 w 10000"/>
                  <a:gd name="connsiteY110" fmla="*/ 162 h 10000"/>
                  <a:gd name="connsiteX111" fmla="*/ 6097 w 10000"/>
                  <a:gd name="connsiteY111" fmla="*/ 43 h 10000"/>
                  <a:gd name="connsiteX112" fmla="*/ 6387 w 10000"/>
                  <a:gd name="connsiteY112" fmla="*/ 3 h 10000"/>
                  <a:gd name="connsiteX113" fmla="*/ 6710 w 10000"/>
                  <a:gd name="connsiteY113" fmla="*/ 23 h 10000"/>
                  <a:gd name="connsiteX114" fmla="*/ 6806 w 10000"/>
                  <a:gd name="connsiteY114" fmla="*/ 162 h 10000"/>
                  <a:gd name="connsiteX115" fmla="*/ 7226 w 10000"/>
                  <a:gd name="connsiteY115" fmla="*/ 301 h 10000"/>
                  <a:gd name="connsiteX116" fmla="*/ 7548 w 10000"/>
                  <a:gd name="connsiteY116" fmla="*/ 480 h 10000"/>
                  <a:gd name="connsiteX117" fmla="*/ 7484 w 10000"/>
                  <a:gd name="connsiteY117" fmla="*/ 361 h 10000"/>
                  <a:gd name="connsiteX118" fmla="*/ 7290 w 10000"/>
                  <a:gd name="connsiteY118" fmla="*/ 659 h 10000"/>
                  <a:gd name="connsiteX119" fmla="*/ 7064 w 10000"/>
                  <a:gd name="connsiteY119" fmla="*/ 699 h 10000"/>
                  <a:gd name="connsiteX120" fmla="*/ 6774 w 10000"/>
                  <a:gd name="connsiteY120" fmla="*/ 798 h 10000"/>
                  <a:gd name="connsiteX121" fmla="*/ 6968 w 10000"/>
                  <a:gd name="connsiteY121" fmla="*/ 817 h 10000"/>
                  <a:gd name="connsiteX122" fmla="*/ 6580 w 10000"/>
                  <a:gd name="connsiteY122" fmla="*/ 918 h 10000"/>
                  <a:gd name="connsiteX123" fmla="*/ 6420 w 10000"/>
                  <a:gd name="connsiteY123" fmla="*/ 1056 h 10000"/>
                  <a:gd name="connsiteX124" fmla="*/ 6774 w 10000"/>
                  <a:gd name="connsiteY124" fmla="*/ 1434 h 10000"/>
                  <a:gd name="connsiteX125" fmla="*/ 7032 w 10000"/>
                  <a:gd name="connsiteY125" fmla="*/ 1672 h 10000"/>
                  <a:gd name="connsiteX126" fmla="*/ 6872 w 10000"/>
                  <a:gd name="connsiteY126" fmla="*/ 1931 h 10000"/>
                  <a:gd name="connsiteX127" fmla="*/ 6516 w 10000"/>
                  <a:gd name="connsiteY127" fmla="*/ 2170 h 10000"/>
                  <a:gd name="connsiteX128" fmla="*/ 7194 w 10000"/>
                  <a:gd name="connsiteY128" fmla="*/ 2447 h 10000"/>
                  <a:gd name="connsiteX129" fmla="*/ 7290 w 10000"/>
                  <a:gd name="connsiteY129" fmla="*/ 2567 h 10000"/>
                  <a:gd name="connsiteX130" fmla="*/ 7548 w 10000"/>
                  <a:gd name="connsiteY130" fmla="*/ 2607 h 10000"/>
                  <a:gd name="connsiteX131" fmla="*/ 7645 w 10000"/>
                  <a:gd name="connsiteY131" fmla="*/ 2627 h 10000"/>
                  <a:gd name="connsiteX132" fmla="*/ 7807 w 10000"/>
                  <a:gd name="connsiteY132" fmla="*/ 2765 h 10000"/>
                  <a:gd name="connsiteX133" fmla="*/ 8065 w 10000"/>
                  <a:gd name="connsiteY133" fmla="*/ 2846 h 10000"/>
                  <a:gd name="connsiteX134" fmla="*/ 8193 w 10000"/>
                  <a:gd name="connsiteY134" fmla="*/ 2885 h 10000"/>
                  <a:gd name="connsiteX135" fmla="*/ 8581 w 10000"/>
                  <a:gd name="connsiteY135" fmla="*/ 3024 h 10000"/>
                  <a:gd name="connsiteX136" fmla="*/ 8613 w 10000"/>
                  <a:gd name="connsiteY136" fmla="*/ 3143 h 10000"/>
                  <a:gd name="connsiteX137" fmla="*/ 8645 w 10000"/>
                  <a:gd name="connsiteY137" fmla="*/ 3700 h 10000"/>
                  <a:gd name="connsiteX138" fmla="*/ 8677 w 10000"/>
                  <a:gd name="connsiteY138" fmla="*/ 4077 h 10000"/>
                  <a:gd name="connsiteX139" fmla="*/ 8613 w 10000"/>
                  <a:gd name="connsiteY139" fmla="*/ 4435 h 10000"/>
                  <a:gd name="connsiteX140" fmla="*/ 9323 w 10000"/>
                  <a:gd name="connsiteY140" fmla="*/ 4474 h 10000"/>
                  <a:gd name="connsiteX141" fmla="*/ 9258 w 10000"/>
                  <a:gd name="connsiteY141" fmla="*/ 4753 h 10000"/>
                  <a:gd name="connsiteX142" fmla="*/ 9420 w 10000"/>
                  <a:gd name="connsiteY142" fmla="*/ 4893 h 10000"/>
                  <a:gd name="connsiteX143" fmla="*/ 9484 w 10000"/>
                  <a:gd name="connsiteY143" fmla="*/ 5051 h 10000"/>
                  <a:gd name="connsiteX144" fmla="*/ 9806 w 10000"/>
                  <a:gd name="connsiteY144" fmla="*/ 5250 h 10000"/>
                  <a:gd name="connsiteX145" fmla="*/ 10000 w 10000"/>
                  <a:gd name="connsiteY145" fmla="*/ 5509 h 10000"/>
                  <a:gd name="connsiteX146" fmla="*/ 10000 w 10000"/>
                  <a:gd name="connsiteY146" fmla="*/ 5628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0000" h="10000">
                    <a:moveTo>
                      <a:pt x="10000" y="5628"/>
                    </a:moveTo>
                    <a:cubicBezTo>
                      <a:pt x="9915" y="5786"/>
                      <a:pt x="10043" y="5601"/>
                      <a:pt x="9871" y="5707"/>
                    </a:cubicBezTo>
                    <a:cubicBezTo>
                      <a:pt x="9785" y="5760"/>
                      <a:pt x="9796" y="5819"/>
                      <a:pt x="9678" y="5866"/>
                    </a:cubicBezTo>
                    <a:cubicBezTo>
                      <a:pt x="8742" y="5847"/>
                      <a:pt x="8323" y="5826"/>
                      <a:pt x="7387" y="5847"/>
                    </a:cubicBezTo>
                    <a:cubicBezTo>
                      <a:pt x="7119" y="5952"/>
                      <a:pt x="7548" y="5793"/>
                      <a:pt x="7000" y="5906"/>
                    </a:cubicBezTo>
                    <a:cubicBezTo>
                      <a:pt x="6925" y="5919"/>
                      <a:pt x="6882" y="5985"/>
                      <a:pt x="6806" y="6005"/>
                    </a:cubicBezTo>
                    <a:cubicBezTo>
                      <a:pt x="6721" y="6032"/>
                      <a:pt x="6570" y="6038"/>
                      <a:pt x="6484" y="6045"/>
                    </a:cubicBezTo>
                    <a:cubicBezTo>
                      <a:pt x="6387" y="6104"/>
                      <a:pt x="6301" y="6137"/>
                      <a:pt x="6226" y="6204"/>
                    </a:cubicBezTo>
                    <a:cubicBezTo>
                      <a:pt x="6161" y="6389"/>
                      <a:pt x="6054" y="6409"/>
                      <a:pt x="6420" y="6442"/>
                    </a:cubicBezTo>
                    <a:cubicBezTo>
                      <a:pt x="6387" y="6668"/>
                      <a:pt x="6409" y="6621"/>
                      <a:pt x="6226" y="6760"/>
                    </a:cubicBezTo>
                    <a:cubicBezTo>
                      <a:pt x="6183" y="6800"/>
                      <a:pt x="6161" y="6854"/>
                      <a:pt x="6097" y="6880"/>
                    </a:cubicBezTo>
                    <a:cubicBezTo>
                      <a:pt x="6032" y="6906"/>
                      <a:pt x="6000" y="6959"/>
                      <a:pt x="6000" y="6959"/>
                    </a:cubicBezTo>
                    <a:cubicBezTo>
                      <a:pt x="5936" y="7019"/>
                      <a:pt x="5774" y="7105"/>
                      <a:pt x="5710" y="7157"/>
                    </a:cubicBezTo>
                    <a:cubicBezTo>
                      <a:pt x="5602" y="7244"/>
                      <a:pt x="5484" y="7284"/>
                      <a:pt x="5419" y="7396"/>
                    </a:cubicBezTo>
                    <a:cubicBezTo>
                      <a:pt x="5602" y="7436"/>
                      <a:pt x="5559" y="7536"/>
                      <a:pt x="5581" y="7655"/>
                    </a:cubicBezTo>
                    <a:cubicBezTo>
                      <a:pt x="5700" y="7543"/>
                      <a:pt x="5732" y="7556"/>
                      <a:pt x="5968" y="7576"/>
                    </a:cubicBezTo>
                    <a:cubicBezTo>
                      <a:pt x="5990" y="7615"/>
                      <a:pt x="6011" y="7655"/>
                      <a:pt x="6032" y="7694"/>
                    </a:cubicBezTo>
                    <a:cubicBezTo>
                      <a:pt x="6054" y="7741"/>
                      <a:pt x="5903" y="7813"/>
                      <a:pt x="5903" y="7813"/>
                    </a:cubicBezTo>
                    <a:cubicBezTo>
                      <a:pt x="6075" y="7847"/>
                      <a:pt x="5947" y="7900"/>
                      <a:pt x="6000" y="7993"/>
                    </a:cubicBezTo>
                    <a:cubicBezTo>
                      <a:pt x="5892" y="8118"/>
                      <a:pt x="5892" y="8205"/>
                      <a:pt x="5968" y="8350"/>
                    </a:cubicBezTo>
                    <a:cubicBezTo>
                      <a:pt x="6032" y="8682"/>
                      <a:pt x="6258" y="8449"/>
                      <a:pt x="6323" y="8649"/>
                    </a:cubicBezTo>
                    <a:cubicBezTo>
                      <a:pt x="6420" y="8807"/>
                      <a:pt x="6248" y="8807"/>
                      <a:pt x="6452" y="8848"/>
                    </a:cubicBezTo>
                    <a:cubicBezTo>
                      <a:pt x="6376" y="9066"/>
                      <a:pt x="6495" y="9026"/>
                      <a:pt x="6290" y="9066"/>
                    </a:cubicBezTo>
                    <a:cubicBezTo>
                      <a:pt x="6226" y="9152"/>
                      <a:pt x="6161" y="9212"/>
                      <a:pt x="6032" y="9265"/>
                    </a:cubicBezTo>
                    <a:cubicBezTo>
                      <a:pt x="5742" y="9219"/>
                      <a:pt x="5624" y="9232"/>
                      <a:pt x="5291" y="9245"/>
                    </a:cubicBezTo>
                    <a:cubicBezTo>
                      <a:pt x="5323" y="9324"/>
                      <a:pt x="5183" y="9357"/>
                      <a:pt x="5065" y="9404"/>
                    </a:cubicBezTo>
                    <a:cubicBezTo>
                      <a:pt x="4946" y="9397"/>
                      <a:pt x="4914" y="9510"/>
                      <a:pt x="4807" y="9483"/>
                    </a:cubicBezTo>
                    <a:cubicBezTo>
                      <a:pt x="4775" y="9476"/>
                      <a:pt x="4763" y="9351"/>
                      <a:pt x="4775" y="9324"/>
                    </a:cubicBezTo>
                    <a:cubicBezTo>
                      <a:pt x="4796" y="9252"/>
                      <a:pt x="4667" y="9265"/>
                      <a:pt x="4581" y="9245"/>
                    </a:cubicBezTo>
                    <a:cubicBezTo>
                      <a:pt x="4430" y="9337"/>
                      <a:pt x="4409" y="9311"/>
                      <a:pt x="4194" y="9344"/>
                    </a:cubicBezTo>
                    <a:cubicBezTo>
                      <a:pt x="3946" y="9443"/>
                      <a:pt x="4076" y="9417"/>
                      <a:pt x="3806" y="9443"/>
                    </a:cubicBezTo>
                    <a:cubicBezTo>
                      <a:pt x="3580" y="9537"/>
                      <a:pt x="3861" y="9437"/>
                      <a:pt x="3388" y="9504"/>
                    </a:cubicBezTo>
                    <a:cubicBezTo>
                      <a:pt x="3344" y="9510"/>
                      <a:pt x="3322" y="9537"/>
                      <a:pt x="3290" y="9543"/>
                    </a:cubicBezTo>
                    <a:cubicBezTo>
                      <a:pt x="3237" y="9556"/>
                      <a:pt x="3183" y="9556"/>
                      <a:pt x="3129" y="9563"/>
                    </a:cubicBezTo>
                    <a:cubicBezTo>
                      <a:pt x="2989" y="9623"/>
                      <a:pt x="2925" y="9708"/>
                      <a:pt x="2806" y="9781"/>
                    </a:cubicBezTo>
                    <a:cubicBezTo>
                      <a:pt x="2753" y="9881"/>
                      <a:pt x="2678" y="9947"/>
                      <a:pt x="2548" y="10000"/>
                    </a:cubicBezTo>
                    <a:cubicBezTo>
                      <a:pt x="2408" y="9875"/>
                      <a:pt x="2527" y="9616"/>
                      <a:pt x="2258" y="9563"/>
                    </a:cubicBezTo>
                    <a:cubicBezTo>
                      <a:pt x="2150" y="9357"/>
                      <a:pt x="2022" y="9377"/>
                      <a:pt x="1645" y="9364"/>
                    </a:cubicBezTo>
                    <a:cubicBezTo>
                      <a:pt x="1871" y="9318"/>
                      <a:pt x="2193" y="9423"/>
                      <a:pt x="2000" y="9285"/>
                    </a:cubicBezTo>
                    <a:cubicBezTo>
                      <a:pt x="1967" y="9271"/>
                      <a:pt x="1882" y="9086"/>
                      <a:pt x="1839" y="9086"/>
                    </a:cubicBezTo>
                    <a:cubicBezTo>
                      <a:pt x="1775" y="9086"/>
                      <a:pt x="1613" y="9186"/>
                      <a:pt x="1613" y="9186"/>
                    </a:cubicBezTo>
                    <a:cubicBezTo>
                      <a:pt x="1258" y="9132"/>
                      <a:pt x="1699" y="9212"/>
                      <a:pt x="1387" y="9105"/>
                    </a:cubicBezTo>
                    <a:cubicBezTo>
                      <a:pt x="1268" y="9066"/>
                      <a:pt x="1097" y="9046"/>
                      <a:pt x="968" y="9026"/>
                    </a:cubicBezTo>
                    <a:cubicBezTo>
                      <a:pt x="645" y="9059"/>
                      <a:pt x="580" y="9033"/>
                      <a:pt x="484" y="8848"/>
                    </a:cubicBezTo>
                    <a:cubicBezTo>
                      <a:pt x="452" y="8787"/>
                      <a:pt x="290" y="8820"/>
                      <a:pt x="194" y="8807"/>
                    </a:cubicBezTo>
                    <a:cubicBezTo>
                      <a:pt x="151" y="8767"/>
                      <a:pt x="107" y="8728"/>
                      <a:pt x="64" y="8688"/>
                    </a:cubicBezTo>
                    <a:cubicBezTo>
                      <a:pt x="43" y="8668"/>
                      <a:pt x="0" y="8629"/>
                      <a:pt x="0" y="8629"/>
                    </a:cubicBezTo>
                    <a:cubicBezTo>
                      <a:pt x="151" y="8482"/>
                      <a:pt x="75" y="8543"/>
                      <a:pt x="226" y="8449"/>
                    </a:cubicBezTo>
                    <a:cubicBezTo>
                      <a:pt x="279" y="8357"/>
                      <a:pt x="172" y="8377"/>
                      <a:pt x="129" y="8291"/>
                    </a:cubicBezTo>
                    <a:cubicBezTo>
                      <a:pt x="194" y="8164"/>
                      <a:pt x="151" y="8138"/>
                      <a:pt x="322" y="8072"/>
                    </a:cubicBezTo>
                    <a:cubicBezTo>
                      <a:pt x="377" y="8012"/>
                      <a:pt x="473" y="8006"/>
                      <a:pt x="548" y="7933"/>
                    </a:cubicBezTo>
                    <a:cubicBezTo>
                      <a:pt x="624" y="7861"/>
                      <a:pt x="667" y="7701"/>
                      <a:pt x="742" y="7635"/>
                    </a:cubicBezTo>
                    <a:cubicBezTo>
                      <a:pt x="818" y="7589"/>
                      <a:pt x="935" y="7576"/>
                      <a:pt x="1032" y="7556"/>
                    </a:cubicBezTo>
                    <a:cubicBezTo>
                      <a:pt x="1064" y="7549"/>
                      <a:pt x="1097" y="7543"/>
                      <a:pt x="1129" y="7536"/>
                    </a:cubicBezTo>
                    <a:cubicBezTo>
                      <a:pt x="1226" y="7442"/>
                      <a:pt x="1302" y="7370"/>
                      <a:pt x="1419" y="7297"/>
                    </a:cubicBezTo>
                    <a:cubicBezTo>
                      <a:pt x="1484" y="7291"/>
                      <a:pt x="1559" y="7423"/>
                      <a:pt x="1613" y="7456"/>
                    </a:cubicBezTo>
                    <a:cubicBezTo>
                      <a:pt x="1667" y="7489"/>
                      <a:pt x="1699" y="7409"/>
                      <a:pt x="1741" y="7516"/>
                    </a:cubicBezTo>
                    <a:cubicBezTo>
                      <a:pt x="1817" y="7595"/>
                      <a:pt x="1785" y="8026"/>
                      <a:pt x="1903" y="8092"/>
                    </a:cubicBezTo>
                    <a:cubicBezTo>
                      <a:pt x="2022" y="8158"/>
                      <a:pt x="2280" y="7979"/>
                      <a:pt x="2452" y="7913"/>
                    </a:cubicBezTo>
                    <a:cubicBezTo>
                      <a:pt x="2645" y="7834"/>
                      <a:pt x="2774" y="7754"/>
                      <a:pt x="2968" y="7675"/>
                    </a:cubicBezTo>
                    <a:cubicBezTo>
                      <a:pt x="3075" y="7475"/>
                      <a:pt x="2742" y="7436"/>
                      <a:pt x="2548" y="7436"/>
                    </a:cubicBezTo>
                    <a:cubicBezTo>
                      <a:pt x="2570" y="7370"/>
                      <a:pt x="2559" y="7264"/>
                      <a:pt x="2581" y="7198"/>
                    </a:cubicBezTo>
                    <a:cubicBezTo>
                      <a:pt x="2591" y="7151"/>
                      <a:pt x="2710" y="7078"/>
                      <a:pt x="2710" y="7078"/>
                    </a:cubicBezTo>
                    <a:cubicBezTo>
                      <a:pt x="2484" y="7032"/>
                      <a:pt x="2570" y="7065"/>
                      <a:pt x="2419" y="6999"/>
                    </a:cubicBezTo>
                    <a:cubicBezTo>
                      <a:pt x="2398" y="6979"/>
                      <a:pt x="2355" y="6966"/>
                      <a:pt x="2355" y="6939"/>
                    </a:cubicBezTo>
                    <a:cubicBezTo>
                      <a:pt x="2355" y="6913"/>
                      <a:pt x="2398" y="6900"/>
                      <a:pt x="2419" y="6880"/>
                    </a:cubicBezTo>
                    <a:cubicBezTo>
                      <a:pt x="2484" y="6806"/>
                      <a:pt x="2474" y="6721"/>
                      <a:pt x="2516" y="6641"/>
                    </a:cubicBezTo>
                    <a:cubicBezTo>
                      <a:pt x="2474" y="6376"/>
                      <a:pt x="2742" y="6522"/>
                      <a:pt x="2516" y="6383"/>
                    </a:cubicBezTo>
                    <a:cubicBezTo>
                      <a:pt x="2474" y="6462"/>
                      <a:pt x="2613" y="6237"/>
                      <a:pt x="2484" y="6264"/>
                    </a:cubicBezTo>
                    <a:cubicBezTo>
                      <a:pt x="2204" y="6231"/>
                      <a:pt x="1935" y="6343"/>
                      <a:pt x="1741" y="6224"/>
                    </a:cubicBezTo>
                    <a:cubicBezTo>
                      <a:pt x="1667" y="6078"/>
                      <a:pt x="1592" y="5813"/>
                      <a:pt x="1355" y="5766"/>
                    </a:cubicBezTo>
                    <a:cubicBezTo>
                      <a:pt x="1398" y="5681"/>
                      <a:pt x="1451" y="5766"/>
                      <a:pt x="1581" y="5727"/>
                    </a:cubicBezTo>
                    <a:cubicBezTo>
                      <a:pt x="1731" y="5588"/>
                      <a:pt x="1581" y="5429"/>
                      <a:pt x="1775" y="5310"/>
                    </a:cubicBezTo>
                    <a:cubicBezTo>
                      <a:pt x="1785" y="5290"/>
                      <a:pt x="1688" y="5230"/>
                      <a:pt x="1677" y="5211"/>
                    </a:cubicBezTo>
                    <a:cubicBezTo>
                      <a:pt x="1667" y="5184"/>
                      <a:pt x="1731" y="5217"/>
                      <a:pt x="1741" y="5191"/>
                    </a:cubicBezTo>
                    <a:cubicBezTo>
                      <a:pt x="1764" y="5104"/>
                      <a:pt x="1527" y="5097"/>
                      <a:pt x="1613" y="5031"/>
                    </a:cubicBezTo>
                    <a:cubicBezTo>
                      <a:pt x="1581" y="5018"/>
                      <a:pt x="1656" y="4899"/>
                      <a:pt x="1613" y="4893"/>
                    </a:cubicBezTo>
                    <a:cubicBezTo>
                      <a:pt x="1505" y="4879"/>
                      <a:pt x="1645" y="4919"/>
                      <a:pt x="1549" y="4893"/>
                    </a:cubicBezTo>
                    <a:cubicBezTo>
                      <a:pt x="1505" y="4879"/>
                      <a:pt x="1538" y="4840"/>
                      <a:pt x="1517" y="4812"/>
                    </a:cubicBezTo>
                    <a:cubicBezTo>
                      <a:pt x="1494" y="4786"/>
                      <a:pt x="1451" y="4773"/>
                      <a:pt x="1419" y="4753"/>
                    </a:cubicBezTo>
                    <a:cubicBezTo>
                      <a:pt x="1559" y="4627"/>
                      <a:pt x="1473" y="4474"/>
                      <a:pt x="1549" y="4336"/>
                    </a:cubicBezTo>
                    <a:cubicBezTo>
                      <a:pt x="1494" y="4230"/>
                      <a:pt x="1527" y="4190"/>
                      <a:pt x="1355" y="4156"/>
                    </a:cubicBezTo>
                    <a:cubicBezTo>
                      <a:pt x="1280" y="4143"/>
                      <a:pt x="1032" y="4117"/>
                      <a:pt x="1032" y="4117"/>
                    </a:cubicBezTo>
                    <a:cubicBezTo>
                      <a:pt x="1010" y="4097"/>
                      <a:pt x="978" y="4084"/>
                      <a:pt x="968" y="4057"/>
                    </a:cubicBezTo>
                    <a:cubicBezTo>
                      <a:pt x="957" y="4031"/>
                      <a:pt x="978" y="4004"/>
                      <a:pt x="1000" y="3978"/>
                    </a:cubicBezTo>
                    <a:cubicBezTo>
                      <a:pt x="1118" y="3832"/>
                      <a:pt x="1247" y="3846"/>
                      <a:pt x="935" y="3879"/>
                    </a:cubicBezTo>
                    <a:cubicBezTo>
                      <a:pt x="935" y="3839"/>
                      <a:pt x="882" y="3805"/>
                      <a:pt x="871" y="3739"/>
                    </a:cubicBezTo>
                    <a:cubicBezTo>
                      <a:pt x="861" y="3673"/>
                      <a:pt x="861" y="3561"/>
                      <a:pt x="871" y="3481"/>
                    </a:cubicBezTo>
                    <a:cubicBezTo>
                      <a:pt x="882" y="3415"/>
                      <a:pt x="893" y="3289"/>
                      <a:pt x="968" y="3243"/>
                    </a:cubicBezTo>
                    <a:cubicBezTo>
                      <a:pt x="1043" y="3197"/>
                      <a:pt x="1291" y="3216"/>
                      <a:pt x="1355" y="3183"/>
                    </a:cubicBezTo>
                    <a:cubicBezTo>
                      <a:pt x="1484" y="2938"/>
                      <a:pt x="1280" y="3349"/>
                      <a:pt x="1355" y="3044"/>
                    </a:cubicBezTo>
                    <a:cubicBezTo>
                      <a:pt x="1366" y="3004"/>
                      <a:pt x="1247" y="2865"/>
                      <a:pt x="1387" y="2846"/>
                    </a:cubicBezTo>
                    <a:cubicBezTo>
                      <a:pt x="1441" y="2812"/>
                      <a:pt x="1570" y="2839"/>
                      <a:pt x="1709" y="2846"/>
                    </a:cubicBezTo>
                    <a:cubicBezTo>
                      <a:pt x="1850" y="2852"/>
                      <a:pt x="2140" y="2905"/>
                      <a:pt x="2226" y="2905"/>
                    </a:cubicBezTo>
                    <a:cubicBezTo>
                      <a:pt x="2237" y="2885"/>
                      <a:pt x="2269" y="2865"/>
                      <a:pt x="2258" y="2846"/>
                    </a:cubicBezTo>
                    <a:cubicBezTo>
                      <a:pt x="2248" y="2825"/>
                      <a:pt x="2161" y="2846"/>
                      <a:pt x="2161" y="2825"/>
                    </a:cubicBezTo>
                    <a:cubicBezTo>
                      <a:pt x="2161" y="2686"/>
                      <a:pt x="2269" y="2480"/>
                      <a:pt x="2452" y="2408"/>
                    </a:cubicBezTo>
                    <a:cubicBezTo>
                      <a:pt x="2602" y="2269"/>
                      <a:pt x="2602" y="2322"/>
                      <a:pt x="2774" y="2289"/>
                    </a:cubicBezTo>
                    <a:cubicBezTo>
                      <a:pt x="2828" y="2236"/>
                      <a:pt x="2881" y="2004"/>
                      <a:pt x="2968" y="1971"/>
                    </a:cubicBezTo>
                    <a:cubicBezTo>
                      <a:pt x="3032" y="1944"/>
                      <a:pt x="3097" y="2030"/>
                      <a:pt x="3097" y="2030"/>
                    </a:cubicBezTo>
                    <a:cubicBezTo>
                      <a:pt x="3215" y="1918"/>
                      <a:pt x="3205" y="1885"/>
                      <a:pt x="3322" y="1772"/>
                    </a:cubicBezTo>
                    <a:cubicBezTo>
                      <a:pt x="3333" y="1739"/>
                      <a:pt x="3537" y="1739"/>
                      <a:pt x="3580" y="1712"/>
                    </a:cubicBezTo>
                    <a:cubicBezTo>
                      <a:pt x="3624" y="1686"/>
                      <a:pt x="3839" y="1593"/>
                      <a:pt x="3806" y="1573"/>
                    </a:cubicBezTo>
                    <a:cubicBezTo>
                      <a:pt x="3936" y="1460"/>
                      <a:pt x="3646" y="1440"/>
                      <a:pt x="3710" y="1554"/>
                    </a:cubicBezTo>
                    <a:cubicBezTo>
                      <a:pt x="3882" y="1521"/>
                      <a:pt x="3968" y="1460"/>
                      <a:pt x="4161" y="1434"/>
                    </a:cubicBezTo>
                    <a:cubicBezTo>
                      <a:pt x="4258" y="1374"/>
                      <a:pt x="4175" y="1318"/>
                      <a:pt x="4250" y="1252"/>
                    </a:cubicBezTo>
                    <a:cubicBezTo>
                      <a:pt x="4358" y="1165"/>
                      <a:pt x="4526" y="1083"/>
                      <a:pt x="4613" y="997"/>
                    </a:cubicBezTo>
                    <a:cubicBezTo>
                      <a:pt x="4624" y="964"/>
                      <a:pt x="4602" y="924"/>
                      <a:pt x="4645" y="898"/>
                    </a:cubicBezTo>
                    <a:cubicBezTo>
                      <a:pt x="4720" y="851"/>
                      <a:pt x="4982" y="864"/>
                      <a:pt x="5097" y="798"/>
                    </a:cubicBezTo>
                    <a:cubicBezTo>
                      <a:pt x="5212" y="732"/>
                      <a:pt x="5108" y="545"/>
                      <a:pt x="5334" y="499"/>
                    </a:cubicBezTo>
                    <a:cubicBezTo>
                      <a:pt x="5410" y="360"/>
                      <a:pt x="5724" y="247"/>
                      <a:pt x="5928" y="162"/>
                    </a:cubicBezTo>
                    <a:cubicBezTo>
                      <a:pt x="6025" y="69"/>
                      <a:pt x="5968" y="109"/>
                      <a:pt x="6097" y="43"/>
                    </a:cubicBezTo>
                    <a:cubicBezTo>
                      <a:pt x="6205" y="-10"/>
                      <a:pt x="6248" y="29"/>
                      <a:pt x="6387" y="3"/>
                    </a:cubicBezTo>
                    <a:cubicBezTo>
                      <a:pt x="6527" y="29"/>
                      <a:pt x="6602" y="-30"/>
                      <a:pt x="6710" y="23"/>
                    </a:cubicBezTo>
                    <a:cubicBezTo>
                      <a:pt x="6731" y="36"/>
                      <a:pt x="6796" y="162"/>
                      <a:pt x="6806" y="162"/>
                    </a:cubicBezTo>
                    <a:cubicBezTo>
                      <a:pt x="6872" y="222"/>
                      <a:pt x="7140" y="255"/>
                      <a:pt x="7226" y="301"/>
                    </a:cubicBezTo>
                    <a:cubicBezTo>
                      <a:pt x="7258" y="341"/>
                      <a:pt x="7484" y="453"/>
                      <a:pt x="7548" y="480"/>
                    </a:cubicBezTo>
                    <a:cubicBezTo>
                      <a:pt x="7581" y="493"/>
                      <a:pt x="7484" y="361"/>
                      <a:pt x="7484" y="361"/>
                    </a:cubicBezTo>
                    <a:cubicBezTo>
                      <a:pt x="7452" y="420"/>
                      <a:pt x="7366" y="626"/>
                      <a:pt x="7290" y="659"/>
                    </a:cubicBezTo>
                    <a:cubicBezTo>
                      <a:pt x="7237" y="679"/>
                      <a:pt x="7064" y="699"/>
                      <a:pt x="7064" y="699"/>
                    </a:cubicBezTo>
                    <a:cubicBezTo>
                      <a:pt x="7054" y="718"/>
                      <a:pt x="6785" y="778"/>
                      <a:pt x="6774" y="798"/>
                    </a:cubicBezTo>
                    <a:cubicBezTo>
                      <a:pt x="6753" y="817"/>
                      <a:pt x="6979" y="798"/>
                      <a:pt x="6968" y="817"/>
                    </a:cubicBezTo>
                    <a:cubicBezTo>
                      <a:pt x="6968" y="851"/>
                      <a:pt x="6667" y="878"/>
                      <a:pt x="6580" y="918"/>
                    </a:cubicBezTo>
                    <a:cubicBezTo>
                      <a:pt x="6495" y="957"/>
                      <a:pt x="6387" y="970"/>
                      <a:pt x="6420" y="1056"/>
                    </a:cubicBezTo>
                    <a:cubicBezTo>
                      <a:pt x="6463" y="1135"/>
                      <a:pt x="6656" y="1341"/>
                      <a:pt x="6774" y="1434"/>
                    </a:cubicBezTo>
                    <a:cubicBezTo>
                      <a:pt x="6872" y="1534"/>
                      <a:pt x="7021" y="1593"/>
                      <a:pt x="7032" y="1672"/>
                    </a:cubicBezTo>
                    <a:cubicBezTo>
                      <a:pt x="7054" y="1758"/>
                      <a:pt x="6957" y="1852"/>
                      <a:pt x="6872" y="1931"/>
                    </a:cubicBezTo>
                    <a:cubicBezTo>
                      <a:pt x="6785" y="2010"/>
                      <a:pt x="6463" y="2083"/>
                      <a:pt x="6516" y="2170"/>
                    </a:cubicBezTo>
                    <a:cubicBezTo>
                      <a:pt x="6613" y="2408"/>
                      <a:pt x="6828" y="2427"/>
                      <a:pt x="7194" y="2447"/>
                    </a:cubicBezTo>
                    <a:cubicBezTo>
                      <a:pt x="7430" y="2494"/>
                      <a:pt x="7097" y="2534"/>
                      <a:pt x="7290" y="2567"/>
                    </a:cubicBezTo>
                    <a:cubicBezTo>
                      <a:pt x="7301" y="2620"/>
                      <a:pt x="7516" y="2561"/>
                      <a:pt x="7548" y="2607"/>
                    </a:cubicBezTo>
                    <a:cubicBezTo>
                      <a:pt x="7560" y="2627"/>
                      <a:pt x="7624" y="2613"/>
                      <a:pt x="7645" y="2627"/>
                    </a:cubicBezTo>
                    <a:cubicBezTo>
                      <a:pt x="7925" y="2765"/>
                      <a:pt x="7430" y="2594"/>
                      <a:pt x="7807" y="2765"/>
                    </a:cubicBezTo>
                    <a:cubicBezTo>
                      <a:pt x="7882" y="2798"/>
                      <a:pt x="7978" y="2818"/>
                      <a:pt x="8065" y="2846"/>
                    </a:cubicBezTo>
                    <a:lnTo>
                      <a:pt x="8193" y="2885"/>
                    </a:lnTo>
                    <a:cubicBezTo>
                      <a:pt x="8312" y="2991"/>
                      <a:pt x="8419" y="2971"/>
                      <a:pt x="8581" y="3024"/>
                    </a:cubicBezTo>
                    <a:cubicBezTo>
                      <a:pt x="8645" y="3050"/>
                      <a:pt x="8613" y="3143"/>
                      <a:pt x="8613" y="3143"/>
                    </a:cubicBezTo>
                    <a:cubicBezTo>
                      <a:pt x="8699" y="3309"/>
                      <a:pt x="8688" y="3521"/>
                      <a:pt x="8645" y="3700"/>
                    </a:cubicBezTo>
                    <a:cubicBezTo>
                      <a:pt x="8677" y="3866"/>
                      <a:pt x="8645" y="3919"/>
                      <a:pt x="8677" y="4077"/>
                    </a:cubicBezTo>
                    <a:cubicBezTo>
                      <a:pt x="8688" y="4197"/>
                      <a:pt x="8506" y="4369"/>
                      <a:pt x="8613" y="4435"/>
                    </a:cubicBezTo>
                    <a:cubicBezTo>
                      <a:pt x="8720" y="4502"/>
                      <a:pt x="9216" y="4422"/>
                      <a:pt x="9323" y="4474"/>
                    </a:cubicBezTo>
                    <a:cubicBezTo>
                      <a:pt x="9365" y="4515"/>
                      <a:pt x="9226" y="4707"/>
                      <a:pt x="9258" y="4753"/>
                    </a:cubicBezTo>
                    <a:cubicBezTo>
                      <a:pt x="9269" y="4825"/>
                      <a:pt x="9387" y="4840"/>
                      <a:pt x="9420" y="4893"/>
                    </a:cubicBezTo>
                    <a:cubicBezTo>
                      <a:pt x="9452" y="4939"/>
                      <a:pt x="9420" y="4992"/>
                      <a:pt x="9484" y="5051"/>
                    </a:cubicBezTo>
                    <a:cubicBezTo>
                      <a:pt x="9516" y="5150"/>
                      <a:pt x="9753" y="5150"/>
                      <a:pt x="9806" y="5250"/>
                    </a:cubicBezTo>
                    <a:cubicBezTo>
                      <a:pt x="9839" y="5382"/>
                      <a:pt x="9785" y="5475"/>
                      <a:pt x="10000" y="5509"/>
                    </a:cubicBezTo>
                    <a:cubicBezTo>
                      <a:pt x="9968" y="5733"/>
                      <a:pt x="9947" y="5773"/>
                      <a:pt x="10000" y="56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</p:grpSp>
      </p:grpSp>
      <p:graphicFrame>
        <p:nvGraphicFramePr>
          <p:cNvPr id="5124" name="Объект 14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673735"/>
              </p:ext>
            </p:extLst>
          </p:nvPr>
        </p:nvGraphicFramePr>
        <p:xfrm>
          <a:off x="3223" y="843558"/>
          <a:ext cx="4100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Лист" r:id="rId3" imgW="7657999" imgH="1276290" progId="Excel.Sheet.8">
                  <p:embed/>
                </p:oleObj>
              </mc:Choice>
              <mc:Fallback>
                <p:oleObj name="Лист" r:id="rId3" imgW="7657999" imgH="12762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5897"/>
                      <a:stretch>
                        <a:fillRect/>
                      </a:stretch>
                    </p:blipFill>
                    <p:spPr>
                      <a:xfrm>
                        <a:off x="3223" y="843558"/>
                        <a:ext cx="4100513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Объект 143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249198"/>
              </p:ext>
            </p:extLst>
          </p:nvPr>
        </p:nvGraphicFramePr>
        <p:xfrm>
          <a:off x="5716613" y="915570"/>
          <a:ext cx="3436937" cy="736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Лист" r:id="rId5" imgW="3429068" imgH="981180" progId="Excel.Sheet.8">
                  <p:embed/>
                </p:oleObj>
              </mc:Choice>
              <mc:Fallback>
                <p:oleObj name="Лист" r:id="rId5" imgW="3429068" imgH="98118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6613" y="915570"/>
                        <a:ext cx="3436937" cy="73699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8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607587"/>
              </p:ext>
            </p:extLst>
          </p:nvPr>
        </p:nvGraphicFramePr>
        <p:xfrm>
          <a:off x="6053390" y="4308966"/>
          <a:ext cx="3084994" cy="83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Лист" r:id="rId7" imgW="9734511" imgH="3495690" progId="Excel.Sheet.8">
                  <p:embed/>
                </p:oleObj>
              </mc:Choice>
              <mc:Fallback>
                <p:oleObj name="Лист" r:id="rId7" imgW="9734511" imgH="34956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rcRect r="1619" b="4512"/>
                      <a:stretch>
                        <a:fillRect/>
                      </a:stretch>
                    </p:blipFill>
                    <p:spPr>
                      <a:xfrm>
                        <a:off x="6053390" y="4308966"/>
                        <a:ext cx="3084994" cy="83056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410"/>
          <p:cNvSpPr>
            <a:spLocks noChangeArrowheads="1"/>
          </p:cNvSpPr>
          <p:nvPr/>
        </p:nvSpPr>
        <p:spPr bwMode="auto">
          <a:xfrm>
            <a:off x="34959" y="3950506"/>
            <a:ext cx="3744913" cy="1193006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38" tIns="40618" rIns="81238" bIns="40618" anchor="ctr"/>
          <a:lstStyle/>
          <a:p>
            <a:endParaRPr lang="ru-RU"/>
          </a:p>
        </p:txBody>
      </p:sp>
      <p:grpSp>
        <p:nvGrpSpPr>
          <p:cNvPr id="5128" name="Group 412"/>
          <p:cNvGrpSpPr/>
          <p:nvPr/>
        </p:nvGrpSpPr>
        <p:grpSpPr>
          <a:xfrm>
            <a:off x="107951" y="4004124"/>
            <a:ext cx="190500" cy="158353"/>
            <a:chOff x="3600" y="5904"/>
            <a:chExt cx="210" cy="118"/>
          </a:xfrm>
        </p:grpSpPr>
        <p:grpSp>
          <p:nvGrpSpPr>
            <p:cNvPr id="5206" name="Group 413"/>
            <p:cNvGrpSpPr/>
            <p:nvPr/>
          </p:nvGrpSpPr>
          <p:grpSpPr>
            <a:xfrm>
              <a:off x="3600" y="5904"/>
              <a:ext cx="210" cy="118"/>
              <a:chOff x="1968" y="1872"/>
              <a:chExt cx="384" cy="336"/>
            </a:xfrm>
          </p:grpSpPr>
          <p:sp>
            <p:nvSpPr>
              <p:cNvPr id="5210" name="Rectangle 414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384" cy="14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11" name="AutoShape 415"/>
              <p:cNvSpPr>
                <a:spLocks noChangeArrowheads="1"/>
              </p:cNvSpPr>
              <p:nvPr/>
            </p:nvSpPr>
            <p:spPr bwMode="auto">
              <a:xfrm>
                <a:off x="1968" y="1872"/>
                <a:ext cx="384" cy="19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207" name="Group 416"/>
            <p:cNvGrpSpPr/>
            <p:nvPr/>
          </p:nvGrpSpPr>
          <p:grpSpPr>
            <a:xfrm>
              <a:off x="3670" y="5920"/>
              <a:ext cx="79" cy="46"/>
              <a:chOff x="5808" y="1520"/>
              <a:chExt cx="240" cy="240"/>
            </a:xfrm>
          </p:grpSpPr>
          <p:sp>
            <p:nvSpPr>
              <p:cNvPr id="5208" name="Line 417"/>
              <p:cNvSpPr>
                <a:spLocks noChangeShapeType="1"/>
              </p:cNvSpPr>
              <p:nvPr/>
            </p:nvSpPr>
            <p:spPr bwMode="auto">
              <a:xfrm>
                <a:off x="5808" y="163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09" name="Line 418"/>
              <p:cNvSpPr>
                <a:spLocks noChangeShapeType="1"/>
              </p:cNvSpPr>
              <p:nvPr/>
            </p:nvSpPr>
            <p:spPr bwMode="auto">
              <a:xfrm flipH="1">
                <a:off x="5920" y="1520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129" name="Text Box 419"/>
          <p:cNvSpPr txBox="1">
            <a:spLocks noChangeArrowheads="1"/>
          </p:cNvSpPr>
          <p:nvPr/>
        </p:nvSpPr>
        <p:spPr bwMode="auto">
          <a:xfrm>
            <a:off x="488957" y="4038641"/>
            <a:ext cx="1465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Лечебное учреждение</a:t>
            </a:r>
          </a:p>
        </p:txBody>
      </p:sp>
      <p:sp>
        <p:nvSpPr>
          <p:cNvPr id="5130" name="Oval 420"/>
          <p:cNvSpPr>
            <a:spLocks noChangeArrowheads="1"/>
          </p:cNvSpPr>
          <p:nvPr/>
        </p:nvSpPr>
        <p:spPr bwMode="auto">
          <a:xfrm>
            <a:off x="131763" y="4224143"/>
            <a:ext cx="190500" cy="173117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0000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 algn="ctr" defTabSz="699543" eaLnBrk="0" hangingPunct="0"/>
            <a:r>
              <a:rPr lang="ru-RU" sz="80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5131" name="Text Box 421"/>
          <p:cNvSpPr txBox="1">
            <a:spLocks noChangeArrowheads="1"/>
          </p:cNvSpPr>
          <p:nvPr/>
        </p:nvSpPr>
        <p:spPr bwMode="auto">
          <a:xfrm>
            <a:off x="514372" y="4238667"/>
            <a:ext cx="1465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Вертолетная площадка</a:t>
            </a:r>
          </a:p>
        </p:txBody>
      </p:sp>
      <p:sp>
        <p:nvSpPr>
          <p:cNvPr id="5132" name="Text Box 422"/>
          <p:cNvSpPr txBox="1">
            <a:spLocks noChangeArrowheads="1"/>
          </p:cNvSpPr>
          <p:nvPr/>
        </p:nvSpPr>
        <p:spPr bwMode="auto">
          <a:xfrm>
            <a:off x="442930" y="4394615"/>
            <a:ext cx="1465262" cy="25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Зона ответственности подразделений МЧС России</a:t>
            </a:r>
          </a:p>
        </p:txBody>
      </p:sp>
      <p:sp>
        <p:nvSpPr>
          <p:cNvPr id="5133" name="Freeform 423"/>
          <p:cNvSpPr/>
          <p:nvPr/>
        </p:nvSpPr>
        <p:spPr bwMode="auto">
          <a:xfrm>
            <a:off x="69853" y="4487476"/>
            <a:ext cx="279400" cy="96440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34" name="Freeform 424"/>
          <p:cNvSpPr/>
          <p:nvPr/>
        </p:nvSpPr>
        <p:spPr bwMode="auto">
          <a:xfrm>
            <a:off x="65089" y="4610130"/>
            <a:ext cx="279400" cy="96441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008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35" name="Text Box 425"/>
          <p:cNvSpPr txBox="1">
            <a:spLocks noChangeArrowheads="1"/>
          </p:cNvSpPr>
          <p:nvPr/>
        </p:nvSpPr>
        <p:spPr bwMode="auto">
          <a:xfrm>
            <a:off x="539763" y="4610119"/>
            <a:ext cx="1392238" cy="25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sz="600"/>
              <a:t>Зона ответственности медицинских формирований</a:t>
            </a:r>
          </a:p>
        </p:txBody>
      </p:sp>
      <p:sp>
        <p:nvSpPr>
          <p:cNvPr id="5136" name="Freeform 426"/>
          <p:cNvSpPr/>
          <p:nvPr/>
        </p:nvSpPr>
        <p:spPr bwMode="auto">
          <a:xfrm>
            <a:off x="96840" y="4772054"/>
            <a:ext cx="279400" cy="96441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37" name="Text Box 427"/>
          <p:cNvSpPr txBox="1">
            <a:spLocks noChangeArrowheads="1"/>
          </p:cNvSpPr>
          <p:nvPr/>
        </p:nvSpPr>
        <p:spPr bwMode="auto">
          <a:xfrm>
            <a:off x="385764" y="4798262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 дороги</a:t>
            </a:r>
          </a:p>
        </p:txBody>
      </p:sp>
      <p:pic>
        <p:nvPicPr>
          <p:cNvPr id="5138" name="Picture 428" descr="пита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53" y="3975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9" name="Text Box 429"/>
          <p:cNvSpPr txBox="1">
            <a:spLocks noChangeArrowheads="1"/>
          </p:cNvSpPr>
          <p:nvPr/>
        </p:nvSpPr>
        <p:spPr bwMode="auto">
          <a:xfrm>
            <a:off x="2303463" y="4026737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Пункт общественного питания</a:t>
            </a:r>
          </a:p>
        </p:txBody>
      </p:sp>
      <p:sp>
        <p:nvSpPr>
          <p:cNvPr id="5140" name="Rectangle 430"/>
          <p:cNvSpPr>
            <a:spLocks noChangeArrowheads="1"/>
          </p:cNvSpPr>
          <p:nvPr/>
        </p:nvSpPr>
        <p:spPr bwMode="auto">
          <a:xfrm>
            <a:off x="2076455" y="4286292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34" tIns="35016" rIns="70034" bIns="35016" anchor="ctr"/>
          <a:lstStyle/>
          <a:p>
            <a:pPr algn="ctr" defTabSz="699543"/>
            <a:r>
              <a:rPr lang="ru-RU" sz="500"/>
              <a:t>ДПС</a:t>
            </a:r>
          </a:p>
        </p:txBody>
      </p:sp>
      <p:sp>
        <p:nvSpPr>
          <p:cNvPr id="5141" name="Text Box 431"/>
          <p:cNvSpPr txBox="1">
            <a:spLocks noChangeArrowheads="1"/>
          </p:cNvSpPr>
          <p:nvPr/>
        </p:nvSpPr>
        <p:spPr bwMode="auto">
          <a:xfrm>
            <a:off x="2330450" y="4232717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Стационарный пост</a:t>
            </a:r>
          </a:p>
        </p:txBody>
      </p:sp>
      <p:grpSp>
        <p:nvGrpSpPr>
          <p:cNvPr id="5142" name="Group 432"/>
          <p:cNvGrpSpPr/>
          <p:nvPr/>
        </p:nvGrpSpPr>
        <p:grpSpPr>
          <a:xfrm>
            <a:off x="2078040" y="4404138"/>
            <a:ext cx="309562" cy="259557"/>
            <a:chOff x="68" y="3974"/>
            <a:chExt cx="221" cy="227"/>
          </a:xfrm>
        </p:grpSpPr>
        <p:sp>
          <p:nvSpPr>
            <p:cNvPr id="5204" name="AutoShape 433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205" name="Picture 434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43" name="Text Box 435"/>
          <p:cNvSpPr txBox="1">
            <a:spLocks noChangeArrowheads="1"/>
          </p:cNvSpPr>
          <p:nvPr/>
        </p:nvSpPr>
        <p:spPr bwMode="auto">
          <a:xfrm>
            <a:off x="2330450" y="4457742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Места ночных стоянок</a:t>
            </a:r>
          </a:p>
        </p:txBody>
      </p:sp>
      <p:sp>
        <p:nvSpPr>
          <p:cNvPr id="5144" name="Oval 436"/>
          <p:cNvSpPr>
            <a:spLocks noChangeArrowheads="1"/>
          </p:cNvSpPr>
          <p:nvPr/>
        </p:nvSpPr>
        <p:spPr bwMode="auto">
          <a:xfrm>
            <a:off x="2051053" y="4725606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5145" name="Text Box 437"/>
          <p:cNvSpPr txBox="1">
            <a:spLocks noChangeArrowheads="1"/>
          </p:cNvSpPr>
          <p:nvPr/>
        </p:nvSpPr>
        <p:spPr bwMode="auto">
          <a:xfrm>
            <a:off x="2305051" y="4725636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</a:t>
            </a:r>
          </a:p>
        </p:txBody>
      </p:sp>
      <p:sp>
        <p:nvSpPr>
          <p:cNvPr id="5146" name="Rectangle 462"/>
          <p:cNvSpPr>
            <a:spLocks noChangeArrowheads="1"/>
          </p:cNvSpPr>
          <p:nvPr/>
        </p:nvSpPr>
        <p:spPr bwMode="auto">
          <a:xfrm>
            <a:off x="106387" y="4948275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5147" name="Rectangle 463"/>
          <p:cNvSpPr>
            <a:spLocks noChangeArrowheads="1"/>
          </p:cNvSpPr>
          <p:nvPr/>
        </p:nvSpPr>
        <p:spPr bwMode="auto">
          <a:xfrm>
            <a:off x="2051052" y="4948275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5148" name="Text Box 427"/>
          <p:cNvSpPr txBox="1">
            <a:spLocks noChangeArrowheads="1"/>
          </p:cNvSpPr>
          <p:nvPr/>
        </p:nvSpPr>
        <p:spPr bwMode="auto">
          <a:xfrm>
            <a:off x="466781" y="4948278"/>
            <a:ext cx="576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Тягач</a:t>
            </a:r>
          </a:p>
        </p:txBody>
      </p:sp>
      <p:sp>
        <p:nvSpPr>
          <p:cNvPr id="5149" name="Text Box 427"/>
          <p:cNvSpPr txBox="1">
            <a:spLocks noChangeArrowheads="1"/>
          </p:cNvSpPr>
          <p:nvPr/>
        </p:nvSpPr>
        <p:spPr bwMode="auto">
          <a:xfrm>
            <a:off x="2338392" y="4948278"/>
            <a:ext cx="576262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КДМ</a:t>
            </a:r>
          </a:p>
        </p:txBody>
      </p:sp>
      <p:sp>
        <p:nvSpPr>
          <p:cNvPr id="5150" name="Oval 712"/>
          <p:cNvSpPr>
            <a:spLocks noChangeArrowheads="1"/>
          </p:cNvSpPr>
          <p:nvPr/>
        </p:nvSpPr>
        <p:spPr bwMode="auto">
          <a:xfrm>
            <a:off x="4716473" y="3911217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5151" name="Line 803"/>
          <p:cNvSpPr>
            <a:spLocks noChangeShapeType="1"/>
          </p:cNvSpPr>
          <p:nvPr/>
        </p:nvSpPr>
        <p:spPr bwMode="auto">
          <a:xfrm flipV="1">
            <a:off x="4508551" y="3975529"/>
            <a:ext cx="187325" cy="440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52" name="Line 803"/>
          <p:cNvSpPr>
            <a:spLocks noChangeShapeType="1"/>
          </p:cNvSpPr>
          <p:nvPr/>
        </p:nvSpPr>
        <p:spPr bwMode="auto">
          <a:xfrm flipV="1">
            <a:off x="4508545" y="4038600"/>
            <a:ext cx="207963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53" name="Oval 800"/>
          <p:cNvSpPr>
            <a:spLocks noChangeArrowheads="1"/>
          </p:cNvSpPr>
          <p:nvPr/>
        </p:nvSpPr>
        <p:spPr bwMode="auto">
          <a:xfrm>
            <a:off x="7308862" y="3448088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25,98</a:t>
            </a:r>
          </a:p>
        </p:txBody>
      </p:sp>
      <p:grpSp>
        <p:nvGrpSpPr>
          <p:cNvPr id="5154" name="Group 435"/>
          <p:cNvGrpSpPr/>
          <p:nvPr/>
        </p:nvGrpSpPr>
        <p:grpSpPr>
          <a:xfrm>
            <a:off x="7202535" y="3680316"/>
            <a:ext cx="428625" cy="440062"/>
            <a:chOff x="4969" y="3569"/>
            <a:chExt cx="305" cy="442"/>
          </a:xfrm>
        </p:grpSpPr>
        <p:grpSp>
          <p:nvGrpSpPr>
            <p:cNvPr id="5198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5200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01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02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03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99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ПСЧ-47</a:t>
              </a:r>
            </a:p>
          </p:txBody>
        </p:sp>
      </p:grpSp>
      <p:grpSp>
        <p:nvGrpSpPr>
          <p:cNvPr id="5155" name="Group 755"/>
          <p:cNvGrpSpPr/>
          <p:nvPr/>
        </p:nvGrpSpPr>
        <p:grpSpPr>
          <a:xfrm>
            <a:off x="4560888" y="3712380"/>
            <a:ext cx="309562" cy="259557"/>
            <a:chOff x="68" y="3974"/>
            <a:chExt cx="221" cy="227"/>
          </a:xfrm>
        </p:grpSpPr>
        <p:sp>
          <p:nvSpPr>
            <p:cNvPr id="5196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97" name="Picture 757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56" name="Group 755"/>
          <p:cNvGrpSpPr/>
          <p:nvPr/>
        </p:nvGrpSpPr>
        <p:grpSpPr>
          <a:xfrm>
            <a:off x="6580239" y="3662376"/>
            <a:ext cx="307975" cy="259557"/>
            <a:chOff x="68" y="3974"/>
            <a:chExt cx="221" cy="227"/>
          </a:xfrm>
        </p:grpSpPr>
        <p:sp>
          <p:nvSpPr>
            <p:cNvPr id="5194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95" name="Picture 757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57" name="Rectangle 486"/>
          <p:cNvSpPr>
            <a:spLocks noChangeArrowheads="1"/>
          </p:cNvSpPr>
          <p:nvPr/>
        </p:nvSpPr>
        <p:spPr bwMode="auto">
          <a:xfrm>
            <a:off x="7929588" y="3489757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5158" name="Rectangle 527"/>
          <p:cNvSpPr>
            <a:spLocks noChangeArrowheads="1"/>
          </p:cNvSpPr>
          <p:nvPr/>
        </p:nvSpPr>
        <p:spPr bwMode="auto">
          <a:xfrm>
            <a:off x="6327857" y="3540924"/>
            <a:ext cx="288925" cy="107156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700"/>
              <a:t>А-320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4506917" y="4025503"/>
            <a:ext cx="19050" cy="95250"/>
          </a:xfrm>
          <a:custGeom>
            <a:gdLst>
              <a:gd name="connsiteX0" fmla="*/ 19210 w 19210"/>
              <a:gd name="connsiteY0" fmla="*/ 0 h 126206"/>
              <a:gd name="connsiteX1" fmla="*/ 160 w 19210"/>
              <a:gd name="connsiteY1" fmla="*/ 50006 h 126206"/>
              <a:gd name="connsiteX2" fmla="*/ 9685 w 19210"/>
              <a:gd name="connsiteY2" fmla="*/ 97631 h 126206"/>
              <a:gd name="connsiteX3" fmla="*/ 2542 w 19210"/>
              <a:gd name="connsiteY3" fmla="*/ 126206 h 1262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10" h="126206">
                <a:moveTo>
                  <a:pt x="19210" y="0"/>
                </a:moveTo>
                <a:cubicBezTo>
                  <a:pt x="10478" y="16867"/>
                  <a:pt x="1747" y="33734"/>
                  <a:pt x="160" y="50006"/>
                </a:cubicBezTo>
                <a:cubicBezTo>
                  <a:pt x="-1428" y="66278"/>
                  <a:pt x="9288" y="84931"/>
                  <a:pt x="9685" y="97631"/>
                </a:cubicBezTo>
                <a:cubicBezTo>
                  <a:pt x="10082" y="110331"/>
                  <a:pt x="161" y="121047"/>
                  <a:pt x="2542" y="126206"/>
                </a:cubicBezTo>
              </a:path>
            </a:pathLst>
          </a:cu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60" name="Picture 785" descr="питани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0426" y="3863634"/>
            <a:ext cx="11271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Oval 800"/>
          <p:cNvSpPr>
            <a:spLocks noChangeArrowheads="1"/>
          </p:cNvSpPr>
          <p:nvPr/>
        </p:nvSpPr>
        <p:spPr bwMode="auto">
          <a:xfrm>
            <a:off x="4300552" y="4112460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26</a:t>
            </a:r>
          </a:p>
        </p:txBody>
      </p:sp>
      <p:graphicFrame>
        <p:nvGraphicFramePr>
          <p:cNvPr id="5162" name="Объект 3"/>
          <p:cNvGraphicFramePr>
            <a:graphicFrameLocks noChangeAspect="1"/>
          </p:cNvGraphicFramePr>
          <p:nvPr/>
        </p:nvGraphicFramePr>
        <p:xfrm>
          <a:off x="6056317" y="3426656"/>
          <a:ext cx="3084512" cy="663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Лист" r:id="rId12" imgW="9734511" imgH="2790720" progId="Excel.Sheet.8">
                  <p:embed/>
                </p:oleObj>
              </mc:Choice>
              <mc:Fallback>
                <p:oleObj name="Лист" r:id="rId12" imgW="9734511" imgH="279072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619" b="4512"/>
                      <a:stretch>
                        <a:fillRect/>
                      </a:stretch>
                    </p:blipFill>
                    <p:spPr>
                      <a:xfrm>
                        <a:off x="6056317" y="3426656"/>
                        <a:ext cx="3084512" cy="663179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63" name="Group 435"/>
          <p:cNvGrpSpPr/>
          <p:nvPr/>
        </p:nvGrpSpPr>
        <p:grpSpPr>
          <a:xfrm>
            <a:off x="4486337" y="3520770"/>
            <a:ext cx="428625" cy="440062"/>
            <a:chOff x="4969" y="3569"/>
            <a:chExt cx="305" cy="442"/>
          </a:xfrm>
        </p:grpSpPr>
        <p:grpSp>
          <p:nvGrpSpPr>
            <p:cNvPr id="5188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5190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91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92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93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89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ГУ МЧС</a:t>
              </a:r>
            </a:p>
          </p:txBody>
        </p:sp>
      </p:grpSp>
      <p:sp>
        <p:nvSpPr>
          <p:cNvPr id="93" name="Прямоугольная выноска 92"/>
          <p:cNvSpPr/>
          <p:nvPr/>
        </p:nvSpPr>
        <p:spPr>
          <a:xfrm>
            <a:off x="34929" y="1339453"/>
            <a:ext cx="2838450" cy="2019300"/>
          </a:xfrm>
          <a:prstGeom prst="wedgeRectCallout">
            <a:avLst>
              <a:gd name="adj1" fmla="val 106940"/>
              <a:gd name="adj2" fmla="val 87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65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4" t="16112" r="61797" b="18887"/>
          <a:stretch>
            <a:fillRect/>
          </a:stretch>
        </p:blipFill>
        <p:spPr bwMode="auto">
          <a:xfrm>
            <a:off x="65130" y="1347615"/>
            <a:ext cx="2808287" cy="1996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939804" y="2336009"/>
            <a:ext cx="477838" cy="475060"/>
          </a:xfrm>
          <a:custGeom>
            <a:gdLst>
              <a:gd name="connsiteX0" fmla="*/ 0 w 477794"/>
              <a:gd name="connsiteY0" fmla="*/ 0 h 634313"/>
              <a:gd name="connsiteX1" fmla="*/ 123567 w 477794"/>
              <a:gd name="connsiteY1" fmla="*/ 321275 h 634313"/>
              <a:gd name="connsiteX2" fmla="*/ 477794 w 477794"/>
              <a:gd name="connsiteY2" fmla="*/ 634313 h 634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7794" h="634313">
                <a:moveTo>
                  <a:pt x="0" y="0"/>
                </a:moveTo>
                <a:cubicBezTo>
                  <a:pt x="21967" y="107778"/>
                  <a:pt x="43935" y="215556"/>
                  <a:pt x="123567" y="321275"/>
                </a:cubicBezTo>
                <a:cubicBezTo>
                  <a:pt x="203199" y="426994"/>
                  <a:pt x="477794" y="634313"/>
                  <a:pt x="477794" y="634313"/>
                </a:cubicBezTo>
              </a:path>
            </a:pathLst>
          </a:cu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67" name="Oval 712"/>
          <p:cNvSpPr>
            <a:spLocks noChangeArrowheads="1"/>
          </p:cNvSpPr>
          <p:nvPr/>
        </p:nvSpPr>
        <p:spPr bwMode="auto">
          <a:xfrm>
            <a:off x="1341442" y="2256249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5168" name="Line 803"/>
          <p:cNvSpPr>
            <a:spLocks noChangeShapeType="1"/>
          </p:cNvSpPr>
          <p:nvPr/>
        </p:nvSpPr>
        <p:spPr bwMode="auto">
          <a:xfrm flipH="1" flipV="1">
            <a:off x="1417648" y="2464628"/>
            <a:ext cx="17462" cy="3440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5169" name="Line 803"/>
          <p:cNvSpPr>
            <a:spLocks noChangeShapeType="1"/>
          </p:cNvSpPr>
          <p:nvPr/>
        </p:nvSpPr>
        <p:spPr bwMode="auto">
          <a:xfrm>
            <a:off x="939804" y="2359820"/>
            <a:ext cx="477838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pic>
        <p:nvPicPr>
          <p:cNvPr id="5170" name="Picture 785" descr="питание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74" y="1491861"/>
            <a:ext cx="141287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71" name="Oval 800"/>
          <p:cNvSpPr>
            <a:spLocks noChangeArrowheads="1"/>
          </p:cNvSpPr>
          <p:nvPr/>
        </p:nvSpPr>
        <p:spPr bwMode="auto">
          <a:xfrm>
            <a:off x="646129" y="2306273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25</a:t>
            </a:r>
          </a:p>
        </p:txBody>
      </p:sp>
      <p:sp>
        <p:nvSpPr>
          <p:cNvPr id="5172" name="Oval 800"/>
          <p:cNvSpPr>
            <a:spLocks noChangeArrowheads="1"/>
          </p:cNvSpPr>
          <p:nvPr/>
        </p:nvSpPr>
        <p:spPr bwMode="auto">
          <a:xfrm>
            <a:off x="1176352" y="2795620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26</a:t>
            </a:r>
          </a:p>
        </p:txBody>
      </p:sp>
      <p:sp>
        <p:nvSpPr>
          <p:cNvPr id="5173" name="Rectangle 470"/>
          <p:cNvSpPr>
            <a:spLocks noChangeArrowheads="1"/>
          </p:cNvSpPr>
          <p:nvPr/>
        </p:nvSpPr>
        <p:spPr bwMode="auto">
          <a:xfrm>
            <a:off x="415929" y="1653810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grpSp>
        <p:nvGrpSpPr>
          <p:cNvPr id="5174" name="Group 755"/>
          <p:cNvGrpSpPr/>
          <p:nvPr/>
        </p:nvGrpSpPr>
        <p:grpSpPr>
          <a:xfrm>
            <a:off x="144503" y="1362090"/>
            <a:ext cx="307975" cy="259557"/>
            <a:chOff x="68" y="3974"/>
            <a:chExt cx="221" cy="227"/>
          </a:xfrm>
        </p:grpSpPr>
        <p:sp>
          <p:nvSpPr>
            <p:cNvPr id="5186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87" name="Picture 757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75" name="Rectangle 527"/>
          <p:cNvSpPr>
            <a:spLocks noChangeArrowheads="1"/>
          </p:cNvSpPr>
          <p:nvPr/>
        </p:nvSpPr>
        <p:spPr bwMode="auto">
          <a:xfrm>
            <a:off x="1468464" y="2840833"/>
            <a:ext cx="382587" cy="126206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700"/>
              <a:t>52 К-3</a:t>
            </a:r>
          </a:p>
        </p:txBody>
      </p:sp>
      <p:grpSp>
        <p:nvGrpSpPr>
          <p:cNvPr id="5176" name="Group 230"/>
          <p:cNvGrpSpPr/>
          <p:nvPr/>
        </p:nvGrpSpPr>
        <p:grpSpPr>
          <a:xfrm>
            <a:off x="4162427" y="3711135"/>
            <a:ext cx="311150" cy="202065"/>
            <a:chOff x="3221" y="3958"/>
            <a:chExt cx="376" cy="346"/>
          </a:xfrm>
        </p:grpSpPr>
        <p:grpSp>
          <p:nvGrpSpPr>
            <p:cNvPr id="5178" name="Group 231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5180" name="Group 232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5184" name="Rectangle 233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702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5" name="AutoShape 234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702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181" name="Group 235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5182" name="Line 236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  <p:sp>
              <p:nvSpPr>
                <p:cNvPr id="5183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</p:grpSp>
        </p:grpSp>
        <p:sp>
          <p:nvSpPr>
            <p:cNvPr id="5179" name="Text Box 238"/>
            <p:cNvSpPr txBox="1">
              <a:spLocks noChangeArrowheads="1"/>
            </p:cNvSpPr>
            <p:nvPr/>
          </p:nvSpPr>
          <p:spPr bwMode="auto">
            <a:xfrm>
              <a:off x="3228" y="4057"/>
              <a:ext cx="369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5" tIns="41026" rIns="82055" bIns="41026" anchor="ctr" anchorCtr="1">
              <a:spAutoFit/>
            </a:bodyPr>
            <a:lstStyle>
              <a:lvl1pPr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/>
              <a:r>
                <a:rPr lang="ru-RU" sz="400">
                  <a:solidFill>
                    <a:srgbClr val="000000"/>
                  </a:solidFill>
                </a:rPr>
                <a:t>ГБ</a:t>
              </a:r>
            </a:p>
          </p:txBody>
        </p:sp>
      </p:grpSp>
      <p:sp>
        <p:nvSpPr>
          <p:cNvPr id="5177" name="Oval 800"/>
          <p:cNvSpPr>
            <a:spLocks noChangeArrowheads="1"/>
          </p:cNvSpPr>
          <p:nvPr/>
        </p:nvSpPr>
        <p:spPr bwMode="auto">
          <a:xfrm>
            <a:off x="4292611" y="3971962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25</a:t>
            </a:r>
          </a:p>
        </p:txBody>
      </p:sp>
      <p:sp>
        <p:nvSpPr>
          <p:cNvPr id="94" name="Text Box 27"/>
          <p:cNvSpPr txBox="1">
            <a:spLocks noChangeArrowheads="1"/>
          </p:cNvSpPr>
          <p:nvPr/>
        </p:nvSpPr>
        <p:spPr bwMode="auto">
          <a:xfrm>
            <a:off x="0" y="-20538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НА УЧАСТКЕ РЕГИОНАЛЬНОЙ ТРАССЫ </a:t>
            </a:r>
            <a:r>
              <a:rPr lang="ru-RU" smtClean="0">
                <a:latin typeface="Times New Roman" pitchFamily="18" charset="0"/>
              </a:rPr>
              <a:t> 52 </a:t>
            </a:r>
            <a:r>
              <a:rPr lang="ru-RU">
                <a:latin typeface="Times New Roman" pitchFamily="18" charset="0"/>
              </a:rPr>
              <a:t>ОП РЗ К-3</a:t>
            </a:r>
          </a:p>
          <a:p>
            <a:r>
              <a:rPr lang="ru-RU">
                <a:latin typeface="Times New Roman" pitchFamily="18" charset="0"/>
              </a:rPr>
              <a:t> В ОМСКОМ РАЙОНЕ ОМСКОЙ 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95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440268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50899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" name="Группа 152"/>
          <p:cNvGrpSpPr/>
          <p:nvPr/>
        </p:nvGrpSpPr>
        <p:grpSpPr>
          <a:xfrm>
            <a:off x="33" y="218770"/>
            <a:ext cx="9159979" cy="4917894"/>
            <a:chOff x="-84607" y="541901"/>
            <a:chExt cx="9596618" cy="7437508"/>
          </a:xfrm>
        </p:grpSpPr>
        <p:pic>
          <p:nvPicPr>
            <p:cNvPr id="15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4" t="9113" r="61259" b="11692"/>
            <a:stretch>
              <a:fillRect/>
            </a:stretch>
          </p:blipFill>
          <p:spPr bwMode="auto">
            <a:xfrm>
              <a:off x="-84607" y="541901"/>
              <a:ext cx="9596618" cy="7437508"/>
            </a:xfrm>
            <a:prstGeom prst="rect">
              <a:avLst/>
            </a:prstGeom>
            <a:solidFill>
              <a:srgbClr val="00FF00">
                <a:alpha val="10980"/>
              </a:srgbClr>
            </a:solidFill>
            <a:ln w="38100" cap="flat" cmpd="sng">
              <a:noFill/>
              <a:prstDash val="solid"/>
              <a:round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55" name="Группа 154"/>
            <p:cNvGrpSpPr/>
            <p:nvPr/>
          </p:nvGrpSpPr>
          <p:grpSpPr>
            <a:xfrm>
              <a:off x="2640378" y="795940"/>
              <a:ext cx="4503945" cy="7112929"/>
              <a:chOff x="2640378" y="795940"/>
              <a:chExt cx="4503945" cy="7112929"/>
            </a:xfrm>
          </p:grpSpPr>
          <p:sp>
            <p:nvSpPr>
              <p:cNvPr id="156" name="Freeform 44"/>
              <p:cNvSpPr/>
              <p:nvPr/>
            </p:nvSpPr>
            <p:spPr bwMode="auto">
              <a:xfrm>
                <a:off x="6047859" y="2451094"/>
                <a:ext cx="1082892" cy="904945"/>
              </a:xfrm>
              <a:custGeom>
                <a:gdLst>
                  <a:gd name="T0" fmla="*/ 2147483647 w 620"/>
                  <a:gd name="T1" fmla="*/ 2147483647 h 527"/>
                  <a:gd name="T2" fmla="*/ 2147483647 w 620"/>
                  <a:gd name="T3" fmla="*/ 2147483647 h 527"/>
                  <a:gd name="T4" fmla="*/ 2147483647 w 620"/>
                  <a:gd name="T5" fmla="*/ 2147483647 h 527"/>
                  <a:gd name="T6" fmla="*/ 2147483647 w 620"/>
                  <a:gd name="T7" fmla="*/ 2147483647 h 527"/>
                  <a:gd name="T8" fmla="*/ 2147483647 w 620"/>
                  <a:gd name="T9" fmla="*/ 2147483647 h 527"/>
                  <a:gd name="T10" fmla="*/ 2147483647 w 620"/>
                  <a:gd name="T11" fmla="*/ 2147483647 h 527"/>
                  <a:gd name="T12" fmla="*/ 2147483647 w 620"/>
                  <a:gd name="T13" fmla="*/ 2147483647 h 527"/>
                  <a:gd name="T14" fmla="*/ 2147483647 w 620"/>
                  <a:gd name="T15" fmla="*/ 2147483647 h 527"/>
                  <a:gd name="T16" fmla="*/ 2147483647 w 620"/>
                  <a:gd name="T17" fmla="*/ 2147483647 h 527"/>
                  <a:gd name="T18" fmla="*/ 2147483647 w 620"/>
                  <a:gd name="T19" fmla="*/ 2147483647 h 527"/>
                  <a:gd name="T20" fmla="*/ 2147483647 w 620"/>
                  <a:gd name="T21" fmla="*/ 2147483647 h 527"/>
                  <a:gd name="T22" fmla="*/ 2147483647 w 620"/>
                  <a:gd name="T23" fmla="*/ 2147483647 h 527"/>
                  <a:gd name="T24" fmla="*/ 2147483647 w 620"/>
                  <a:gd name="T25" fmla="*/ 2147483647 h 527"/>
                  <a:gd name="T26" fmla="*/ 2147483647 w 620"/>
                  <a:gd name="T27" fmla="*/ 2147483647 h 527"/>
                  <a:gd name="T28" fmla="*/ 2147483647 w 620"/>
                  <a:gd name="T29" fmla="*/ 2147483647 h 527"/>
                  <a:gd name="T30" fmla="*/ 2147483647 w 620"/>
                  <a:gd name="T31" fmla="*/ 2147483647 h 527"/>
                  <a:gd name="T32" fmla="*/ 2147483647 w 620"/>
                  <a:gd name="T33" fmla="*/ 2147483647 h 527"/>
                  <a:gd name="T34" fmla="*/ 2147483647 w 620"/>
                  <a:gd name="T35" fmla="*/ 2147483647 h 527"/>
                  <a:gd name="T36" fmla="*/ 2147483647 w 620"/>
                  <a:gd name="T37" fmla="*/ 2147483647 h 527"/>
                  <a:gd name="T38" fmla="*/ 2147483647 w 620"/>
                  <a:gd name="T39" fmla="*/ 2147483647 h 527"/>
                  <a:gd name="T40" fmla="*/ 2147483647 w 620"/>
                  <a:gd name="T41" fmla="*/ 2147483647 h 527"/>
                  <a:gd name="T42" fmla="*/ 2147483647 w 620"/>
                  <a:gd name="T43" fmla="*/ 2147483647 h 527"/>
                  <a:gd name="T44" fmla="*/ 2147483647 w 620"/>
                  <a:gd name="T45" fmla="*/ 2147483647 h 527"/>
                  <a:gd name="T46" fmla="*/ 2147483647 w 620"/>
                  <a:gd name="T47" fmla="*/ 2147483647 h 527"/>
                  <a:gd name="T48" fmla="*/ 2147483647 w 620"/>
                  <a:gd name="T49" fmla="*/ 2147483647 h 527"/>
                  <a:gd name="T50" fmla="*/ 2147483647 w 620"/>
                  <a:gd name="T51" fmla="*/ 2147483647 h 527"/>
                  <a:gd name="T52" fmla="*/ 2147483647 w 620"/>
                  <a:gd name="T53" fmla="*/ 2147483647 h 527"/>
                  <a:gd name="T54" fmla="*/ 2147483647 w 620"/>
                  <a:gd name="T55" fmla="*/ 2147483647 h 527"/>
                  <a:gd name="T56" fmla="*/ 2147483647 w 620"/>
                  <a:gd name="T57" fmla="*/ 2147483647 h 527"/>
                  <a:gd name="T58" fmla="*/ 2147483647 w 620"/>
                  <a:gd name="T59" fmla="*/ 2147483647 h 527"/>
                  <a:gd name="T60" fmla="*/ 2147483647 w 620"/>
                  <a:gd name="T61" fmla="*/ 2147483647 h 527"/>
                  <a:gd name="T62" fmla="*/ 2147483647 w 620"/>
                  <a:gd name="T63" fmla="*/ 2147483647 h 527"/>
                  <a:gd name="T64" fmla="*/ 2147483647 w 620"/>
                  <a:gd name="T65" fmla="*/ 2147483647 h 527"/>
                  <a:gd name="T66" fmla="*/ 2147483647 w 620"/>
                  <a:gd name="T67" fmla="*/ 2147483647 h 527"/>
                  <a:gd name="T68" fmla="*/ 2147483647 w 620"/>
                  <a:gd name="T69" fmla="*/ 2147483647 h 527"/>
                  <a:gd name="T70" fmla="*/ 2147483647 w 620"/>
                  <a:gd name="T71" fmla="*/ 2147483647 h 527"/>
                  <a:gd name="T72" fmla="*/ 2147483647 w 620"/>
                  <a:gd name="T73" fmla="*/ 2147483647 h 527"/>
                  <a:gd name="T74" fmla="*/ 2147483647 w 620"/>
                  <a:gd name="T75" fmla="*/ 2147483647 h 527"/>
                  <a:gd name="T76" fmla="*/ 2147483647 w 620"/>
                  <a:gd name="T77" fmla="*/ 2147483647 h 527"/>
                  <a:gd name="T78" fmla="*/ 2147483647 w 620"/>
                  <a:gd name="T79" fmla="*/ 2147483647 h 527"/>
                  <a:gd name="T80" fmla="*/ 2147483647 w 620"/>
                  <a:gd name="T81" fmla="*/ 2147483647 h 527"/>
                  <a:gd name="T82" fmla="*/ 2147483647 w 620"/>
                  <a:gd name="T83" fmla="*/ 2147483647 h 527"/>
                  <a:gd name="T84" fmla="*/ 2147483647 w 620"/>
                  <a:gd name="T85" fmla="*/ 2147483647 h 527"/>
                  <a:gd name="T86" fmla="*/ 2147483647 w 620"/>
                  <a:gd name="T87" fmla="*/ 2147483647 h 527"/>
                  <a:gd name="T88" fmla="*/ 2147483647 w 620"/>
                  <a:gd name="T89" fmla="*/ 2147483647 h 527"/>
                  <a:gd name="T90" fmla="*/ 2147483647 w 620"/>
                  <a:gd name="T91" fmla="*/ 2147483647 h 527"/>
                  <a:gd name="T92" fmla="*/ 2147483647 w 620"/>
                  <a:gd name="T93" fmla="*/ 2147483647 h 5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20"/>
                  <a:gd name="T142" fmla="*/ 0 h 527"/>
                  <a:gd name="T143" fmla="*/ 620 w 620"/>
                  <a:gd name="T144" fmla="*/ 527 h 527"/>
                  <a:gd name="connsiteX0" fmla="*/ 9896 w 10002"/>
                  <a:gd name="connsiteY0" fmla="*/ 9792 h 10000"/>
                  <a:gd name="connsiteX1" fmla="*/ 7655 w 10002"/>
                  <a:gd name="connsiteY1" fmla="*/ 9792 h 10000"/>
                  <a:gd name="connsiteX2" fmla="*/ 5862 w 10002"/>
                  <a:gd name="connsiteY2" fmla="*/ 9792 h 10000"/>
                  <a:gd name="connsiteX3" fmla="*/ 5562 w 10002"/>
                  <a:gd name="connsiteY3" fmla="*/ 9665 h 10000"/>
                  <a:gd name="connsiteX4" fmla="*/ 5364 w 10002"/>
                  <a:gd name="connsiteY4" fmla="*/ 9728 h 10000"/>
                  <a:gd name="connsiteX5" fmla="*/ 5314 w 10002"/>
                  <a:gd name="connsiteY5" fmla="*/ 9916 h 10000"/>
                  <a:gd name="connsiteX6" fmla="*/ 4516 w 10002"/>
                  <a:gd name="connsiteY6" fmla="*/ 9853 h 10000"/>
                  <a:gd name="connsiteX7" fmla="*/ 3869 w 10002"/>
                  <a:gd name="connsiteY7" fmla="*/ 9539 h 10000"/>
                  <a:gd name="connsiteX8" fmla="*/ 2624 w 10002"/>
                  <a:gd name="connsiteY8" fmla="*/ 9414 h 10000"/>
                  <a:gd name="connsiteX9" fmla="*/ 2276 w 10002"/>
                  <a:gd name="connsiteY9" fmla="*/ 9035 h 10000"/>
                  <a:gd name="connsiteX10" fmla="*/ 1420 w 10002"/>
                  <a:gd name="connsiteY10" fmla="*/ 9282 h 10000"/>
                  <a:gd name="connsiteX11" fmla="*/ 941 w 10002"/>
                  <a:gd name="connsiteY11" fmla="*/ 8532 h 10000"/>
                  <a:gd name="connsiteX12" fmla="*/ 802 w 10002"/>
                  <a:gd name="connsiteY12" fmla="*/ 7818 h 10000"/>
                  <a:gd name="connsiteX13" fmla="*/ 831 w 10002"/>
                  <a:gd name="connsiteY13" fmla="*/ 6960 h 10000"/>
                  <a:gd name="connsiteX14" fmla="*/ 901 w 10002"/>
                  <a:gd name="connsiteY14" fmla="*/ 6224 h 10000"/>
                  <a:gd name="connsiteX15" fmla="*/ 781 w 10002"/>
                  <a:gd name="connsiteY15" fmla="*/ 5890 h 10000"/>
                  <a:gd name="connsiteX16" fmla="*/ 254 w 10002"/>
                  <a:gd name="connsiteY16" fmla="*/ 5794 h 10000"/>
                  <a:gd name="connsiteX17" fmla="*/ 233 w 10002"/>
                  <a:gd name="connsiteY17" fmla="*/ 5450 h 10000"/>
                  <a:gd name="connsiteX18" fmla="*/ 85 w 10002"/>
                  <a:gd name="connsiteY18" fmla="*/ 5575 h 10000"/>
                  <a:gd name="connsiteX19" fmla="*/ 54 w 10002"/>
                  <a:gd name="connsiteY19" fmla="*/ 4995 h 10000"/>
                  <a:gd name="connsiteX20" fmla="*/ 204 w 10002"/>
                  <a:gd name="connsiteY20" fmla="*/ 4904 h 10000"/>
                  <a:gd name="connsiteX21" fmla="*/ 233 w 10002"/>
                  <a:gd name="connsiteY21" fmla="*/ 4782 h 10000"/>
                  <a:gd name="connsiteX22" fmla="*/ 547 w 10002"/>
                  <a:gd name="connsiteY22" fmla="*/ 4450 h 10000"/>
                  <a:gd name="connsiteX23" fmla="*/ 612 w 10002"/>
                  <a:gd name="connsiteY23" fmla="*/ 4297 h 10000"/>
                  <a:gd name="connsiteX24" fmla="*/ 891 w 10002"/>
                  <a:gd name="connsiteY24" fmla="*/ 4163 h 10000"/>
                  <a:gd name="connsiteX25" fmla="*/ 1101 w 10002"/>
                  <a:gd name="connsiteY25" fmla="*/ 3597 h 10000"/>
                  <a:gd name="connsiteX26" fmla="*/ 1529 w 10002"/>
                  <a:gd name="connsiteY26" fmla="*/ 2722 h 10000"/>
                  <a:gd name="connsiteX27" fmla="*/ 1300 w 10002"/>
                  <a:gd name="connsiteY27" fmla="*/ 2053 h 10000"/>
                  <a:gd name="connsiteX28" fmla="*/ 1390 w 10002"/>
                  <a:gd name="connsiteY28" fmla="*/ 1428 h 10000"/>
                  <a:gd name="connsiteX29" fmla="*/ 1788 w 10002"/>
                  <a:gd name="connsiteY29" fmla="*/ 1060 h 10000"/>
                  <a:gd name="connsiteX30" fmla="*/ 2257 w 10002"/>
                  <a:gd name="connsiteY30" fmla="*/ 741 h 10000"/>
                  <a:gd name="connsiteX31" fmla="*/ 2376 w 10002"/>
                  <a:gd name="connsiteY31" fmla="*/ 479 h 10000"/>
                  <a:gd name="connsiteX32" fmla="*/ 4019 w 10002"/>
                  <a:gd name="connsiteY32" fmla="*/ 291 h 10000"/>
                  <a:gd name="connsiteX33" fmla="*/ 6109 w 10002"/>
                  <a:gd name="connsiteY33" fmla="*/ 391 h 10000"/>
                  <a:gd name="connsiteX34" fmla="*/ 6629 w 10002"/>
                  <a:gd name="connsiteY34" fmla="*/ 370 h 10000"/>
                  <a:gd name="connsiteX35" fmla="*/ 6958 w 10002"/>
                  <a:gd name="connsiteY35" fmla="*/ 244 h 10000"/>
                  <a:gd name="connsiteX36" fmla="*/ 7306 w 10002"/>
                  <a:gd name="connsiteY36" fmla="*/ 294 h 10000"/>
                  <a:gd name="connsiteX37" fmla="*/ 7665 w 10002"/>
                  <a:gd name="connsiteY37" fmla="*/ 338 h 10000"/>
                  <a:gd name="connsiteX38" fmla="*/ 8203 w 10002"/>
                  <a:gd name="connsiteY38" fmla="*/ 1109 h 10000"/>
                  <a:gd name="connsiteX39" fmla="*/ 8500 w 10002"/>
                  <a:gd name="connsiteY39" fmla="*/ 1738 h 10000"/>
                  <a:gd name="connsiteX40" fmla="*/ 8552 w 10002"/>
                  <a:gd name="connsiteY40" fmla="*/ 2303 h 10000"/>
                  <a:gd name="connsiteX41" fmla="*/ 8800 w 10002"/>
                  <a:gd name="connsiteY41" fmla="*/ 4065 h 10000"/>
                  <a:gd name="connsiteX42" fmla="*/ 9199 w 10002"/>
                  <a:gd name="connsiteY42" fmla="*/ 5890 h 10000"/>
                  <a:gd name="connsiteX43" fmla="*/ 9598 w 10002"/>
                  <a:gd name="connsiteY43" fmla="*/ 6960 h 10000"/>
                  <a:gd name="connsiteX44" fmla="*/ 9648 w 10002"/>
                  <a:gd name="connsiteY44" fmla="*/ 8155 h 10000"/>
                  <a:gd name="connsiteX45" fmla="*/ 9996 w 10002"/>
                  <a:gd name="connsiteY45" fmla="*/ 8595 h 10000"/>
                  <a:gd name="connsiteX46" fmla="*/ 9778 w 10002"/>
                  <a:gd name="connsiteY46" fmla="*/ 8750 h 10000"/>
                  <a:gd name="connsiteX47" fmla="*/ 9847 w 10002"/>
                  <a:gd name="connsiteY47" fmla="*/ 9161 h 10000"/>
                  <a:gd name="connsiteX48" fmla="*/ 9896 w 10002"/>
                  <a:gd name="connsiteY48" fmla="*/ 979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2" h="10000">
                    <a:moveTo>
                      <a:pt x="9896" y="9792"/>
                    </a:moveTo>
                    <a:cubicBezTo>
                      <a:pt x="9233" y="9518"/>
                      <a:pt x="8285" y="9770"/>
                      <a:pt x="7655" y="9792"/>
                    </a:cubicBezTo>
                    <a:cubicBezTo>
                      <a:pt x="6974" y="10000"/>
                      <a:pt x="7290" y="9937"/>
                      <a:pt x="5862" y="9792"/>
                    </a:cubicBezTo>
                    <a:cubicBezTo>
                      <a:pt x="5762" y="9792"/>
                      <a:pt x="5562" y="9665"/>
                      <a:pt x="5562" y="9665"/>
                    </a:cubicBezTo>
                    <a:cubicBezTo>
                      <a:pt x="5496" y="9686"/>
                      <a:pt x="5414" y="9665"/>
                      <a:pt x="5364" y="9728"/>
                    </a:cubicBezTo>
                    <a:cubicBezTo>
                      <a:pt x="5330" y="9770"/>
                      <a:pt x="5364" y="9916"/>
                      <a:pt x="5314" y="9916"/>
                    </a:cubicBezTo>
                    <a:cubicBezTo>
                      <a:pt x="5048" y="9958"/>
                      <a:pt x="4782" y="9874"/>
                      <a:pt x="4516" y="9853"/>
                    </a:cubicBezTo>
                    <a:cubicBezTo>
                      <a:pt x="4417" y="9497"/>
                      <a:pt x="4168" y="9582"/>
                      <a:pt x="3869" y="9539"/>
                    </a:cubicBezTo>
                    <a:lnTo>
                      <a:pt x="2624" y="9414"/>
                    </a:lnTo>
                    <a:cubicBezTo>
                      <a:pt x="2442" y="9267"/>
                      <a:pt x="2475" y="9119"/>
                      <a:pt x="2276" y="9035"/>
                    </a:cubicBezTo>
                    <a:cubicBezTo>
                      <a:pt x="1926" y="9098"/>
                      <a:pt x="1752" y="9176"/>
                      <a:pt x="1420" y="9282"/>
                    </a:cubicBezTo>
                    <a:cubicBezTo>
                      <a:pt x="889" y="9114"/>
                      <a:pt x="1407" y="8721"/>
                      <a:pt x="941" y="8532"/>
                    </a:cubicBezTo>
                    <a:cubicBezTo>
                      <a:pt x="792" y="8260"/>
                      <a:pt x="951" y="8090"/>
                      <a:pt x="802" y="7818"/>
                    </a:cubicBezTo>
                    <a:cubicBezTo>
                      <a:pt x="869" y="7314"/>
                      <a:pt x="565" y="7294"/>
                      <a:pt x="831" y="6960"/>
                    </a:cubicBezTo>
                    <a:cubicBezTo>
                      <a:pt x="749" y="6477"/>
                      <a:pt x="1183" y="6453"/>
                      <a:pt x="901" y="6224"/>
                    </a:cubicBezTo>
                    <a:cubicBezTo>
                      <a:pt x="1083" y="6076"/>
                      <a:pt x="665" y="6121"/>
                      <a:pt x="781" y="5890"/>
                    </a:cubicBezTo>
                    <a:cubicBezTo>
                      <a:pt x="732" y="5533"/>
                      <a:pt x="519" y="5899"/>
                      <a:pt x="254" y="5794"/>
                    </a:cubicBezTo>
                    <a:cubicBezTo>
                      <a:pt x="188" y="5815"/>
                      <a:pt x="300" y="5408"/>
                      <a:pt x="233" y="5450"/>
                    </a:cubicBezTo>
                    <a:cubicBezTo>
                      <a:pt x="183" y="5471"/>
                      <a:pt x="117" y="5638"/>
                      <a:pt x="85" y="5575"/>
                    </a:cubicBezTo>
                    <a:cubicBezTo>
                      <a:pt x="-148" y="5218"/>
                      <a:pt x="420" y="5142"/>
                      <a:pt x="54" y="4995"/>
                    </a:cubicBezTo>
                    <a:cubicBezTo>
                      <a:pt x="-45" y="4619"/>
                      <a:pt x="-11" y="5113"/>
                      <a:pt x="204" y="4904"/>
                    </a:cubicBezTo>
                    <a:cubicBezTo>
                      <a:pt x="237" y="4863"/>
                      <a:pt x="201" y="4824"/>
                      <a:pt x="233" y="4782"/>
                    </a:cubicBezTo>
                    <a:cubicBezTo>
                      <a:pt x="287" y="4691"/>
                      <a:pt x="497" y="4523"/>
                      <a:pt x="547" y="4450"/>
                    </a:cubicBezTo>
                    <a:cubicBezTo>
                      <a:pt x="597" y="4377"/>
                      <a:pt x="515" y="4285"/>
                      <a:pt x="612" y="4297"/>
                    </a:cubicBezTo>
                    <a:cubicBezTo>
                      <a:pt x="862" y="4109"/>
                      <a:pt x="643" y="4268"/>
                      <a:pt x="891" y="4163"/>
                    </a:cubicBezTo>
                    <a:cubicBezTo>
                      <a:pt x="957" y="4037"/>
                      <a:pt x="995" y="3837"/>
                      <a:pt x="1101" y="3597"/>
                    </a:cubicBezTo>
                    <a:cubicBezTo>
                      <a:pt x="1207" y="3357"/>
                      <a:pt x="1479" y="2931"/>
                      <a:pt x="1529" y="2722"/>
                    </a:cubicBezTo>
                    <a:cubicBezTo>
                      <a:pt x="1562" y="2364"/>
                      <a:pt x="1582" y="2178"/>
                      <a:pt x="1300" y="2053"/>
                    </a:cubicBezTo>
                    <a:cubicBezTo>
                      <a:pt x="1266" y="1822"/>
                      <a:pt x="1308" y="1593"/>
                      <a:pt x="1390" y="1428"/>
                    </a:cubicBezTo>
                    <a:cubicBezTo>
                      <a:pt x="1471" y="1263"/>
                      <a:pt x="1025" y="1145"/>
                      <a:pt x="1788" y="1060"/>
                    </a:cubicBezTo>
                    <a:cubicBezTo>
                      <a:pt x="2170" y="893"/>
                      <a:pt x="1941" y="1077"/>
                      <a:pt x="2257" y="741"/>
                    </a:cubicBezTo>
                    <a:cubicBezTo>
                      <a:pt x="2390" y="615"/>
                      <a:pt x="2209" y="500"/>
                      <a:pt x="2376" y="479"/>
                    </a:cubicBezTo>
                    <a:cubicBezTo>
                      <a:pt x="2642" y="-24"/>
                      <a:pt x="3604" y="250"/>
                      <a:pt x="4019" y="291"/>
                    </a:cubicBezTo>
                    <a:cubicBezTo>
                      <a:pt x="4650" y="312"/>
                      <a:pt x="5674" y="377"/>
                      <a:pt x="6109" y="391"/>
                    </a:cubicBezTo>
                    <a:cubicBezTo>
                      <a:pt x="6544" y="404"/>
                      <a:pt x="6563" y="434"/>
                      <a:pt x="6629" y="370"/>
                    </a:cubicBezTo>
                    <a:cubicBezTo>
                      <a:pt x="6646" y="308"/>
                      <a:pt x="6908" y="287"/>
                      <a:pt x="6958" y="244"/>
                    </a:cubicBezTo>
                    <a:cubicBezTo>
                      <a:pt x="7108" y="-301"/>
                      <a:pt x="6741" y="231"/>
                      <a:pt x="7306" y="294"/>
                    </a:cubicBezTo>
                    <a:cubicBezTo>
                      <a:pt x="7471" y="607"/>
                      <a:pt x="7332" y="254"/>
                      <a:pt x="7665" y="338"/>
                    </a:cubicBezTo>
                    <a:cubicBezTo>
                      <a:pt x="7714" y="779"/>
                      <a:pt x="7971" y="647"/>
                      <a:pt x="8203" y="1109"/>
                    </a:cubicBezTo>
                    <a:cubicBezTo>
                      <a:pt x="8285" y="1402"/>
                      <a:pt x="8435" y="1528"/>
                      <a:pt x="8500" y="1738"/>
                    </a:cubicBezTo>
                    <a:cubicBezTo>
                      <a:pt x="8569" y="1948"/>
                      <a:pt x="8500" y="1927"/>
                      <a:pt x="8552" y="2303"/>
                    </a:cubicBezTo>
                    <a:cubicBezTo>
                      <a:pt x="8834" y="2829"/>
                      <a:pt x="8650" y="3479"/>
                      <a:pt x="8800" y="4065"/>
                    </a:cubicBezTo>
                    <a:cubicBezTo>
                      <a:pt x="8834" y="4317"/>
                      <a:pt x="9066" y="5638"/>
                      <a:pt x="9199" y="5890"/>
                    </a:cubicBezTo>
                    <a:cubicBezTo>
                      <a:pt x="9265" y="6289"/>
                      <a:pt x="9531" y="6560"/>
                      <a:pt x="9598" y="6960"/>
                    </a:cubicBezTo>
                    <a:cubicBezTo>
                      <a:pt x="9680" y="7421"/>
                      <a:pt x="9564" y="7693"/>
                      <a:pt x="9648" y="8155"/>
                    </a:cubicBezTo>
                    <a:cubicBezTo>
                      <a:pt x="9664" y="8428"/>
                      <a:pt x="9962" y="8428"/>
                      <a:pt x="9996" y="8595"/>
                    </a:cubicBezTo>
                    <a:cubicBezTo>
                      <a:pt x="10047" y="8683"/>
                      <a:pt x="9803" y="8656"/>
                      <a:pt x="9778" y="8750"/>
                    </a:cubicBezTo>
                    <a:cubicBezTo>
                      <a:pt x="9753" y="8844"/>
                      <a:pt x="9857" y="8976"/>
                      <a:pt x="9847" y="9161"/>
                    </a:cubicBezTo>
                    <a:cubicBezTo>
                      <a:pt x="9847" y="9958"/>
                      <a:pt x="9664" y="10231"/>
                      <a:pt x="9896" y="979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57" name="Freeform 46"/>
              <p:cNvSpPr/>
              <p:nvPr/>
            </p:nvSpPr>
            <p:spPr bwMode="auto">
              <a:xfrm>
                <a:off x="3683040" y="1378976"/>
                <a:ext cx="1950248" cy="1221279"/>
              </a:xfrm>
              <a:custGeom>
                <a:gdLst>
                  <a:gd name="T0" fmla="*/ 2147483647 w 1072"/>
                  <a:gd name="T1" fmla="*/ 2147483647 h 670"/>
                  <a:gd name="T2" fmla="*/ 2147483647 w 1072"/>
                  <a:gd name="T3" fmla="*/ 2147483647 h 670"/>
                  <a:gd name="T4" fmla="*/ 2147483647 w 1072"/>
                  <a:gd name="T5" fmla="*/ 2147483647 h 670"/>
                  <a:gd name="T6" fmla="*/ 2147483647 w 1072"/>
                  <a:gd name="T7" fmla="*/ 2147483647 h 670"/>
                  <a:gd name="T8" fmla="*/ 2147483647 w 1072"/>
                  <a:gd name="T9" fmla="*/ 2147483647 h 670"/>
                  <a:gd name="T10" fmla="*/ 2147483647 w 1072"/>
                  <a:gd name="T11" fmla="*/ 2147483647 h 670"/>
                  <a:gd name="T12" fmla="*/ 2147483647 w 1072"/>
                  <a:gd name="T13" fmla="*/ 2147483647 h 670"/>
                  <a:gd name="T14" fmla="*/ 2147483647 w 1072"/>
                  <a:gd name="T15" fmla="*/ 2147483647 h 670"/>
                  <a:gd name="T16" fmla="*/ 2147483647 w 1072"/>
                  <a:gd name="T17" fmla="*/ 2147483647 h 670"/>
                  <a:gd name="T18" fmla="*/ 2147483647 w 1072"/>
                  <a:gd name="T19" fmla="*/ 2147483647 h 670"/>
                  <a:gd name="T20" fmla="*/ 2147483647 w 1072"/>
                  <a:gd name="T21" fmla="*/ 2147483647 h 670"/>
                  <a:gd name="T22" fmla="*/ 2147483647 w 1072"/>
                  <a:gd name="T23" fmla="*/ 2147483647 h 670"/>
                  <a:gd name="T24" fmla="*/ 2147483647 w 1072"/>
                  <a:gd name="T25" fmla="*/ 2147483647 h 670"/>
                  <a:gd name="T26" fmla="*/ 2147483647 w 1072"/>
                  <a:gd name="T27" fmla="*/ 2147483647 h 670"/>
                  <a:gd name="T28" fmla="*/ 2147483647 w 1072"/>
                  <a:gd name="T29" fmla="*/ 2147483647 h 670"/>
                  <a:gd name="T30" fmla="*/ 2147483647 w 1072"/>
                  <a:gd name="T31" fmla="*/ 2147483647 h 670"/>
                  <a:gd name="T32" fmla="*/ 2147483647 w 1072"/>
                  <a:gd name="T33" fmla="*/ 2147483647 h 670"/>
                  <a:gd name="T34" fmla="*/ 2147483647 w 1072"/>
                  <a:gd name="T35" fmla="*/ 2147483647 h 670"/>
                  <a:gd name="T36" fmla="*/ 2147483647 w 1072"/>
                  <a:gd name="T37" fmla="*/ 2147483647 h 670"/>
                  <a:gd name="T38" fmla="*/ 2147483647 w 1072"/>
                  <a:gd name="T39" fmla="*/ 2147483647 h 670"/>
                  <a:gd name="T40" fmla="*/ 2147483647 w 1072"/>
                  <a:gd name="T41" fmla="*/ 2147483647 h 670"/>
                  <a:gd name="T42" fmla="*/ 2147483647 w 1072"/>
                  <a:gd name="T43" fmla="*/ 2147483647 h 670"/>
                  <a:gd name="T44" fmla="*/ 2147483647 w 1072"/>
                  <a:gd name="T45" fmla="*/ 2147483647 h 670"/>
                  <a:gd name="T46" fmla="*/ 2147483647 w 1072"/>
                  <a:gd name="T47" fmla="*/ 2147483647 h 670"/>
                  <a:gd name="T48" fmla="*/ 2147483647 w 1072"/>
                  <a:gd name="T49" fmla="*/ 2147483647 h 670"/>
                  <a:gd name="T50" fmla="*/ 2147483647 w 1072"/>
                  <a:gd name="T51" fmla="*/ 2147483647 h 670"/>
                  <a:gd name="T52" fmla="*/ 2147483647 w 1072"/>
                  <a:gd name="T53" fmla="*/ 2147483647 h 670"/>
                  <a:gd name="T54" fmla="*/ 2147483647 w 1072"/>
                  <a:gd name="T55" fmla="*/ 2147483647 h 670"/>
                  <a:gd name="T56" fmla="*/ 2147483647 w 1072"/>
                  <a:gd name="T57" fmla="*/ 2147483647 h 670"/>
                  <a:gd name="T58" fmla="*/ 2147483647 w 1072"/>
                  <a:gd name="T59" fmla="*/ 2147483647 h 670"/>
                  <a:gd name="T60" fmla="*/ 2147483647 w 1072"/>
                  <a:gd name="T61" fmla="*/ 2147483647 h 670"/>
                  <a:gd name="T62" fmla="*/ 2147483647 w 1072"/>
                  <a:gd name="T63" fmla="*/ 2147483647 h 670"/>
                  <a:gd name="T64" fmla="*/ 2147483647 w 1072"/>
                  <a:gd name="T65" fmla="*/ 2147483647 h 670"/>
                  <a:gd name="T66" fmla="*/ 2147483647 w 1072"/>
                  <a:gd name="T67" fmla="*/ 2147483647 h 670"/>
                  <a:gd name="T68" fmla="*/ 2147483647 w 1072"/>
                  <a:gd name="T69" fmla="*/ 2147483647 h 670"/>
                  <a:gd name="T70" fmla="*/ 2147483647 w 1072"/>
                  <a:gd name="T71" fmla="*/ 2147483647 h 670"/>
                  <a:gd name="T72" fmla="*/ 2147483647 w 1072"/>
                  <a:gd name="T73" fmla="*/ 2147483647 h 6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72"/>
                  <a:gd name="T112" fmla="*/ 0 h 670"/>
                  <a:gd name="T113" fmla="*/ 1072 w 1072"/>
                  <a:gd name="T114" fmla="*/ 670 h 670"/>
                  <a:gd name="connsiteX0" fmla="*/ 1835 w 10302"/>
                  <a:gd name="connsiteY0" fmla="*/ 1157 h 10000"/>
                  <a:gd name="connsiteX1" fmla="*/ 1972 w 10302"/>
                  <a:gd name="connsiteY1" fmla="*/ 1351 h 10000"/>
                  <a:gd name="connsiteX2" fmla="*/ 2133 w 10302"/>
                  <a:gd name="connsiteY2" fmla="*/ 1204 h 10000"/>
                  <a:gd name="connsiteX3" fmla="*/ 2276 w 10302"/>
                  <a:gd name="connsiteY3" fmla="*/ 1250 h 10000"/>
                  <a:gd name="connsiteX4" fmla="*/ 2327 w 10302"/>
                  <a:gd name="connsiteY4" fmla="*/ 1315 h 10000"/>
                  <a:gd name="connsiteX5" fmla="*/ 2432 w 10302"/>
                  <a:gd name="connsiteY5" fmla="*/ 1302 h 10000"/>
                  <a:gd name="connsiteX6" fmla="*/ 2546 w 10302"/>
                  <a:gd name="connsiteY6" fmla="*/ 1433 h 10000"/>
                  <a:gd name="connsiteX7" fmla="*/ 3200 w 10302"/>
                  <a:gd name="connsiteY7" fmla="*/ 1479 h 10000"/>
                  <a:gd name="connsiteX8" fmla="*/ 3599 w 10302"/>
                  <a:gd name="connsiteY8" fmla="*/ 1433 h 10000"/>
                  <a:gd name="connsiteX9" fmla="*/ 4534 w 10302"/>
                  <a:gd name="connsiteY9" fmla="*/ 1611 h 10000"/>
                  <a:gd name="connsiteX10" fmla="*/ 4864 w 10302"/>
                  <a:gd name="connsiteY10" fmla="*/ 905 h 10000"/>
                  <a:gd name="connsiteX11" fmla="*/ 5003 w 10302"/>
                  <a:gd name="connsiteY11" fmla="*/ 360 h 10000"/>
                  <a:gd name="connsiteX12" fmla="*/ 5348 w 10302"/>
                  <a:gd name="connsiteY12" fmla="*/ 209 h 10000"/>
                  <a:gd name="connsiteX13" fmla="*/ 5619 w 10302"/>
                  <a:gd name="connsiteY13" fmla="*/ 356 h 10000"/>
                  <a:gd name="connsiteX14" fmla="*/ 7297 w 10302"/>
                  <a:gd name="connsiteY14" fmla="*/ 30 h 10000"/>
                  <a:gd name="connsiteX15" fmla="*/ 8462 w 10302"/>
                  <a:gd name="connsiteY15" fmla="*/ 30 h 10000"/>
                  <a:gd name="connsiteX16" fmla="*/ 9231 w 10302"/>
                  <a:gd name="connsiteY16" fmla="*/ 171 h 10000"/>
                  <a:gd name="connsiteX17" fmla="*/ 10273 w 10302"/>
                  <a:gd name="connsiteY17" fmla="*/ 75 h 10000"/>
                  <a:gd name="connsiteX18" fmla="*/ 9953 w 10302"/>
                  <a:gd name="connsiteY18" fmla="*/ 815 h 10000"/>
                  <a:gd name="connsiteX19" fmla="*/ 9682 w 10302"/>
                  <a:gd name="connsiteY19" fmla="*/ 1329 h 10000"/>
                  <a:gd name="connsiteX20" fmla="*/ 9696 w 10302"/>
                  <a:gd name="connsiteY20" fmla="*/ 1986 h 10000"/>
                  <a:gd name="connsiteX21" fmla="*/ 9149 w 10302"/>
                  <a:gd name="connsiteY21" fmla="*/ 1846 h 10000"/>
                  <a:gd name="connsiteX22" fmla="*/ 8899 w 10302"/>
                  <a:gd name="connsiteY22" fmla="*/ 2102 h 10000"/>
                  <a:gd name="connsiteX23" fmla="*/ 8957 w 10302"/>
                  <a:gd name="connsiteY23" fmla="*/ 2266 h 10000"/>
                  <a:gd name="connsiteX24" fmla="*/ 8960 w 10302"/>
                  <a:gd name="connsiteY24" fmla="*/ 2680 h 10000"/>
                  <a:gd name="connsiteX25" fmla="*/ 8572 w 10302"/>
                  <a:gd name="connsiteY25" fmla="*/ 2946 h 10000"/>
                  <a:gd name="connsiteX26" fmla="*/ 8531 w 10302"/>
                  <a:gd name="connsiteY26" fmla="*/ 3271 h 10000"/>
                  <a:gd name="connsiteX27" fmla="*/ 8548 w 10302"/>
                  <a:gd name="connsiteY27" fmla="*/ 3367 h 10000"/>
                  <a:gd name="connsiteX28" fmla="*/ 8547 w 10302"/>
                  <a:gd name="connsiteY28" fmla="*/ 4193 h 10000"/>
                  <a:gd name="connsiteX29" fmla="*/ 8462 w 10302"/>
                  <a:gd name="connsiteY29" fmla="*/ 4330 h 10000"/>
                  <a:gd name="connsiteX30" fmla="*/ 8624 w 10302"/>
                  <a:gd name="connsiteY30" fmla="*/ 4564 h 10000"/>
                  <a:gd name="connsiteX31" fmla="*/ 8479 w 10302"/>
                  <a:gd name="connsiteY31" fmla="*/ 4794 h 10000"/>
                  <a:gd name="connsiteX32" fmla="*/ 8168 w 10302"/>
                  <a:gd name="connsiteY32" fmla="*/ 5250 h 10000"/>
                  <a:gd name="connsiteX33" fmla="*/ 7695 w 10302"/>
                  <a:gd name="connsiteY33" fmla="*/ 5592 h 10000"/>
                  <a:gd name="connsiteX34" fmla="*/ 7896 w 10302"/>
                  <a:gd name="connsiteY34" fmla="*/ 7179 h 10000"/>
                  <a:gd name="connsiteX35" fmla="*/ 7452 w 10302"/>
                  <a:gd name="connsiteY35" fmla="*/ 7682 h 10000"/>
                  <a:gd name="connsiteX36" fmla="*/ 6927 w 10302"/>
                  <a:gd name="connsiteY36" fmla="*/ 7369 h 10000"/>
                  <a:gd name="connsiteX37" fmla="*/ 7096 w 10302"/>
                  <a:gd name="connsiteY37" fmla="*/ 7544 h 10000"/>
                  <a:gd name="connsiteX38" fmla="*/ 7363 w 10302"/>
                  <a:gd name="connsiteY38" fmla="*/ 8000 h 10000"/>
                  <a:gd name="connsiteX39" fmla="*/ 7335 w 10302"/>
                  <a:gd name="connsiteY39" fmla="*/ 8055 h 10000"/>
                  <a:gd name="connsiteX40" fmla="*/ 7220 w 10302"/>
                  <a:gd name="connsiteY40" fmla="*/ 8203 h 10000"/>
                  <a:gd name="connsiteX41" fmla="*/ 7103 w 10302"/>
                  <a:gd name="connsiteY41" fmla="*/ 8297 h 10000"/>
                  <a:gd name="connsiteX42" fmla="*/ 6908 w 10302"/>
                  <a:gd name="connsiteY42" fmla="*/ 8680 h 10000"/>
                  <a:gd name="connsiteX43" fmla="*/ 6785 w 10302"/>
                  <a:gd name="connsiteY43" fmla="*/ 9182 h 10000"/>
                  <a:gd name="connsiteX44" fmla="*/ 6777 w 10302"/>
                  <a:gd name="connsiteY44" fmla="*/ 9466 h 10000"/>
                  <a:gd name="connsiteX45" fmla="*/ 6642 w 10302"/>
                  <a:gd name="connsiteY45" fmla="*/ 9191 h 10000"/>
                  <a:gd name="connsiteX46" fmla="*/ 6528 w 10302"/>
                  <a:gd name="connsiteY46" fmla="*/ 9798 h 10000"/>
                  <a:gd name="connsiteX47" fmla="*/ 5078 w 10302"/>
                  <a:gd name="connsiteY47" fmla="*/ 9703 h 10000"/>
                  <a:gd name="connsiteX48" fmla="*/ 4224 w 10302"/>
                  <a:gd name="connsiteY48" fmla="*/ 9985 h 10000"/>
                  <a:gd name="connsiteX49" fmla="*/ 4054 w 10302"/>
                  <a:gd name="connsiteY49" fmla="*/ 9937 h 10000"/>
                  <a:gd name="connsiteX50" fmla="*/ 3423 w 10302"/>
                  <a:gd name="connsiteY50" fmla="*/ 9773 h 10000"/>
                  <a:gd name="connsiteX51" fmla="*/ 3286 w 10302"/>
                  <a:gd name="connsiteY51" fmla="*/ 9237 h 10000"/>
                  <a:gd name="connsiteX52" fmla="*/ 3058 w 10302"/>
                  <a:gd name="connsiteY52" fmla="*/ 9096 h 10000"/>
                  <a:gd name="connsiteX53" fmla="*/ 2916 w 10302"/>
                  <a:gd name="connsiteY53" fmla="*/ 9051 h 10000"/>
                  <a:gd name="connsiteX54" fmla="*/ 2489 w 10302"/>
                  <a:gd name="connsiteY54" fmla="*/ 8864 h 10000"/>
                  <a:gd name="connsiteX55" fmla="*/ 1949 w 10302"/>
                  <a:gd name="connsiteY55" fmla="*/ 8864 h 10000"/>
                  <a:gd name="connsiteX56" fmla="*/ 1409 w 10302"/>
                  <a:gd name="connsiteY56" fmla="*/ 8969 h 10000"/>
                  <a:gd name="connsiteX57" fmla="*/ 968 w 10302"/>
                  <a:gd name="connsiteY57" fmla="*/ 8877 h 10000"/>
                  <a:gd name="connsiteX58" fmla="*/ 498 w 10302"/>
                  <a:gd name="connsiteY58" fmla="*/ 8723 h 10000"/>
                  <a:gd name="connsiteX59" fmla="*/ 15 w 10302"/>
                  <a:gd name="connsiteY59" fmla="*/ 8303 h 10000"/>
                  <a:gd name="connsiteX60" fmla="*/ 214 w 10302"/>
                  <a:gd name="connsiteY60" fmla="*/ 8163 h 10000"/>
                  <a:gd name="connsiteX61" fmla="*/ 186 w 10302"/>
                  <a:gd name="connsiteY61" fmla="*/ 7742 h 10000"/>
                  <a:gd name="connsiteX62" fmla="*/ 214 w 10302"/>
                  <a:gd name="connsiteY62" fmla="*/ 7603 h 10000"/>
                  <a:gd name="connsiteX63" fmla="*/ 299 w 10302"/>
                  <a:gd name="connsiteY63" fmla="*/ 7508 h 10000"/>
                  <a:gd name="connsiteX64" fmla="*/ 270 w 10302"/>
                  <a:gd name="connsiteY64" fmla="*/ 7087 h 10000"/>
                  <a:gd name="connsiteX65" fmla="*/ 270 w 10302"/>
                  <a:gd name="connsiteY65" fmla="*/ 5965 h 10000"/>
                  <a:gd name="connsiteX66" fmla="*/ 583 w 10302"/>
                  <a:gd name="connsiteY66" fmla="*/ 5265 h 10000"/>
                  <a:gd name="connsiteX67" fmla="*/ 953 w 10302"/>
                  <a:gd name="connsiteY67" fmla="*/ 5965 h 10000"/>
                  <a:gd name="connsiteX68" fmla="*/ 1209 w 10302"/>
                  <a:gd name="connsiteY68" fmla="*/ 4983 h 10000"/>
                  <a:gd name="connsiteX69" fmla="*/ 1181 w 10302"/>
                  <a:gd name="connsiteY69" fmla="*/ 4704 h 10000"/>
                  <a:gd name="connsiteX70" fmla="*/ 1067 w 10302"/>
                  <a:gd name="connsiteY70" fmla="*/ 3769 h 10000"/>
                  <a:gd name="connsiteX71" fmla="*/ 1352 w 10302"/>
                  <a:gd name="connsiteY71" fmla="*/ 2882 h 10000"/>
                  <a:gd name="connsiteX72" fmla="*/ 1323 w 10302"/>
                  <a:gd name="connsiteY72" fmla="*/ 2320 h 10000"/>
                  <a:gd name="connsiteX73" fmla="*/ 1608 w 10302"/>
                  <a:gd name="connsiteY73" fmla="*/ 1712 h 10000"/>
                  <a:gd name="connsiteX74" fmla="*/ 1778 w 10302"/>
                  <a:gd name="connsiteY74" fmla="*/ 1293 h 10000"/>
                  <a:gd name="connsiteX75" fmla="*/ 1790 w 10302"/>
                  <a:gd name="connsiteY75" fmla="*/ 1149 h 10000"/>
                  <a:gd name="connsiteX76" fmla="*/ 1774 w 10302"/>
                  <a:gd name="connsiteY76" fmla="*/ 1184 h 10000"/>
                  <a:gd name="connsiteX77" fmla="*/ 1801 w 10302"/>
                  <a:gd name="connsiteY77" fmla="*/ 1179 h 10000"/>
                  <a:gd name="connsiteX78" fmla="*/ 1835 w 10302"/>
                  <a:gd name="connsiteY78" fmla="*/ 11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302" h="10000">
                    <a:moveTo>
                      <a:pt x="1835" y="1157"/>
                    </a:moveTo>
                    <a:cubicBezTo>
                      <a:pt x="1881" y="1011"/>
                      <a:pt x="1920" y="1492"/>
                      <a:pt x="1972" y="1351"/>
                    </a:cubicBezTo>
                    <a:cubicBezTo>
                      <a:pt x="2024" y="1210"/>
                      <a:pt x="2103" y="1116"/>
                      <a:pt x="2133" y="1204"/>
                    </a:cubicBezTo>
                    <a:cubicBezTo>
                      <a:pt x="2313" y="1453"/>
                      <a:pt x="2059" y="1125"/>
                      <a:pt x="2276" y="1250"/>
                    </a:cubicBezTo>
                    <a:cubicBezTo>
                      <a:pt x="2315" y="1344"/>
                      <a:pt x="2290" y="1222"/>
                      <a:pt x="2327" y="1315"/>
                    </a:cubicBezTo>
                    <a:cubicBezTo>
                      <a:pt x="2356" y="1377"/>
                      <a:pt x="2403" y="1239"/>
                      <a:pt x="2432" y="1302"/>
                    </a:cubicBezTo>
                    <a:cubicBezTo>
                      <a:pt x="2471" y="1395"/>
                      <a:pt x="2480" y="1400"/>
                      <a:pt x="2546" y="1433"/>
                    </a:cubicBezTo>
                    <a:cubicBezTo>
                      <a:pt x="2716" y="1618"/>
                      <a:pt x="3001" y="1448"/>
                      <a:pt x="3200" y="1479"/>
                    </a:cubicBezTo>
                    <a:cubicBezTo>
                      <a:pt x="3305" y="1542"/>
                      <a:pt x="3377" y="1411"/>
                      <a:pt x="3599" y="1433"/>
                    </a:cubicBezTo>
                    <a:cubicBezTo>
                      <a:pt x="3821" y="1455"/>
                      <a:pt x="4012" y="1674"/>
                      <a:pt x="4534" y="1611"/>
                    </a:cubicBezTo>
                    <a:cubicBezTo>
                      <a:pt x="4600" y="1611"/>
                      <a:pt x="4816" y="968"/>
                      <a:pt x="4864" y="905"/>
                    </a:cubicBezTo>
                    <a:cubicBezTo>
                      <a:pt x="4911" y="827"/>
                      <a:pt x="4922" y="476"/>
                      <a:pt x="5003" y="360"/>
                    </a:cubicBezTo>
                    <a:cubicBezTo>
                      <a:pt x="5084" y="244"/>
                      <a:pt x="5245" y="210"/>
                      <a:pt x="5348" y="209"/>
                    </a:cubicBezTo>
                    <a:cubicBezTo>
                      <a:pt x="5451" y="208"/>
                      <a:pt x="5294" y="385"/>
                      <a:pt x="5619" y="356"/>
                    </a:cubicBezTo>
                    <a:cubicBezTo>
                      <a:pt x="5944" y="327"/>
                      <a:pt x="6528" y="62"/>
                      <a:pt x="7297" y="30"/>
                    </a:cubicBezTo>
                    <a:cubicBezTo>
                      <a:pt x="7770" y="-16"/>
                      <a:pt x="8140" y="-1"/>
                      <a:pt x="8462" y="30"/>
                    </a:cubicBezTo>
                    <a:cubicBezTo>
                      <a:pt x="8785" y="62"/>
                      <a:pt x="8929" y="164"/>
                      <a:pt x="9231" y="171"/>
                    </a:cubicBezTo>
                    <a:cubicBezTo>
                      <a:pt x="9533" y="178"/>
                      <a:pt x="10179" y="-3"/>
                      <a:pt x="10273" y="75"/>
                    </a:cubicBezTo>
                    <a:cubicBezTo>
                      <a:pt x="10407" y="107"/>
                      <a:pt x="10051" y="606"/>
                      <a:pt x="9953" y="815"/>
                    </a:cubicBezTo>
                    <a:cubicBezTo>
                      <a:pt x="9855" y="1024"/>
                      <a:pt x="9757" y="1204"/>
                      <a:pt x="9682" y="1329"/>
                    </a:cubicBezTo>
                    <a:cubicBezTo>
                      <a:pt x="9568" y="1548"/>
                      <a:pt x="9819" y="1846"/>
                      <a:pt x="9696" y="1986"/>
                    </a:cubicBezTo>
                    <a:cubicBezTo>
                      <a:pt x="9629" y="2080"/>
                      <a:pt x="9282" y="1827"/>
                      <a:pt x="9149" y="1846"/>
                    </a:cubicBezTo>
                    <a:cubicBezTo>
                      <a:pt x="9016" y="1865"/>
                      <a:pt x="8947" y="2040"/>
                      <a:pt x="8899" y="2102"/>
                    </a:cubicBezTo>
                    <a:cubicBezTo>
                      <a:pt x="8880" y="2149"/>
                      <a:pt x="8967" y="2219"/>
                      <a:pt x="8957" y="2266"/>
                    </a:cubicBezTo>
                    <a:cubicBezTo>
                      <a:pt x="8938" y="2375"/>
                      <a:pt x="8988" y="2588"/>
                      <a:pt x="8960" y="2680"/>
                    </a:cubicBezTo>
                    <a:cubicBezTo>
                      <a:pt x="8865" y="2962"/>
                      <a:pt x="8706" y="2791"/>
                      <a:pt x="8572" y="2946"/>
                    </a:cubicBezTo>
                    <a:cubicBezTo>
                      <a:pt x="8554" y="3040"/>
                      <a:pt x="8535" y="3201"/>
                      <a:pt x="8531" y="3271"/>
                    </a:cubicBezTo>
                    <a:cubicBezTo>
                      <a:pt x="8527" y="3341"/>
                      <a:pt x="8545" y="3213"/>
                      <a:pt x="8548" y="3367"/>
                    </a:cubicBezTo>
                    <a:cubicBezTo>
                      <a:pt x="8551" y="3521"/>
                      <a:pt x="8500" y="3851"/>
                      <a:pt x="8547" y="4193"/>
                    </a:cubicBezTo>
                    <a:cubicBezTo>
                      <a:pt x="8557" y="4256"/>
                      <a:pt x="8444" y="4269"/>
                      <a:pt x="8462" y="4330"/>
                    </a:cubicBezTo>
                    <a:cubicBezTo>
                      <a:pt x="8491" y="4407"/>
                      <a:pt x="8643" y="4547"/>
                      <a:pt x="8624" y="4564"/>
                    </a:cubicBezTo>
                    <a:cubicBezTo>
                      <a:pt x="8592" y="4615"/>
                      <a:pt x="8517" y="4739"/>
                      <a:pt x="8479" y="4794"/>
                    </a:cubicBezTo>
                    <a:cubicBezTo>
                      <a:pt x="8441" y="4849"/>
                      <a:pt x="8263" y="5091"/>
                      <a:pt x="8168" y="5250"/>
                    </a:cubicBezTo>
                    <a:cubicBezTo>
                      <a:pt x="8026" y="5592"/>
                      <a:pt x="7969" y="5499"/>
                      <a:pt x="7695" y="5592"/>
                    </a:cubicBezTo>
                    <a:cubicBezTo>
                      <a:pt x="7562" y="6247"/>
                      <a:pt x="8057" y="5091"/>
                      <a:pt x="7896" y="7179"/>
                    </a:cubicBezTo>
                    <a:cubicBezTo>
                      <a:pt x="7886" y="7304"/>
                      <a:pt x="7499" y="7573"/>
                      <a:pt x="7452" y="7682"/>
                    </a:cubicBezTo>
                    <a:cubicBezTo>
                      <a:pt x="7405" y="7808"/>
                      <a:pt x="6986" y="7392"/>
                      <a:pt x="6927" y="7369"/>
                    </a:cubicBezTo>
                    <a:cubicBezTo>
                      <a:pt x="6868" y="7346"/>
                      <a:pt x="7049" y="7435"/>
                      <a:pt x="7096" y="7544"/>
                    </a:cubicBezTo>
                    <a:cubicBezTo>
                      <a:pt x="7143" y="7653"/>
                      <a:pt x="7361" y="7952"/>
                      <a:pt x="7363" y="8000"/>
                    </a:cubicBezTo>
                    <a:cubicBezTo>
                      <a:pt x="7297" y="7828"/>
                      <a:pt x="7449" y="8117"/>
                      <a:pt x="7335" y="8055"/>
                    </a:cubicBezTo>
                    <a:cubicBezTo>
                      <a:pt x="7278" y="8335"/>
                      <a:pt x="7115" y="7954"/>
                      <a:pt x="7220" y="8203"/>
                    </a:cubicBezTo>
                    <a:cubicBezTo>
                      <a:pt x="7191" y="8234"/>
                      <a:pt x="7132" y="8282"/>
                      <a:pt x="7103" y="8297"/>
                    </a:cubicBezTo>
                    <a:cubicBezTo>
                      <a:pt x="7055" y="8328"/>
                      <a:pt x="6946" y="8635"/>
                      <a:pt x="6908" y="8680"/>
                    </a:cubicBezTo>
                    <a:cubicBezTo>
                      <a:pt x="6757" y="8837"/>
                      <a:pt x="6908" y="8980"/>
                      <a:pt x="6785" y="9182"/>
                    </a:cubicBezTo>
                    <a:cubicBezTo>
                      <a:pt x="6745" y="9280"/>
                      <a:pt x="6801" y="9465"/>
                      <a:pt x="6777" y="9466"/>
                    </a:cubicBezTo>
                    <a:cubicBezTo>
                      <a:pt x="6753" y="9467"/>
                      <a:pt x="6666" y="9102"/>
                      <a:pt x="6642" y="9191"/>
                    </a:cubicBezTo>
                    <a:cubicBezTo>
                      <a:pt x="6690" y="9409"/>
                      <a:pt x="6567" y="9612"/>
                      <a:pt x="6528" y="9798"/>
                    </a:cubicBezTo>
                    <a:cubicBezTo>
                      <a:pt x="6036" y="9751"/>
                      <a:pt x="5571" y="9782"/>
                      <a:pt x="5078" y="9703"/>
                    </a:cubicBezTo>
                    <a:cubicBezTo>
                      <a:pt x="4471" y="9766"/>
                      <a:pt x="4565" y="9703"/>
                      <a:pt x="4224" y="9985"/>
                    </a:cubicBezTo>
                    <a:cubicBezTo>
                      <a:pt x="4214" y="10016"/>
                      <a:pt x="4129" y="10001"/>
                      <a:pt x="4054" y="9937"/>
                    </a:cubicBezTo>
                    <a:cubicBezTo>
                      <a:pt x="3826" y="9720"/>
                      <a:pt x="3746" y="9914"/>
                      <a:pt x="3423" y="9773"/>
                    </a:cubicBezTo>
                    <a:cubicBezTo>
                      <a:pt x="3290" y="9618"/>
                      <a:pt x="3437" y="9315"/>
                      <a:pt x="3286" y="9237"/>
                    </a:cubicBezTo>
                    <a:cubicBezTo>
                      <a:pt x="3200" y="9191"/>
                      <a:pt x="3058" y="9096"/>
                      <a:pt x="3058" y="9096"/>
                    </a:cubicBezTo>
                    <a:cubicBezTo>
                      <a:pt x="2830" y="9003"/>
                      <a:pt x="3115" y="9315"/>
                      <a:pt x="2916" y="9051"/>
                    </a:cubicBezTo>
                    <a:cubicBezTo>
                      <a:pt x="2821" y="8957"/>
                      <a:pt x="2641" y="8925"/>
                      <a:pt x="2489" y="8864"/>
                    </a:cubicBezTo>
                    <a:cubicBezTo>
                      <a:pt x="2328" y="8833"/>
                      <a:pt x="2129" y="8879"/>
                      <a:pt x="1949" y="8864"/>
                    </a:cubicBezTo>
                    <a:cubicBezTo>
                      <a:pt x="1768" y="8817"/>
                      <a:pt x="1572" y="8967"/>
                      <a:pt x="1409" y="8969"/>
                    </a:cubicBezTo>
                    <a:cubicBezTo>
                      <a:pt x="1246" y="8971"/>
                      <a:pt x="1120" y="8877"/>
                      <a:pt x="968" y="8877"/>
                    </a:cubicBezTo>
                    <a:cubicBezTo>
                      <a:pt x="769" y="8971"/>
                      <a:pt x="657" y="8819"/>
                      <a:pt x="498" y="8723"/>
                    </a:cubicBezTo>
                    <a:cubicBezTo>
                      <a:pt x="339" y="8627"/>
                      <a:pt x="62" y="8396"/>
                      <a:pt x="15" y="8303"/>
                    </a:cubicBezTo>
                    <a:cubicBezTo>
                      <a:pt x="-61" y="8194"/>
                      <a:pt x="186" y="8255"/>
                      <a:pt x="214" y="8163"/>
                    </a:cubicBezTo>
                    <a:cubicBezTo>
                      <a:pt x="243" y="8069"/>
                      <a:pt x="186" y="7835"/>
                      <a:pt x="186" y="7742"/>
                    </a:cubicBezTo>
                    <a:cubicBezTo>
                      <a:pt x="195" y="7694"/>
                      <a:pt x="195" y="7633"/>
                      <a:pt x="214" y="7603"/>
                    </a:cubicBezTo>
                    <a:cubicBezTo>
                      <a:pt x="233" y="7555"/>
                      <a:pt x="280" y="7555"/>
                      <a:pt x="299" y="7508"/>
                    </a:cubicBezTo>
                    <a:cubicBezTo>
                      <a:pt x="327" y="7430"/>
                      <a:pt x="243" y="7040"/>
                      <a:pt x="270" y="7087"/>
                    </a:cubicBezTo>
                    <a:cubicBezTo>
                      <a:pt x="441" y="6432"/>
                      <a:pt x="290" y="6464"/>
                      <a:pt x="270" y="5965"/>
                    </a:cubicBezTo>
                    <a:cubicBezTo>
                      <a:pt x="318" y="5374"/>
                      <a:pt x="327" y="5545"/>
                      <a:pt x="583" y="5265"/>
                    </a:cubicBezTo>
                    <a:cubicBezTo>
                      <a:pt x="764" y="5296"/>
                      <a:pt x="783" y="5872"/>
                      <a:pt x="953" y="5965"/>
                    </a:cubicBezTo>
                    <a:cubicBezTo>
                      <a:pt x="1039" y="5920"/>
                      <a:pt x="1172" y="5186"/>
                      <a:pt x="1209" y="4983"/>
                    </a:cubicBezTo>
                    <a:cubicBezTo>
                      <a:pt x="1247" y="4782"/>
                      <a:pt x="1200" y="4907"/>
                      <a:pt x="1181" y="4704"/>
                    </a:cubicBezTo>
                    <a:cubicBezTo>
                      <a:pt x="1200" y="4439"/>
                      <a:pt x="1067" y="4066"/>
                      <a:pt x="1067" y="3769"/>
                    </a:cubicBezTo>
                    <a:cubicBezTo>
                      <a:pt x="1096" y="3473"/>
                      <a:pt x="1314" y="3115"/>
                      <a:pt x="1352" y="2882"/>
                    </a:cubicBezTo>
                    <a:cubicBezTo>
                      <a:pt x="1361" y="2773"/>
                      <a:pt x="1323" y="2320"/>
                      <a:pt x="1323" y="2320"/>
                    </a:cubicBezTo>
                    <a:cubicBezTo>
                      <a:pt x="1485" y="1931"/>
                      <a:pt x="1446" y="1884"/>
                      <a:pt x="1608" y="1712"/>
                    </a:cubicBezTo>
                    <a:cubicBezTo>
                      <a:pt x="1674" y="1558"/>
                      <a:pt x="1740" y="1464"/>
                      <a:pt x="1778" y="1293"/>
                    </a:cubicBezTo>
                    <a:cubicBezTo>
                      <a:pt x="1814" y="1079"/>
                      <a:pt x="1780" y="1305"/>
                      <a:pt x="1790" y="1149"/>
                    </a:cubicBezTo>
                    <a:cubicBezTo>
                      <a:pt x="1799" y="993"/>
                      <a:pt x="1762" y="1221"/>
                      <a:pt x="1774" y="1184"/>
                    </a:cubicBezTo>
                    <a:cubicBezTo>
                      <a:pt x="1784" y="1122"/>
                      <a:pt x="1791" y="1184"/>
                      <a:pt x="1801" y="1179"/>
                    </a:cubicBezTo>
                    <a:cubicBezTo>
                      <a:pt x="1811" y="1175"/>
                      <a:pt x="1854" y="1157"/>
                      <a:pt x="1835" y="11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58" name="Freeform 47"/>
              <p:cNvSpPr/>
              <p:nvPr/>
            </p:nvSpPr>
            <p:spPr bwMode="auto">
              <a:xfrm>
                <a:off x="4832512" y="1939596"/>
                <a:ext cx="816287" cy="1375161"/>
              </a:xfrm>
              <a:custGeom>
                <a:gdLst>
                  <a:gd name="T0" fmla="*/ 2147483647 w 447"/>
                  <a:gd name="T1" fmla="*/ 2147483647 h 733"/>
                  <a:gd name="T2" fmla="*/ 2147483647 w 447"/>
                  <a:gd name="T3" fmla="*/ 2147483647 h 733"/>
                  <a:gd name="T4" fmla="*/ 2147483647 w 447"/>
                  <a:gd name="T5" fmla="*/ 2147483647 h 733"/>
                  <a:gd name="T6" fmla="*/ 2147483647 w 447"/>
                  <a:gd name="T7" fmla="*/ 2147483647 h 733"/>
                  <a:gd name="T8" fmla="*/ 2147483647 w 447"/>
                  <a:gd name="T9" fmla="*/ 2147483647 h 733"/>
                  <a:gd name="T10" fmla="*/ 2147483647 w 447"/>
                  <a:gd name="T11" fmla="*/ 2147483647 h 733"/>
                  <a:gd name="T12" fmla="*/ 2147483647 w 447"/>
                  <a:gd name="T13" fmla="*/ 2147483647 h 733"/>
                  <a:gd name="T14" fmla="*/ 2147483647 w 447"/>
                  <a:gd name="T15" fmla="*/ 2147483647 h 733"/>
                  <a:gd name="T16" fmla="*/ 2147483647 w 447"/>
                  <a:gd name="T17" fmla="*/ 2147483647 h 733"/>
                  <a:gd name="T18" fmla="*/ 2147483647 w 447"/>
                  <a:gd name="T19" fmla="*/ 2147483647 h 733"/>
                  <a:gd name="T20" fmla="*/ 2147483647 w 447"/>
                  <a:gd name="T21" fmla="*/ 2147483647 h 733"/>
                  <a:gd name="T22" fmla="*/ 2147483647 w 447"/>
                  <a:gd name="T23" fmla="*/ 2147483647 h 733"/>
                  <a:gd name="T24" fmla="*/ 2147483647 w 447"/>
                  <a:gd name="T25" fmla="*/ 2147483647 h 733"/>
                  <a:gd name="T26" fmla="*/ 2147483647 w 447"/>
                  <a:gd name="T27" fmla="*/ 2147483647 h 733"/>
                  <a:gd name="T28" fmla="*/ 2147483647 w 447"/>
                  <a:gd name="T29" fmla="*/ 2147483647 h 733"/>
                  <a:gd name="T30" fmla="*/ 2147483647 w 447"/>
                  <a:gd name="T31" fmla="*/ 2147483647 h 733"/>
                  <a:gd name="T32" fmla="*/ 2147483647 w 447"/>
                  <a:gd name="T33" fmla="*/ 2147483647 h 733"/>
                  <a:gd name="T34" fmla="*/ 2147483647 w 447"/>
                  <a:gd name="T35" fmla="*/ 2147483647 h 733"/>
                  <a:gd name="T36" fmla="*/ 2147483647 w 447"/>
                  <a:gd name="T37" fmla="*/ 2147483647 h 733"/>
                  <a:gd name="T38" fmla="*/ 2147483647 w 447"/>
                  <a:gd name="T39" fmla="*/ 2147483647 h 733"/>
                  <a:gd name="T40" fmla="*/ 2147483647 w 447"/>
                  <a:gd name="T41" fmla="*/ 2147483647 h 733"/>
                  <a:gd name="T42" fmla="*/ 2147483647 w 447"/>
                  <a:gd name="T43" fmla="*/ 2147483647 h 733"/>
                  <a:gd name="T44" fmla="*/ 2147483647 w 447"/>
                  <a:gd name="T45" fmla="*/ 2147483647 h 733"/>
                  <a:gd name="T46" fmla="*/ 2147483647 w 447"/>
                  <a:gd name="T47" fmla="*/ 2147483647 h 733"/>
                  <a:gd name="T48" fmla="*/ 2147483647 w 447"/>
                  <a:gd name="T49" fmla="*/ 2147483647 h 733"/>
                  <a:gd name="T50" fmla="*/ 2147483647 w 447"/>
                  <a:gd name="T51" fmla="*/ 2147483647 h 733"/>
                  <a:gd name="T52" fmla="*/ 2147483647 w 447"/>
                  <a:gd name="T53" fmla="*/ 2147483647 h 733"/>
                  <a:gd name="T54" fmla="*/ 2147483647 w 447"/>
                  <a:gd name="T55" fmla="*/ 2147483647 h 733"/>
                  <a:gd name="T56" fmla="*/ 2147483647 w 447"/>
                  <a:gd name="T57" fmla="*/ 2147483647 h 733"/>
                  <a:gd name="T58" fmla="*/ 2147483647 w 447"/>
                  <a:gd name="T59" fmla="*/ 2147483647 h 733"/>
                  <a:gd name="T60" fmla="*/ 2147483647 w 447"/>
                  <a:gd name="T61" fmla="*/ 2147483647 h 733"/>
                  <a:gd name="T62" fmla="*/ 2147483647 w 447"/>
                  <a:gd name="T63" fmla="*/ 2147483647 h 733"/>
                  <a:gd name="T64" fmla="*/ 2147483647 w 447"/>
                  <a:gd name="T65" fmla="*/ 2147483647 h 73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7"/>
                  <a:gd name="T100" fmla="*/ 0 h 733"/>
                  <a:gd name="T101" fmla="*/ 447 w 447"/>
                  <a:gd name="T102" fmla="*/ 733 h 733"/>
                  <a:gd name="connsiteX0" fmla="*/ 6109 w 10053"/>
                  <a:gd name="connsiteY0" fmla="*/ 3 h 10000"/>
                  <a:gd name="connsiteX1" fmla="*/ 6265 w 10053"/>
                  <a:gd name="connsiteY1" fmla="*/ 252 h 10000"/>
                  <a:gd name="connsiteX2" fmla="*/ 7061 w 10053"/>
                  <a:gd name="connsiteY2" fmla="*/ 541 h 10000"/>
                  <a:gd name="connsiteX3" fmla="*/ 7127 w 10053"/>
                  <a:gd name="connsiteY3" fmla="*/ 749 h 10000"/>
                  <a:gd name="connsiteX4" fmla="*/ 7371 w 10053"/>
                  <a:gd name="connsiteY4" fmla="*/ 832 h 10000"/>
                  <a:gd name="connsiteX5" fmla="*/ 6928 w 10053"/>
                  <a:gd name="connsiteY5" fmla="*/ 1496 h 10000"/>
                  <a:gd name="connsiteX6" fmla="*/ 7394 w 10053"/>
                  <a:gd name="connsiteY6" fmla="*/ 2075 h 10000"/>
                  <a:gd name="connsiteX7" fmla="*/ 7570 w 10053"/>
                  <a:gd name="connsiteY7" fmla="*/ 2614 h 10000"/>
                  <a:gd name="connsiteX8" fmla="*/ 6596 w 10053"/>
                  <a:gd name="connsiteY8" fmla="*/ 3649 h 10000"/>
                  <a:gd name="connsiteX9" fmla="*/ 7327 w 10053"/>
                  <a:gd name="connsiteY9" fmla="*/ 4230 h 10000"/>
                  <a:gd name="connsiteX10" fmla="*/ 7724 w 10053"/>
                  <a:gd name="connsiteY10" fmla="*/ 4727 h 10000"/>
                  <a:gd name="connsiteX11" fmla="*/ 8057 w 10053"/>
                  <a:gd name="connsiteY11" fmla="*/ 4787 h 10000"/>
                  <a:gd name="connsiteX12" fmla="*/ 8456 w 10053"/>
                  <a:gd name="connsiteY12" fmla="*/ 4727 h 10000"/>
                  <a:gd name="connsiteX13" fmla="*/ 8654 w 10053"/>
                  <a:gd name="connsiteY13" fmla="*/ 4816 h 10000"/>
                  <a:gd name="connsiteX14" fmla="*/ 8965 w 10053"/>
                  <a:gd name="connsiteY14" fmla="*/ 4852 h 10000"/>
                  <a:gd name="connsiteX15" fmla="*/ 9231 w 10053"/>
                  <a:gd name="connsiteY15" fmla="*/ 4603 h 10000"/>
                  <a:gd name="connsiteX16" fmla="*/ 9186 w 10053"/>
                  <a:gd name="connsiteY16" fmla="*/ 5100 h 10000"/>
                  <a:gd name="connsiteX17" fmla="*/ 8814 w 10053"/>
                  <a:gd name="connsiteY17" fmla="*/ 6274 h 10000"/>
                  <a:gd name="connsiteX18" fmla="*/ 9438 w 10053"/>
                  <a:gd name="connsiteY18" fmla="*/ 6506 h 10000"/>
                  <a:gd name="connsiteX19" fmla="*/ 9190 w 10053"/>
                  <a:gd name="connsiteY19" fmla="*/ 7163 h 10000"/>
                  <a:gd name="connsiteX20" fmla="*/ 10053 w 10053"/>
                  <a:gd name="connsiteY20" fmla="*/ 7620 h 10000"/>
                  <a:gd name="connsiteX21" fmla="*/ 9231 w 10053"/>
                  <a:gd name="connsiteY21" fmla="*/ 8042 h 10000"/>
                  <a:gd name="connsiteX22" fmla="*/ 8804 w 10053"/>
                  <a:gd name="connsiteY22" fmla="*/ 8315 h 10000"/>
                  <a:gd name="connsiteX23" fmla="*/ 7796 w 10053"/>
                  <a:gd name="connsiteY23" fmla="*/ 8621 h 10000"/>
                  <a:gd name="connsiteX24" fmla="*/ 7570 w 10053"/>
                  <a:gd name="connsiteY24" fmla="*/ 7649 h 10000"/>
                  <a:gd name="connsiteX25" fmla="*/ 7277 w 10053"/>
                  <a:gd name="connsiteY25" fmla="*/ 7297 h 10000"/>
                  <a:gd name="connsiteX26" fmla="*/ 7049 w 10053"/>
                  <a:gd name="connsiteY26" fmla="*/ 7076 h 10000"/>
                  <a:gd name="connsiteX27" fmla="*/ 6799 w 10053"/>
                  <a:gd name="connsiteY27" fmla="*/ 6937 h 10000"/>
                  <a:gd name="connsiteX28" fmla="*/ 6862 w 10053"/>
                  <a:gd name="connsiteY28" fmla="*/ 6798 h 10000"/>
                  <a:gd name="connsiteX29" fmla="*/ 6596 w 10053"/>
                  <a:gd name="connsiteY29" fmla="*/ 7047 h 10000"/>
                  <a:gd name="connsiteX30" fmla="*/ 6242 w 10053"/>
                  <a:gd name="connsiteY30" fmla="*/ 7420 h 10000"/>
                  <a:gd name="connsiteX31" fmla="*/ 6044 w 10053"/>
                  <a:gd name="connsiteY31" fmla="*/ 7213 h 10000"/>
                  <a:gd name="connsiteX32" fmla="*/ 5733 w 10053"/>
                  <a:gd name="connsiteY32" fmla="*/ 7461 h 10000"/>
                  <a:gd name="connsiteX33" fmla="*/ 5114 w 10053"/>
                  <a:gd name="connsiteY33" fmla="*/ 7959 h 10000"/>
                  <a:gd name="connsiteX34" fmla="*/ 4980 w 10053"/>
                  <a:gd name="connsiteY34" fmla="*/ 8497 h 10000"/>
                  <a:gd name="connsiteX35" fmla="*/ 4715 w 10053"/>
                  <a:gd name="connsiteY35" fmla="*/ 8539 h 10000"/>
                  <a:gd name="connsiteX36" fmla="*/ 4339 w 10053"/>
                  <a:gd name="connsiteY36" fmla="*/ 8829 h 10000"/>
                  <a:gd name="connsiteX37" fmla="*/ 4317 w 10053"/>
                  <a:gd name="connsiteY37" fmla="*/ 8954 h 10000"/>
                  <a:gd name="connsiteX38" fmla="*/ 3985 w 10053"/>
                  <a:gd name="connsiteY38" fmla="*/ 9657 h 10000"/>
                  <a:gd name="connsiteX39" fmla="*/ 1564 w 10053"/>
                  <a:gd name="connsiteY39" fmla="*/ 9983 h 10000"/>
                  <a:gd name="connsiteX40" fmla="*/ 851 w 10053"/>
                  <a:gd name="connsiteY40" fmla="*/ 9253 h 10000"/>
                  <a:gd name="connsiteX41" fmla="*/ 266 w 10053"/>
                  <a:gd name="connsiteY41" fmla="*/ 9606 h 10000"/>
                  <a:gd name="connsiteX42" fmla="*/ 27 w 10053"/>
                  <a:gd name="connsiteY42" fmla="*/ 8716 h 10000"/>
                  <a:gd name="connsiteX43" fmla="*/ 744 w 10053"/>
                  <a:gd name="connsiteY43" fmla="*/ 7817 h 10000"/>
                  <a:gd name="connsiteX44" fmla="*/ 1301 w 10053"/>
                  <a:gd name="connsiteY44" fmla="*/ 7467 h 10000"/>
                  <a:gd name="connsiteX45" fmla="*/ 1138 w 10053"/>
                  <a:gd name="connsiteY45" fmla="*/ 6860 h 10000"/>
                  <a:gd name="connsiteX46" fmla="*/ 1009 w 10053"/>
                  <a:gd name="connsiteY46" fmla="*/ 6566 h 10000"/>
                  <a:gd name="connsiteX47" fmla="*/ 79 w 10053"/>
                  <a:gd name="connsiteY47" fmla="*/ 6415 h 10000"/>
                  <a:gd name="connsiteX48" fmla="*/ 691 w 10053"/>
                  <a:gd name="connsiteY48" fmla="*/ 5256 h 10000"/>
                  <a:gd name="connsiteX49" fmla="*/ 1343 w 10053"/>
                  <a:gd name="connsiteY49" fmla="*/ 4434 h 10000"/>
                  <a:gd name="connsiteX50" fmla="*/ 1713 w 10053"/>
                  <a:gd name="connsiteY50" fmla="*/ 4103 h 10000"/>
                  <a:gd name="connsiteX51" fmla="*/ 1992 w 10053"/>
                  <a:gd name="connsiteY51" fmla="*/ 3816 h 10000"/>
                  <a:gd name="connsiteX52" fmla="*/ 2656 w 10053"/>
                  <a:gd name="connsiteY52" fmla="*/ 3319 h 10000"/>
                  <a:gd name="connsiteX53" fmla="*/ 3521 w 10053"/>
                  <a:gd name="connsiteY53" fmla="*/ 3029 h 10000"/>
                  <a:gd name="connsiteX54" fmla="*/ 2856 w 10053"/>
                  <a:gd name="connsiteY54" fmla="*/ 2862 h 10000"/>
                  <a:gd name="connsiteX55" fmla="*/ 2068 w 10053"/>
                  <a:gd name="connsiteY55" fmla="*/ 2453 h 10000"/>
                  <a:gd name="connsiteX56" fmla="*/ 3409 w 10053"/>
                  <a:gd name="connsiteY56" fmla="*/ 2697 h 10000"/>
                  <a:gd name="connsiteX57" fmla="*/ 4073 w 10053"/>
                  <a:gd name="connsiteY57" fmla="*/ 2614 h 10000"/>
                  <a:gd name="connsiteX58" fmla="*/ 4715 w 10053"/>
                  <a:gd name="connsiteY58" fmla="*/ 2034 h 10000"/>
                  <a:gd name="connsiteX59" fmla="*/ 4450 w 10053"/>
                  <a:gd name="connsiteY59" fmla="*/ 1785 h 10000"/>
                  <a:gd name="connsiteX60" fmla="*/ 3980 w 10053"/>
                  <a:gd name="connsiteY60" fmla="*/ 969 h 10000"/>
                  <a:gd name="connsiteX61" fmla="*/ 4450 w 10053"/>
                  <a:gd name="connsiteY61" fmla="*/ 749 h 10000"/>
                  <a:gd name="connsiteX62" fmla="*/ 4604 w 10053"/>
                  <a:gd name="connsiteY62" fmla="*/ 832 h 10000"/>
                  <a:gd name="connsiteX63" fmla="*/ 4737 w 10053"/>
                  <a:gd name="connsiteY63" fmla="*/ 749 h 10000"/>
                  <a:gd name="connsiteX64" fmla="*/ 5180 w 10053"/>
                  <a:gd name="connsiteY64" fmla="*/ 666 h 10000"/>
                  <a:gd name="connsiteX65" fmla="*/ 5446 w 10053"/>
                  <a:gd name="connsiteY65" fmla="*/ 335 h 10000"/>
                  <a:gd name="connsiteX66" fmla="*/ 6109 w 10053"/>
                  <a:gd name="connsiteY66" fmla="*/ 3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053" h="10000">
                    <a:moveTo>
                      <a:pt x="6109" y="3"/>
                    </a:moveTo>
                    <a:cubicBezTo>
                      <a:pt x="6286" y="-24"/>
                      <a:pt x="6109" y="169"/>
                      <a:pt x="6265" y="252"/>
                    </a:cubicBezTo>
                    <a:cubicBezTo>
                      <a:pt x="6419" y="335"/>
                      <a:pt x="6907" y="459"/>
                      <a:pt x="7061" y="541"/>
                    </a:cubicBezTo>
                    <a:cubicBezTo>
                      <a:pt x="7304" y="776"/>
                      <a:pt x="6995" y="390"/>
                      <a:pt x="7127" y="749"/>
                    </a:cubicBezTo>
                    <a:cubicBezTo>
                      <a:pt x="7172" y="832"/>
                      <a:pt x="7371" y="832"/>
                      <a:pt x="7371" y="832"/>
                    </a:cubicBezTo>
                    <a:cubicBezTo>
                      <a:pt x="6972" y="1080"/>
                      <a:pt x="6508" y="1315"/>
                      <a:pt x="6928" y="1496"/>
                    </a:cubicBezTo>
                    <a:cubicBezTo>
                      <a:pt x="6995" y="1633"/>
                      <a:pt x="7327" y="1937"/>
                      <a:pt x="7394" y="2075"/>
                    </a:cubicBezTo>
                    <a:cubicBezTo>
                      <a:pt x="7436" y="2365"/>
                      <a:pt x="7436" y="2352"/>
                      <a:pt x="7570" y="2614"/>
                    </a:cubicBezTo>
                    <a:cubicBezTo>
                      <a:pt x="7416" y="3070"/>
                      <a:pt x="7416" y="3525"/>
                      <a:pt x="6596" y="3649"/>
                    </a:cubicBezTo>
                    <a:cubicBezTo>
                      <a:pt x="6596" y="3897"/>
                      <a:pt x="7261" y="4022"/>
                      <a:pt x="7327" y="4230"/>
                    </a:cubicBezTo>
                    <a:cubicBezTo>
                      <a:pt x="7637" y="4519"/>
                      <a:pt x="7371" y="4658"/>
                      <a:pt x="7724" y="4727"/>
                    </a:cubicBezTo>
                    <a:cubicBezTo>
                      <a:pt x="7836" y="4810"/>
                      <a:pt x="7947" y="4787"/>
                      <a:pt x="8057" y="4787"/>
                    </a:cubicBezTo>
                    <a:cubicBezTo>
                      <a:pt x="8167" y="4787"/>
                      <a:pt x="8357" y="4722"/>
                      <a:pt x="8456" y="4727"/>
                    </a:cubicBezTo>
                    <a:cubicBezTo>
                      <a:pt x="8555" y="4732"/>
                      <a:pt x="8567" y="4789"/>
                      <a:pt x="8654" y="4816"/>
                    </a:cubicBezTo>
                    <a:cubicBezTo>
                      <a:pt x="8766" y="4899"/>
                      <a:pt x="8869" y="4887"/>
                      <a:pt x="8965" y="4852"/>
                    </a:cubicBezTo>
                    <a:cubicBezTo>
                      <a:pt x="9061" y="4817"/>
                      <a:pt x="9186" y="4561"/>
                      <a:pt x="9231" y="4603"/>
                    </a:cubicBezTo>
                    <a:cubicBezTo>
                      <a:pt x="9805" y="4671"/>
                      <a:pt x="9009" y="4686"/>
                      <a:pt x="9186" y="5100"/>
                    </a:cubicBezTo>
                    <a:cubicBezTo>
                      <a:pt x="9231" y="5211"/>
                      <a:pt x="8726" y="6176"/>
                      <a:pt x="8814" y="6274"/>
                    </a:cubicBezTo>
                    <a:cubicBezTo>
                      <a:pt x="8748" y="6646"/>
                      <a:pt x="9084" y="6174"/>
                      <a:pt x="9438" y="6506"/>
                    </a:cubicBezTo>
                    <a:cubicBezTo>
                      <a:pt x="9482" y="6727"/>
                      <a:pt x="9088" y="6977"/>
                      <a:pt x="9190" y="7163"/>
                    </a:cubicBezTo>
                    <a:cubicBezTo>
                      <a:pt x="9293" y="7349"/>
                      <a:pt x="10075" y="7468"/>
                      <a:pt x="10053" y="7620"/>
                    </a:cubicBezTo>
                    <a:cubicBezTo>
                      <a:pt x="9720" y="7938"/>
                      <a:pt x="9938" y="7959"/>
                      <a:pt x="9231" y="8042"/>
                    </a:cubicBezTo>
                    <a:cubicBezTo>
                      <a:pt x="8942" y="8166"/>
                      <a:pt x="9092" y="8205"/>
                      <a:pt x="8804" y="8315"/>
                    </a:cubicBezTo>
                    <a:cubicBezTo>
                      <a:pt x="8672" y="8578"/>
                      <a:pt x="7972" y="8731"/>
                      <a:pt x="7796" y="8621"/>
                    </a:cubicBezTo>
                    <a:cubicBezTo>
                      <a:pt x="7662" y="8276"/>
                      <a:pt x="7790" y="7966"/>
                      <a:pt x="7570" y="7649"/>
                    </a:cubicBezTo>
                    <a:cubicBezTo>
                      <a:pt x="7504" y="7565"/>
                      <a:pt x="7322" y="7380"/>
                      <a:pt x="7277" y="7297"/>
                    </a:cubicBezTo>
                    <a:cubicBezTo>
                      <a:pt x="7188" y="7158"/>
                      <a:pt x="7128" y="7136"/>
                      <a:pt x="7049" y="7076"/>
                    </a:cubicBezTo>
                    <a:cubicBezTo>
                      <a:pt x="6969" y="7016"/>
                      <a:pt x="6866" y="6951"/>
                      <a:pt x="6799" y="6937"/>
                    </a:cubicBezTo>
                    <a:cubicBezTo>
                      <a:pt x="6712" y="6910"/>
                      <a:pt x="6884" y="6702"/>
                      <a:pt x="6862" y="6798"/>
                    </a:cubicBezTo>
                    <a:cubicBezTo>
                      <a:pt x="6772" y="6882"/>
                      <a:pt x="6707" y="6950"/>
                      <a:pt x="6596" y="7047"/>
                    </a:cubicBezTo>
                    <a:cubicBezTo>
                      <a:pt x="6487" y="7144"/>
                      <a:pt x="6330" y="7393"/>
                      <a:pt x="6242" y="7420"/>
                    </a:cubicBezTo>
                    <a:cubicBezTo>
                      <a:pt x="6064" y="7489"/>
                      <a:pt x="6109" y="7172"/>
                      <a:pt x="6044" y="7213"/>
                    </a:cubicBezTo>
                    <a:cubicBezTo>
                      <a:pt x="5955" y="7213"/>
                      <a:pt x="5887" y="7337"/>
                      <a:pt x="5733" y="7461"/>
                    </a:cubicBezTo>
                    <a:cubicBezTo>
                      <a:pt x="5622" y="7669"/>
                      <a:pt x="5313" y="7780"/>
                      <a:pt x="5114" y="7959"/>
                    </a:cubicBezTo>
                    <a:cubicBezTo>
                      <a:pt x="5092" y="8097"/>
                      <a:pt x="5070" y="8373"/>
                      <a:pt x="4980" y="8497"/>
                    </a:cubicBezTo>
                    <a:cubicBezTo>
                      <a:pt x="4936" y="8553"/>
                      <a:pt x="4781" y="8511"/>
                      <a:pt x="4715" y="8539"/>
                    </a:cubicBezTo>
                    <a:cubicBezTo>
                      <a:pt x="4627" y="8608"/>
                      <a:pt x="4406" y="8760"/>
                      <a:pt x="4339" y="8829"/>
                    </a:cubicBezTo>
                    <a:cubicBezTo>
                      <a:pt x="4272" y="8898"/>
                      <a:pt x="4383" y="8815"/>
                      <a:pt x="4317" y="8954"/>
                    </a:cubicBezTo>
                    <a:cubicBezTo>
                      <a:pt x="4250" y="9644"/>
                      <a:pt x="4627" y="9382"/>
                      <a:pt x="3985" y="9657"/>
                    </a:cubicBezTo>
                    <a:cubicBezTo>
                      <a:pt x="3564" y="10058"/>
                      <a:pt x="2515" y="10010"/>
                      <a:pt x="1564" y="9983"/>
                    </a:cubicBezTo>
                    <a:cubicBezTo>
                      <a:pt x="1275" y="9721"/>
                      <a:pt x="1337" y="9350"/>
                      <a:pt x="851" y="9253"/>
                    </a:cubicBezTo>
                    <a:cubicBezTo>
                      <a:pt x="651" y="9267"/>
                      <a:pt x="465" y="9633"/>
                      <a:pt x="266" y="9606"/>
                    </a:cubicBezTo>
                    <a:cubicBezTo>
                      <a:pt x="-88" y="9565"/>
                      <a:pt x="5" y="8937"/>
                      <a:pt x="27" y="8716"/>
                    </a:cubicBezTo>
                    <a:cubicBezTo>
                      <a:pt x="93" y="8094"/>
                      <a:pt x="-30" y="7982"/>
                      <a:pt x="744" y="7817"/>
                    </a:cubicBezTo>
                    <a:cubicBezTo>
                      <a:pt x="966" y="7609"/>
                      <a:pt x="947" y="7536"/>
                      <a:pt x="1301" y="7467"/>
                    </a:cubicBezTo>
                    <a:cubicBezTo>
                      <a:pt x="1413" y="7232"/>
                      <a:pt x="1187" y="7010"/>
                      <a:pt x="1138" y="6860"/>
                    </a:cubicBezTo>
                    <a:cubicBezTo>
                      <a:pt x="1089" y="6709"/>
                      <a:pt x="1209" y="6594"/>
                      <a:pt x="1009" y="6566"/>
                    </a:cubicBezTo>
                    <a:cubicBezTo>
                      <a:pt x="633" y="6415"/>
                      <a:pt x="213" y="6650"/>
                      <a:pt x="79" y="6415"/>
                    </a:cubicBezTo>
                    <a:cubicBezTo>
                      <a:pt x="-186" y="5876"/>
                      <a:pt x="359" y="5518"/>
                      <a:pt x="691" y="5256"/>
                    </a:cubicBezTo>
                    <a:cubicBezTo>
                      <a:pt x="713" y="5007"/>
                      <a:pt x="1254" y="4697"/>
                      <a:pt x="1343" y="4434"/>
                    </a:cubicBezTo>
                    <a:cubicBezTo>
                      <a:pt x="1408" y="4227"/>
                      <a:pt x="1603" y="4206"/>
                      <a:pt x="1713" y="4103"/>
                    </a:cubicBezTo>
                    <a:cubicBezTo>
                      <a:pt x="1822" y="3999"/>
                      <a:pt x="1927" y="3954"/>
                      <a:pt x="1992" y="3816"/>
                    </a:cubicBezTo>
                    <a:cubicBezTo>
                      <a:pt x="2082" y="3581"/>
                      <a:pt x="2413" y="3456"/>
                      <a:pt x="2656" y="3319"/>
                    </a:cubicBezTo>
                    <a:cubicBezTo>
                      <a:pt x="2900" y="3180"/>
                      <a:pt x="3498" y="3097"/>
                      <a:pt x="3521" y="3029"/>
                    </a:cubicBezTo>
                    <a:cubicBezTo>
                      <a:pt x="3409" y="2821"/>
                      <a:pt x="3143" y="2972"/>
                      <a:pt x="2856" y="2862"/>
                    </a:cubicBezTo>
                    <a:cubicBezTo>
                      <a:pt x="2790" y="2793"/>
                      <a:pt x="1979" y="2481"/>
                      <a:pt x="2068" y="2453"/>
                    </a:cubicBezTo>
                    <a:cubicBezTo>
                      <a:pt x="2156" y="2426"/>
                      <a:pt x="3075" y="2670"/>
                      <a:pt x="3409" y="2697"/>
                    </a:cubicBezTo>
                    <a:cubicBezTo>
                      <a:pt x="3743" y="2724"/>
                      <a:pt x="3852" y="2724"/>
                      <a:pt x="4073" y="2614"/>
                    </a:cubicBezTo>
                    <a:cubicBezTo>
                      <a:pt x="4339" y="2558"/>
                      <a:pt x="4650" y="2172"/>
                      <a:pt x="4715" y="2034"/>
                    </a:cubicBezTo>
                    <a:cubicBezTo>
                      <a:pt x="4781" y="1895"/>
                      <a:pt x="4572" y="1962"/>
                      <a:pt x="4450" y="1785"/>
                    </a:cubicBezTo>
                    <a:cubicBezTo>
                      <a:pt x="4328" y="1608"/>
                      <a:pt x="3980" y="1135"/>
                      <a:pt x="3980" y="969"/>
                    </a:cubicBezTo>
                    <a:cubicBezTo>
                      <a:pt x="4002" y="818"/>
                      <a:pt x="4361" y="818"/>
                      <a:pt x="4450" y="749"/>
                    </a:cubicBezTo>
                    <a:cubicBezTo>
                      <a:pt x="4515" y="693"/>
                      <a:pt x="4560" y="832"/>
                      <a:pt x="4604" y="832"/>
                    </a:cubicBezTo>
                    <a:cubicBezTo>
                      <a:pt x="4650" y="832"/>
                      <a:pt x="4650" y="776"/>
                      <a:pt x="4737" y="749"/>
                    </a:cubicBezTo>
                    <a:cubicBezTo>
                      <a:pt x="4826" y="722"/>
                      <a:pt x="5070" y="735"/>
                      <a:pt x="5180" y="666"/>
                    </a:cubicBezTo>
                    <a:cubicBezTo>
                      <a:pt x="5290" y="598"/>
                      <a:pt x="5290" y="445"/>
                      <a:pt x="5446" y="335"/>
                    </a:cubicBezTo>
                    <a:cubicBezTo>
                      <a:pt x="5667" y="128"/>
                      <a:pt x="6109" y="293"/>
                      <a:pt x="6109" y="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59" name="Freeform 48"/>
              <p:cNvSpPr/>
              <p:nvPr/>
            </p:nvSpPr>
            <p:spPr bwMode="auto">
              <a:xfrm>
                <a:off x="2683188" y="795940"/>
                <a:ext cx="1339224" cy="1986474"/>
              </a:xfrm>
              <a:custGeom>
                <a:gdLst>
                  <a:gd name="T0" fmla="*/ 2147483647 w 671"/>
                  <a:gd name="T1" fmla="*/ 2147483647 h 981"/>
                  <a:gd name="T2" fmla="*/ 2147483647 w 671"/>
                  <a:gd name="T3" fmla="*/ 2147483647 h 981"/>
                  <a:gd name="T4" fmla="*/ 2147483647 w 671"/>
                  <a:gd name="T5" fmla="*/ 2147483647 h 981"/>
                  <a:gd name="T6" fmla="*/ 2147483647 w 671"/>
                  <a:gd name="T7" fmla="*/ 2147483647 h 981"/>
                  <a:gd name="T8" fmla="*/ 2147483647 w 671"/>
                  <a:gd name="T9" fmla="*/ 2147483647 h 981"/>
                  <a:gd name="T10" fmla="*/ 2147483647 w 671"/>
                  <a:gd name="T11" fmla="*/ 2147483647 h 981"/>
                  <a:gd name="T12" fmla="*/ 2147483647 w 671"/>
                  <a:gd name="T13" fmla="*/ 2147483647 h 981"/>
                  <a:gd name="T14" fmla="*/ 2147483647 w 671"/>
                  <a:gd name="T15" fmla="*/ 2147483647 h 981"/>
                  <a:gd name="T16" fmla="*/ 2147483647 w 671"/>
                  <a:gd name="T17" fmla="*/ 2147483647 h 981"/>
                  <a:gd name="T18" fmla="*/ 2147483647 w 671"/>
                  <a:gd name="T19" fmla="*/ 2147483647 h 981"/>
                  <a:gd name="T20" fmla="*/ 2147483647 w 671"/>
                  <a:gd name="T21" fmla="*/ 2147483647 h 981"/>
                  <a:gd name="T22" fmla="*/ 2147483647 w 671"/>
                  <a:gd name="T23" fmla="*/ 2147483647 h 981"/>
                  <a:gd name="T24" fmla="*/ 2147483647 w 671"/>
                  <a:gd name="T25" fmla="*/ 2147483647 h 981"/>
                  <a:gd name="T26" fmla="*/ 2147483647 w 671"/>
                  <a:gd name="T27" fmla="*/ 2147483647 h 981"/>
                  <a:gd name="T28" fmla="*/ 2147483647 w 671"/>
                  <a:gd name="T29" fmla="*/ 2147483647 h 981"/>
                  <a:gd name="T30" fmla="*/ 2147483647 w 671"/>
                  <a:gd name="T31" fmla="*/ 2147483647 h 981"/>
                  <a:gd name="T32" fmla="*/ 2147483647 w 671"/>
                  <a:gd name="T33" fmla="*/ 2147483647 h 981"/>
                  <a:gd name="T34" fmla="*/ 2147483647 w 671"/>
                  <a:gd name="T35" fmla="*/ 2147483647 h 981"/>
                  <a:gd name="T36" fmla="*/ 2147483647 w 671"/>
                  <a:gd name="T37" fmla="*/ 2147483647 h 981"/>
                  <a:gd name="T38" fmla="*/ 2147483647 w 671"/>
                  <a:gd name="T39" fmla="*/ 2147483647 h 981"/>
                  <a:gd name="T40" fmla="*/ 2147483647 w 671"/>
                  <a:gd name="T41" fmla="*/ 2147483647 h 981"/>
                  <a:gd name="T42" fmla="*/ 2147483647 w 671"/>
                  <a:gd name="T43" fmla="*/ 2147483647 h 981"/>
                  <a:gd name="T44" fmla="*/ 2147483647 w 671"/>
                  <a:gd name="T45" fmla="*/ 2147483647 h 981"/>
                  <a:gd name="T46" fmla="*/ 2147483647 w 671"/>
                  <a:gd name="T47" fmla="*/ 2147483647 h 981"/>
                  <a:gd name="T48" fmla="*/ 2147483647 w 671"/>
                  <a:gd name="T49" fmla="*/ 2147483647 h 981"/>
                  <a:gd name="T50" fmla="*/ 2147483647 w 671"/>
                  <a:gd name="T51" fmla="*/ 2147483647 h 981"/>
                  <a:gd name="T52" fmla="*/ 2147483647 w 671"/>
                  <a:gd name="T53" fmla="*/ 2147483647 h 981"/>
                  <a:gd name="T54" fmla="*/ 2147483647 w 671"/>
                  <a:gd name="T55" fmla="*/ 2147483647 h 981"/>
                  <a:gd name="T56" fmla="*/ 2147483647 w 671"/>
                  <a:gd name="T57" fmla="*/ 2147483647 h 981"/>
                  <a:gd name="T58" fmla="*/ 2147483647 w 671"/>
                  <a:gd name="T59" fmla="*/ 2147483647 h 981"/>
                  <a:gd name="T60" fmla="*/ 2147483647 w 671"/>
                  <a:gd name="T61" fmla="*/ 2147483647 h 981"/>
                  <a:gd name="T62" fmla="*/ 2147483647 w 671"/>
                  <a:gd name="T63" fmla="*/ 2147483647 h 981"/>
                  <a:gd name="T64" fmla="*/ 2147483647 w 671"/>
                  <a:gd name="T65" fmla="*/ 2147483647 h 981"/>
                  <a:gd name="T66" fmla="*/ 2147483647 w 671"/>
                  <a:gd name="T67" fmla="*/ 2147483647 h 981"/>
                  <a:gd name="T68" fmla="*/ 2147483647 w 671"/>
                  <a:gd name="T69" fmla="*/ 2147483647 h 981"/>
                  <a:gd name="T70" fmla="*/ 2147483647 w 671"/>
                  <a:gd name="T71" fmla="*/ 2147483647 h 98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1"/>
                  <a:gd name="T109" fmla="*/ 0 h 981"/>
                  <a:gd name="T110" fmla="*/ 671 w 671"/>
                  <a:gd name="T111" fmla="*/ 981 h 981"/>
                  <a:gd name="connsiteX0" fmla="*/ 9873 w 10455"/>
                  <a:gd name="connsiteY0" fmla="*/ 3750 h 10702"/>
                  <a:gd name="connsiteX1" fmla="*/ 9642 w 10455"/>
                  <a:gd name="connsiteY1" fmla="*/ 3501 h 10702"/>
                  <a:gd name="connsiteX2" fmla="*/ 9315 w 10455"/>
                  <a:gd name="connsiteY2" fmla="*/ 3371 h 10702"/>
                  <a:gd name="connsiteX3" fmla="*/ 8601 w 10455"/>
                  <a:gd name="connsiteY3" fmla="*/ 3463 h 10702"/>
                  <a:gd name="connsiteX4" fmla="*/ 7089 w 10455"/>
                  <a:gd name="connsiteY4" fmla="*/ 3493 h 10702"/>
                  <a:gd name="connsiteX5" fmla="*/ 6711 w 10455"/>
                  <a:gd name="connsiteY5" fmla="*/ 3554 h 10702"/>
                  <a:gd name="connsiteX6" fmla="*/ 4796 w 10455"/>
                  <a:gd name="connsiteY6" fmla="*/ 3606 h 10702"/>
                  <a:gd name="connsiteX7" fmla="*/ 4860 w 10455"/>
                  <a:gd name="connsiteY7" fmla="*/ 1777 h 10702"/>
                  <a:gd name="connsiteX8" fmla="*/ 5188 w 10455"/>
                  <a:gd name="connsiteY8" fmla="*/ 1234 h 10702"/>
                  <a:gd name="connsiteX9" fmla="*/ 5049 w 10455"/>
                  <a:gd name="connsiteY9" fmla="*/ 1136 h 10702"/>
                  <a:gd name="connsiteX10" fmla="*/ 4967 w 10455"/>
                  <a:gd name="connsiteY10" fmla="*/ 1077 h 10702"/>
                  <a:gd name="connsiteX11" fmla="*/ 4885 w 10455"/>
                  <a:gd name="connsiteY11" fmla="*/ 1119 h 10702"/>
                  <a:gd name="connsiteX12" fmla="*/ 4839 w 10455"/>
                  <a:gd name="connsiteY12" fmla="*/ 920 h 10702"/>
                  <a:gd name="connsiteX13" fmla="*/ 4933 w 10455"/>
                  <a:gd name="connsiteY13" fmla="*/ 1046 h 10702"/>
                  <a:gd name="connsiteX14" fmla="*/ 4739 w 10455"/>
                  <a:gd name="connsiteY14" fmla="*/ 887 h 10702"/>
                  <a:gd name="connsiteX15" fmla="*/ 4465 w 10455"/>
                  <a:gd name="connsiteY15" fmla="*/ 875 h 10702"/>
                  <a:gd name="connsiteX16" fmla="*/ 4244 w 10455"/>
                  <a:gd name="connsiteY16" fmla="*/ 716 h 10702"/>
                  <a:gd name="connsiteX17" fmla="*/ 3953 w 10455"/>
                  <a:gd name="connsiteY17" fmla="*/ 449 h 10702"/>
                  <a:gd name="connsiteX18" fmla="*/ 3005 w 10455"/>
                  <a:gd name="connsiteY18" fmla="*/ 18 h 10702"/>
                  <a:gd name="connsiteX19" fmla="*/ 2553 w 10455"/>
                  <a:gd name="connsiteY19" fmla="*/ 100 h 10702"/>
                  <a:gd name="connsiteX20" fmla="*/ 2066 w 10455"/>
                  <a:gd name="connsiteY20" fmla="*/ 688 h 10702"/>
                  <a:gd name="connsiteX21" fmla="*/ 1822 w 10455"/>
                  <a:gd name="connsiteY21" fmla="*/ 1177 h 10702"/>
                  <a:gd name="connsiteX22" fmla="*/ 1688 w 10455"/>
                  <a:gd name="connsiteY22" fmla="*/ 1726 h 10702"/>
                  <a:gd name="connsiteX23" fmla="*/ 1308 w 10455"/>
                  <a:gd name="connsiteY23" fmla="*/ 2522 h 10702"/>
                  <a:gd name="connsiteX24" fmla="*/ 722 w 10455"/>
                  <a:gd name="connsiteY24" fmla="*/ 3739 h 10702"/>
                  <a:gd name="connsiteX25" fmla="*/ 493 w 10455"/>
                  <a:gd name="connsiteY25" fmla="*/ 4497 h 10702"/>
                  <a:gd name="connsiteX26" fmla="*/ 30 w 10455"/>
                  <a:gd name="connsiteY26" fmla="*/ 5048 h 10702"/>
                  <a:gd name="connsiteX27" fmla="*/ 74 w 10455"/>
                  <a:gd name="connsiteY27" fmla="*/ 5775 h 10702"/>
                  <a:gd name="connsiteX28" fmla="*/ 474 w 10455"/>
                  <a:gd name="connsiteY28" fmla="*/ 6465 h 10702"/>
                  <a:gd name="connsiteX29" fmla="*/ 919 w 10455"/>
                  <a:gd name="connsiteY29" fmla="*/ 6659 h 10702"/>
                  <a:gd name="connsiteX30" fmla="*/ 843 w 10455"/>
                  <a:gd name="connsiteY30" fmla="*/ 6803 h 10702"/>
                  <a:gd name="connsiteX31" fmla="*/ 940 w 10455"/>
                  <a:gd name="connsiteY31" fmla="*/ 7309 h 10702"/>
                  <a:gd name="connsiteX32" fmla="*/ 1584 w 10455"/>
                  <a:gd name="connsiteY32" fmla="*/ 7688 h 10702"/>
                  <a:gd name="connsiteX33" fmla="*/ 1631 w 10455"/>
                  <a:gd name="connsiteY33" fmla="*/ 7998 h 10702"/>
                  <a:gd name="connsiteX34" fmla="*/ 1377 w 10455"/>
                  <a:gd name="connsiteY34" fmla="*/ 8155 h 10702"/>
                  <a:gd name="connsiteX35" fmla="*/ 1440 w 10455"/>
                  <a:gd name="connsiteY35" fmla="*/ 8330 h 10702"/>
                  <a:gd name="connsiteX36" fmla="*/ 896 w 10455"/>
                  <a:gd name="connsiteY36" fmla="*/ 8501 h 10702"/>
                  <a:gd name="connsiteX37" fmla="*/ 306 w 10455"/>
                  <a:gd name="connsiteY37" fmla="*/ 9074 h 10702"/>
                  <a:gd name="connsiteX38" fmla="*/ 540 w 10455"/>
                  <a:gd name="connsiteY38" fmla="*/ 9678 h 10702"/>
                  <a:gd name="connsiteX39" fmla="*/ 1168 w 10455"/>
                  <a:gd name="connsiteY39" fmla="*/ 10201 h 10702"/>
                  <a:gd name="connsiteX40" fmla="*/ 1672 w 10455"/>
                  <a:gd name="connsiteY40" fmla="*/ 10701 h 10702"/>
                  <a:gd name="connsiteX41" fmla="*/ 2553 w 10455"/>
                  <a:gd name="connsiteY41" fmla="*/ 9670 h 10702"/>
                  <a:gd name="connsiteX42" fmla="*/ 2847 w 10455"/>
                  <a:gd name="connsiteY42" fmla="*/ 9885 h 10702"/>
                  <a:gd name="connsiteX43" fmla="*/ 3645 w 10455"/>
                  <a:gd name="connsiteY43" fmla="*/ 9855 h 10702"/>
                  <a:gd name="connsiteX44" fmla="*/ 3897 w 10455"/>
                  <a:gd name="connsiteY44" fmla="*/ 9978 h 10702"/>
                  <a:gd name="connsiteX45" fmla="*/ 3645 w 10455"/>
                  <a:gd name="connsiteY45" fmla="*/ 9548 h 10702"/>
                  <a:gd name="connsiteX46" fmla="*/ 4292 w 10455"/>
                  <a:gd name="connsiteY46" fmla="*/ 10104 h 10702"/>
                  <a:gd name="connsiteX47" fmla="*/ 4375 w 10455"/>
                  <a:gd name="connsiteY47" fmla="*/ 10600 h 10702"/>
                  <a:gd name="connsiteX48" fmla="*/ 4636 w 10455"/>
                  <a:gd name="connsiteY48" fmla="*/ 10460 h 10702"/>
                  <a:gd name="connsiteX49" fmla="*/ 5613 w 10455"/>
                  <a:gd name="connsiteY49" fmla="*/ 9620 h 10702"/>
                  <a:gd name="connsiteX50" fmla="*/ 6165 w 10455"/>
                  <a:gd name="connsiteY50" fmla="*/ 9517 h 10702"/>
                  <a:gd name="connsiteX51" fmla="*/ 6207 w 10455"/>
                  <a:gd name="connsiteY51" fmla="*/ 9333 h 10702"/>
                  <a:gd name="connsiteX52" fmla="*/ 6333 w 10455"/>
                  <a:gd name="connsiteY52" fmla="*/ 9179 h 10702"/>
                  <a:gd name="connsiteX53" fmla="*/ 6607 w 10455"/>
                  <a:gd name="connsiteY53" fmla="*/ 9021 h 10702"/>
                  <a:gd name="connsiteX54" fmla="*/ 7496 w 10455"/>
                  <a:gd name="connsiteY54" fmla="*/ 9139 h 10702"/>
                  <a:gd name="connsiteX55" fmla="*/ 8013 w 10455"/>
                  <a:gd name="connsiteY55" fmla="*/ 8903 h 10702"/>
                  <a:gd name="connsiteX56" fmla="*/ 7887 w 10455"/>
                  <a:gd name="connsiteY56" fmla="*/ 8595 h 10702"/>
                  <a:gd name="connsiteX57" fmla="*/ 8108 w 10455"/>
                  <a:gd name="connsiteY57" fmla="*/ 8149 h 10702"/>
                  <a:gd name="connsiteX58" fmla="*/ 8265 w 10455"/>
                  <a:gd name="connsiteY58" fmla="*/ 7704 h 10702"/>
                  <a:gd name="connsiteX59" fmla="*/ 8172 w 10455"/>
                  <a:gd name="connsiteY59" fmla="*/ 6804 h 10702"/>
                  <a:gd name="connsiteX60" fmla="*/ 8685 w 10455"/>
                  <a:gd name="connsiteY60" fmla="*/ 6629 h 10702"/>
                  <a:gd name="connsiteX61" fmla="*/ 8912 w 10455"/>
                  <a:gd name="connsiteY61" fmla="*/ 6865 h 10702"/>
                  <a:gd name="connsiteX62" fmla="*/ 9147 w 10455"/>
                  <a:gd name="connsiteY62" fmla="*/ 6844 h 10702"/>
                  <a:gd name="connsiteX63" fmla="*/ 9105 w 10455"/>
                  <a:gd name="connsiteY63" fmla="*/ 7051 h 10702"/>
                  <a:gd name="connsiteX64" fmla="*/ 9357 w 10455"/>
                  <a:gd name="connsiteY64" fmla="*/ 6935 h 10702"/>
                  <a:gd name="connsiteX65" fmla="*/ 9384 w 10455"/>
                  <a:gd name="connsiteY65" fmla="*/ 6705 h 10702"/>
                  <a:gd name="connsiteX66" fmla="*/ 9426 w 10455"/>
                  <a:gd name="connsiteY66" fmla="*/ 6182 h 10702"/>
                  <a:gd name="connsiteX67" fmla="*/ 9269 w 10455"/>
                  <a:gd name="connsiteY67" fmla="*/ 5607 h 10702"/>
                  <a:gd name="connsiteX68" fmla="*/ 9558 w 10455"/>
                  <a:gd name="connsiteY68" fmla="*/ 5219 h 10702"/>
                  <a:gd name="connsiteX69" fmla="*/ 9723 w 10455"/>
                  <a:gd name="connsiteY69" fmla="*/ 4817 h 10702"/>
                  <a:gd name="connsiteX70" fmla="*/ 10155 w 10455"/>
                  <a:gd name="connsiteY70" fmla="*/ 4138 h 10702"/>
                  <a:gd name="connsiteX71" fmla="*/ 10449 w 10455"/>
                  <a:gd name="connsiteY71" fmla="*/ 3893 h 10702"/>
                  <a:gd name="connsiteX72" fmla="*/ 9979 w 10455"/>
                  <a:gd name="connsiteY72" fmla="*/ 3971 h 10702"/>
                  <a:gd name="connsiteX73" fmla="*/ 9870 w 10455"/>
                  <a:gd name="connsiteY73" fmla="*/ 3827 h 10702"/>
                  <a:gd name="connsiteX74" fmla="*/ 9873 w 10455"/>
                  <a:gd name="connsiteY74" fmla="*/ 3750 h 1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455" h="10702">
                    <a:moveTo>
                      <a:pt x="9873" y="3750"/>
                    </a:moveTo>
                    <a:cubicBezTo>
                      <a:pt x="9775" y="3330"/>
                      <a:pt x="10235" y="3898"/>
                      <a:pt x="9642" y="3501"/>
                    </a:cubicBezTo>
                    <a:cubicBezTo>
                      <a:pt x="9446" y="3533"/>
                      <a:pt x="9483" y="3329"/>
                      <a:pt x="9315" y="3371"/>
                    </a:cubicBezTo>
                    <a:cubicBezTo>
                      <a:pt x="9105" y="3412"/>
                      <a:pt x="8965" y="3442"/>
                      <a:pt x="8601" y="3463"/>
                    </a:cubicBezTo>
                    <a:cubicBezTo>
                      <a:pt x="8237" y="3483"/>
                      <a:pt x="7397" y="3483"/>
                      <a:pt x="7089" y="3493"/>
                    </a:cubicBezTo>
                    <a:cubicBezTo>
                      <a:pt x="6781" y="3503"/>
                      <a:pt x="6809" y="3708"/>
                      <a:pt x="6711" y="3554"/>
                    </a:cubicBezTo>
                    <a:cubicBezTo>
                      <a:pt x="6543" y="3401"/>
                      <a:pt x="4782" y="3902"/>
                      <a:pt x="4796" y="3606"/>
                    </a:cubicBezTo>
                    <a:cubicBezTo>
                      <a:pt x="4796" y="3298"/>
                      <a:pt x="4776" y="1961"/>
                      <a:pt x="4860" y="1777"/>
                    </a:cubicBezTo>
                    <a:cubicBezTo>
                      <a:pt x="4958" y="1664"/>
                      <a:pt x="5132" y="1367"/>
                      <a:pt x="5188" y="1234"/>
                    </a:cubicBezTo>
                    <a:cubicBezTo>
                      <a:pt x="5132" y="834"/>
                      <a:pt x="5357" y="1290"/>
                      <a:pt x="5049" y="1136"/>
                    </a:cubicBezTo>
                    <a:cubicBezTo>
                      <a:pt x="5021" y="1085"/>
                      <a:pt x="4994" y="1080"/>
                      <a:pt x="4967" y="1077"/>
                    </a:cubicBezTo>
                    <a:cubicBezTo>
                      <a:pt x="4940" y="1074"/>
                      <a:pt x="4906" y="1145"/>
                      <a:pt x="4885" y="1119"/>
                    </a:cubicBezTo>
                    <a:cubicBezTo>
                      <a:pt x="4864" y="1093"/>
                      <a:pt x="4895" y="993"/>
                      <a:pt x="4839" y="920"/>
                    </a:cubicBezTo>
                    <a:cubicBezTo>
                      <a:pt x="4825" y="900"/>
                      <a:pt x="4961" y="1077"/>
                      <a:pt x="4933" y="1046"/>
                    </a:cubicBezTo>
                    <a:cubicBezTo>
                      <a:pt x="4723" y="851"/>
                      <a:pt x="5061" y="969"/>
                      <a:pt x="4739" y="887"/>
                    </a:cubicBezTo>
                    <a:cubicBezTo>
                      <a:pt x="4529" y="897"/>
                      <a:pt x="4675" y="845"/>
                      <a:pt x="4465" y="875"/>
                    </a:cubicBezTo>
                    <a:cubicBezTo>
                      <a:pt x="4283" y="906"/>
                      <a:pt x="4328" y="614"/>
                      <a:pt x="4244" y="716"/>
                    </a:cubicBezTo>
                    <a:cubicBezTo>
                      <a:pt x="4174" y="808"/>
                      <a:pt x="3995" y="346"/>
                      <a:pt x="3953" y="449"/>
                    </a:cubicBezTo>
                    <a:cubicBezTo>
                      <a:pt x="3855" y="592"/>
                      <a:pt x="3238" y="76"/>
                      <a:pt x="3005" y="18"/>
                    </a:cubicBezTo>
                    <a:cubicBezTo>
                      <a:pt x="2772" y="-40"/>
                      <a:pt x="2595" y="59"/>
                      <a:pt x="2553" y="100"/>
                    </a:cubicBezTo>
                    <a:cubicBezTo>
                      <a:pt x="2497" y="243"/>
                      <a:pt x="2220" y="524"/>
                      <a:pt x="2066" y="688"/>
                    </a:cubicBezTo>
                    <a:cubicBezTo>
                      <a:pt x="2040" y="760"/>
                      <a:pt x="1885" y="1004"/>
                      <a:pt x="1822" y="1177"/>
                    </a:cubicBezTo>
                    <a:cubicBezTo>
                      <a:pt x="1759" y="1350"/>
                      <a:pt x="2073" y="1612"/>
                      <a:pt x="1688" y="1726"/>
                    </a:cubicBezTo>
                    <a:cubicBezTo>
                      <a:pt x="1422" y="2024"/>
                      <a:pt x="1420" y="2174"/>
                      <a:pt x="1308" y="2522"/>
                    </a:cubicBezTo>
                    <a:cubicBezTo>
                      <a:pt x="1280" y="2604"/>
                      <a:pt x="820" y="3698"/>
                      <a:pt x="722" y="3739"/>
                    </a:cubicBezTo>
                    <a:cubicBezTo>
                      <a:pt x="512" y="3842"/>
                      <a:pt x="577" y="4303"/>
                      <a:pt x="493" y="4497"/>
                    </a:cubicBezTo>
                    <a:cubicBezTo>
                      <a:pt x="465" y="4558"/>
                      <a:pt x="100" y="4835"/>
                      <a:pt x="30" y="5048"/>
                    </a:cubicBezTo>
                    <a:cubicBezTo>
                      <a:pt x="-40" y="5261"/>
                      <a:pt x="32" y="5569"/>
                      <a:pt x="74" y="5775"/>
                    </a:cubicBezTo>
                    <a:cubicBezTo>
                      <a:pt x="144" y="5980"/>
                      <a:pt x="333" y="6318"/>
                      <a:pt x="474" y="6465"/>
                    </a:cubicBezTo>
                    <a:cubicBezTo>
                      <a:pt x="615" y="6612"/>
                      <a:pt x="793" y="6527"/>
                      <a:pt x="919" y="6659"/>
                    </a:cubicBezTo>
                    <a:cubicBezTo>
                      <a:pt x="947" y="6691"/>
                      <a:pt x="840" y="6695"/>
                      <a:pt x="843" y="6803"/>
                    </a:cubicBezTo>
                    <a:cubicBezTo>
                      <a:pt x="847" y="6911"/>
                      <a:pt x="885" y="7196"/>
                      <a:pt x="940" y="7309"/>
                    </a:cubicBezTo>
                    <a:cubicBezTo>
                      <a:pt x="1039" y="7421"/>
                      <a:pt x="1529" y="7545"/>
                      <a:pt x="1584" y="7688"/>
                    </a:cubicBezTo>
                    <a:cubicBezTo>
                      <a:pt x="1627" y="7800"/>
                      <a:pt x="1666" y="7920"/>
                      <a:pt x="1631" y="7998"/>
                    </a:cubicBezTo>
                    <a:cubicBezTo>
                      <a:pt x="1596" y="8076"/>
                      <a:pt x="1475" y="8063"/>
                      <a:pt x="1377" y="8155"/>
                    </a:cubicBezTo>
                    <a:cubicBezTo>
                      <a:pt x="1349" y="8217"/>
                      <a:pt x="1524" y="8310"/>
                      <a:pt x="1440" y="8330"/>
                    </a:cubicBezTo>
                    <a:cubicBezTo>
                      <a:pt x="1342" y="8350"/>
                      <a:pt x="1085" y="8377"/>
                      <a:pt x="896" y="8501"/>
                    </a:cubicBezTo>
                    <a:cubicBezTo>
                      <a:pt x="707" y="8625"/>
                      <a:pt x="446" y="8767"/>
                      <a:pt x="306" y="9074"/>
                    </a:cubicBezTo>
                    <a:cubicBezTo>
                      <a:pt x="348" y="9443"/>
                      <a:pt x="92" y="9627"/>
                      <a:pt x="540" y="9678"/>
                    </a:cubicBezTo>
                    <a:cubicBezTo>
                      <a:pt x="708" y="9709"/>
                      <a:pt x="748" y="10120"/>
                      <a:pt x="1168" y="10201"/>
                    </a:cubicBezTo>
                    <a:cubicBezTo>
                      <a:pt x="1196" y="10232"/>
                      <a:pt x="1658" y="10669"/>
                      <a:pt x="1672" y="10701"/>
                    </a:cubicBezTo>
                    <a:cubicBezTo>
                      <a:pt x="1700" y="10752"/>
                      <a:pt x="2525" y="9619"/>
                      <a:pt x="2553" y="9670"/>
                    </a:cubicBezTo>
                    <a:cubicBezTo>
                      <a:pt x="2637" y="9793"/>
                      <a:pt x="2679" y="9804"/>
                      <a:pt x="2847" y="9885"/>
                    </a:cubicBezTo>
                    <a:cubicBezTo>
                      <a:pt x="3127" y="9875"/>
                      <a:pt x="3365" y="9875"/>
                      <a:pt x="3645" y="9855"/>
                    </a:cubicBezTo>
                    <a:cubicBezTo>
                      <a:pt x="3729" y="9855"/>
                      <a:pt x="3883" y="10039"/>
                      <a:pt x="3897" y="9978"/>
                    </a:cubicBezTo>
                    <a:cubicBezTo>
                      <a:pt x="3939" y="9906"/>
                      <a:pt x="3533" y="9732"/>
                      <a:pt x="3645" y="9548"/>
                    </a:cubicBezTo>
                    <a:cubicBezTo>
                      <a:pt x="3617" y="9363"/>
                      <a:pt x="4170" y="9929"/>
                      <a:pt x="4292" y="10104"/>
                    </a:cubicBezTo>
                    <a:cubicBezTo>
                      <a:pt x="4414" y="10279"/>
                      <a:pt x="4151" y="10600"/>
                      <a:pt x="4375" y="10600"/>
                    </a:cubicBezTo>
                    <a:cubicBezTo>
                      <a:pt x="4207" y="10754"/>
                      <a:pt x="4430" y="10623"/>
                      <a:pt x="4636" y="10460"/>
                    </a:cubicBezTo>
                    <a:cubicBezTo>
                      <a:pt x="4842" y="10297"/>
                      <a:pt x="5305" y="9600"/>
                      <a:pt x="5613" y="9620"/>
                    </a:cubicBezTo>
                    <a:cubicBezTo>
                      <a:pt x="5753" y="9651"/>
                      <a:pt x="6066" y="9565"/>
                      <a:pt x="6165" y="9517"/>
                    </a:cubicBezTo>
                    <a:cubicBezTo>
                      <a:pt x="6264" y="9469"/>
                      <a:pt x="6165" y="9384"/>
                      <a:pt x="6207" y="9333"/>
                    </a:cubicBezTo>
                    <a:cubicBezTo>
                      <a:pt x="6249" y="9270"/>
                      <a:pt x="6249" y="9220"/>
                      <a:pt x="6333" y="9179"/>
                    </a:cubicBezTo>
                    <a:cubicBezTo>
                      <a:pt x="6417" y="9148"/>
                      <a:pt x="6467" y="9052"/>
                      <a:pt x="6607" y="9021"/>
                    </a:cubicBezTo>
                    <a:cubicBezTo>
                      <a:pt x="6719" y="8980"/>
                      <a:pt x="7262" y="9159"/>
                      <a:pt x="7496" y="9139"/>
                    </a:cubicBezTo>
                    <a:cubicBezTo>
                      <a:pt x="7730" y="9119"/>
                      <a:pt x="7948" y="8994"/>
                      <a:pt x="8013" y="8903"/>
                    </a:cubicBezTo>
                    <a:cubicBezTo>
                      <a:pt x="8078" y="8812"/>
                      <a:pt x="7871" y="8721"/>
                      <a:pt x="7887" y="8595"/>
                    </a:cubicBezTo>
                    <a:cubicBezTo>
                      <a:pt x="7903" y="8469"/>
                      <a:pt x="8052" y="8293"/>
                      <a:pt x="8108" y="8149"/>
                    </a:cubicBezTo>
                    <a:cubicBezTo>
                      <a:pt x="8066" y="7954"/>
                      <a:pt x="8181" y="7888"/>
                      <a:pt x="8265" y="7704"/>
                    </a:cubicBezTo>
                    <a:cubicBezTo>
                      <a:pt x="8279" y="7509"/>
                      <a:pt x="8102" y="6978"/>
                      <a:pt x="8172" y="6804"/>
                    </a:cubicBezTo>
                    <a:cubicBezTo>
                      <a:pt x="8242" y="6630"/>
                      <a:pt x="8573" y="6679"/>
                      <a:pt x="8685" y="6629"/>
                    </a:cubicBezTo>
                    <a:cubicBezTo>
                      <a:pt x="8783" y="6639"/>
                      <a:pt x="8828" y="6835"/>
                      <a:pt x="8912" y="6865"/>
                    </a:cubicBezTo>
                    <a:cubicBezTo>
                      <a:pt x="8968" y="6885"/>
                      <a:pt x="9119" y="6802"/>
                      <a:pt x="9147" y="6844"/>
                    </a:cubicBezTo>
                    <a:cubicBezTo>
                      <a:pt x="9161" y="6874"/>
                      <a:pt x="9063" y="7031"/>
                      <a:pt x="9105" y="7051"/>
                    </a:cubicBezTo>
                    <a:cubicBezTo>
                      <a:pt x="9175" y="7092"/>
                      <a:pt x="9311" y="6993"/>
                      <a:pt x="9357" y="6935"/>
                    </a:cubicBezTo>
                    <a:cubicBezTo>
                      <a:pt x="9403" y="6877"/>
                      <a:pt x="9286" y="6818"/>
                      <a:pt x="9384" y="6705"/>
                    </a:cubicBezTo>
                    <a:cubicBezTo>
                      <a:pt x="9412" y="6572"/>
                      <a:pt x="9454" y="6336"/>
                      <a:pt x="9426" y="6182"/>
                    </a:cubicBezTo>
                    <a:cubicBezTo>
                      <a:pt x="9440" y="6029"/>
                      <a:pt x="9247" y="5767"/>
                      <a:pt x="9269" y="5607"/>
                    </a:cubicBezTo>
                    <a:cubicBezTo>
                      <a:pt x="9291" y="5447"/>
                      <a:pt x="9516" y="5372"/>
                      <a:pt x="9558" y="5219"/>
                    </a:cubicBezTo>
                    <a:cubicBezTo>
                      <a:pt x="9628" y="4696"/>
                      <a:pt x="9583" y="5134"/>
                      <a:pt x="9723" y="4817"/>
                    </a:cubicBezTo>
                    <a:cubicBezTo>
                      <a:pt x="9751" y="4427"/>
                      <a:pt x="9791" y="4313"/>
                      <a:pt x="10155" y="4138"/>
                    </a:cubicBezTo>
                    <a:cubicBezTo>
                      <a:pt x="10211" y="4016"/>
                      <a:pt x="10323" y="3986"/>
                      <a:pt x="10449" y="3893"/>
                    </a:cubicBezTo>
                    <a:cubicBezTo>
                      <a:pt x="10521" y="3772"/>
                      <a:pt x="9937" y="4058"/>
                      <a:pt x="9979" y="3971"/>
                    </a:cubicBezTo>
                    <a:cubicBezTo>
                      <a:pt x="10021" y="3884"/>
                      <a:pt x="9989" y="3771"/>
                      <a:pt x="9870" y="3827"/>
                    </a:cubicBezTo>
                    <a:cubicBezTo>
                      <a:pt x="9828" y="3724"/>
                      <a:pt x="9873" y="3689"/>
                      <a:pt x="9873" y="375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0" name="Freeform 49"/>
              <p:cNvSpPr/>
              <p:nvPr/>
            </p:nvSpPr>
            <p:spPr bwMode="auto">
              <a:xfrm>
                <a:off x="3260671" y="2449979"/>
                <a:ext cx="1762895" cy="1322254"/>
              </a:xfrm>
              <a:custGeom>
                <a:gdLst>
                  <a:gd name="T0" fmla="*/ 2147483647 w 948"/>
                  <a:gd name="T1" fmla="*/ 2147483647 h 697"/>
                  <a:gd name="T2" fmla="*/ 2147483647 w 948"/>
                  <a:gd name="T3" fmla="*/ 2147483647 h 697"/>
                  <a:gd name="T4" fmla="*/ 2147483647 w 948"/>
                  <a:gd name="T5" fmla="*/ 2147483647 h 697"/>
                  <a:gd name="T6" fmla="*/ 2147483647 w 948"/>
                  <a:gd name="T7" fmla="*/ 2147483647 h 697"/>
                  <a:gd name="T8" fmla="*/ 2147483647 w 948"/>
                  <a:gd name="T9" fmla="*/ 2147483647 h 697"/>
                  <a:gd name="T10" fmla="*/ 2147483647 w 948"/>
                  <a:gd name="T11" fmla="*/ 2147483647 h 697"/>
                  <a:gd name="T12" fmla="*/ 2147483647 w 948"/>
                  <a:gd name="T13" fmla="*/ 2147483647 h 697"/>
                  <a:gd name="T14" fmla="*/ 2147483647 w 948"/>
                  <a:gd name="T15" fmla="*/ 2147483647 h 697"/>
                  <a:gd name="T16" fmla="*/ 2147483647 w 948"/>
                  <a:gd name="T17" fmla="*/ 2147483647 h 697"/>
                  <a:gd name="T18" fmla="*/ 2147483647 w 948"/>
                  <a:gd name="T19" fmla="*/ 2147483647 h 697"/>
                  <a:gd name="T20" fmla="*/ 2147483647 w 948"/>
                  <a:gd name="T21" fmla="*/ 2147483647 h 697"/>
                  <a:gd name="T22" fmla="*/ 2147483647 w 948"/>
                  <a:gd name="T23" fmla="*/ 2147483647 h 697"/>
                  <a:gd name="T24" fmla="*/ 2147483647 w 948"/>
                  <a:gd name="T25" fmla="*/ 2147483647 h 697"/>
                  <a:gd name="T26" fmla="*/ 2147483647 w 948"/>
                  <a:gd name="T27" fmla="*/ 2147483647 h 697"/>
                  <a:gd name="T28" fmla="*/ 2147483647 w 948"/>
                  <a:gd name="T29" fmla="*/ 2147483647 h 697"/>
                  <a:gd name="T30" fmla="*/ 2147483647 w 948"/>
                  <a:gd name="T31" fmla="*/ 2147483647 h 697"/>
                  <a:gd name="T32" fmla="*/ 2147483647 w 948"/>
                  <a:gd name="T33" fmla="*/ 2147483647 h 697"/>
                  <a:gd name="T34" fmla="*/ 2147483647 w 948"/>
                  <a:gd name="T35" fmla="*/ 2147483647 h 697"/>
                  <a:gd name="T36" fmla="*/ 2147483647 w 948"/>
                  <a:gd name="T37" fmla="*/ 2147483647 h 697"/>
                  <a:gd name="T38" fmla="*/ 2147483647 w 948"/>
                  <a:gd name="T39" fmla="*/ 2147483647 h 697"/>
                  <a:gd name="T40" fmla="*/ 2147483647 w 948"/>
                  <a:gd name="T41" fmla="*/ 2147483647 h 697"/>
                  <a:gd name="T42" fmla="*/ 2147483647 w 948"/>
                  <a:gd name="T43" fmla="*/ 2147483647 h 697"/>
                  <a:gd name="T44" fmla="*/ 2147483647 w 948"/>
                  <a:gd name="T45" fmla="*/ 2147483647 h 697"/>
                  <a:gd name="T46" fmla="*/ 2147483647 w 948"/>
                  <a:gd name="T47" fmla="*/ 2147483647 h 697"/>
                  <a:gd name="T48" fmla="*/ 2147483647 w 948"/>
                  <a:gd name="T49" fmla="*/ 2147483647 h 697"/>
                  <a:gd name="T50" fmla="*/ 2147483647 w 948"/>
                  <a:gd name="T51" fmla="*/ 2147483647 h 697"/>
                  <a:gd name="T52" fmla="*/ 2147483647 w 948"/>
                  <a:gd name="T53" fmla="*/ 2147483647 h 697"/>
                  <a:gd name="T54" fmla="*/ 2147483647 w 948"/>
                  <a:gd name="T55" fmla="*/ 2147483647 h 697"/>
                  <a:gd name="T56" fmla="*/ 2147483647 w 948"/>
                  <a:gd name="T57" fmla="*/ 2147483647 h 697"/>
                  <a:gd name="T58" fmla="*/ 2147483647 w 948"/>
                  <a:gd name="T59" fmla="*/ 2147483647 h 697"/>
                  <a:gd name="T60" fmla="*/ 2147483647 w 948"/>
                  <a:gd name="T61" fmla="*/ 2147483647 h 697"/>
                  <a:gd name="T62" fmla="*/ 2147483647 w 948"/>
                  <a:gd name="T63" fmla="*/ 2147483647 h 6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48"/>
                  <a:gd name="T97" fmla="*/ 0 h 697"/>
                  <a:gd name="T98" fmla="*/ 948 w 948"/>
                  <a:gd name="T99" fmla="*/ 697 h 697"/>
                  <a:gd name="connsiteX0" fmla="*/ 519 w 10000"/>
                  <a:gd name="connsiteY0" fmla="*/ 1165 h 10000"/>
                  <a:gd name="connsiteX1" fmla="*/ 1130 w 10000"/>
                  <a:gd name="connsiteY1" fmla="*/ 992 h 10000"/>
                  <a:gd name="connsiteX2" fmla="*/ 1314 w 10000"/>
                  <a:gd name="connsiteY2" fmla="*/ 390 h 10000"/>
                  <a:gd name="connsiteX3" fmla="*/ 1741 w 10000"/>
                  <a:gd name="connsiteY3" fmla="*/ 130 h 10000"/>
                  <a:gd name="connsiteX4" fmla="*/ 2047 w 10000"/>
                  <a:gd name="connsiteY4" fmla="*/ 346 h 10000"/>
                  <a:gd name="connsiteX5" fmla="*/ 2322 w 10000"/>
                  <a:gd name="connsiteY5" fmla="*/ 260 h 10000"/>
                  <a:gd name="connsiteX6" fmla="*/ 2505 w 10000"/>
                  <a:gd name="connsiteY6" fmla="*/ 87 h 10000"/>
                  <a:gd name="connsiteX7" fmla="*/ 2688 w 10000"/>
                  <a:gd name="connsiteY7" fmla="*/ 1 h 10000"/>
                  <a:gd name="connsiteX8" fmla="*/ 3513 w 10000"/>
                  <a:gd name="connsiteY8" fmla="*/ 174 h 10000"/>
                  <a:gd name="connsiteX9" fmla="*/ 4704 w 10000"/>
                  <a:gd name="connsiteY9" fmla="*/ 87 h 10000"/>
                  <a:gd name="connsiteX10" fmla="*/ 5010 w 10000"/>
                  <a:gd name="connsiteY10" fmla="*/ 260 h 10000"/>
                  <a:gd name="connsiteX11" fmla="*/ 5926 w 10000"/>
                  <a:gd name="connsiteY11" fmla="*/ 562 h 10000"/>
                  <a:gd name="connsiteX12" fmla="*/ 6385 w 10000"/>
                  <a:gd name="connsiteY12" fmla="*/ 992 h 10000"/>
                  <a:gd name="connsiteX13" fmla="*/ 6782 w 10000"/>
                  <a:gd name="connsiteY13" fmla="*/ 1209 h 10000"/>
                  <a:gd name="connsiteX14" fmla="*/ 7332 w 10000"/>
                  <a:gd name="connsiteY14" fmla="*/ 949 h 10000"/>
                  <a:gd name="connsiteX15" fmla="*/ 9257 w 10000"/>
                  <a:gd name="connsiteY15" fmla="*/ 1078 h 10000"/>
                  <a:gd name="connsiteX16" fmla="*/ 9103 w 10000"/>
                  <a:gd name="connsiteY16" fmla="*/ 1639 h 10000"/>
                  <a:gd name="connsiteX17" fmla="*/ 8890 w 10000"/>
                  <a:gd name="connsiteY17" fmla="*/ 2889 h 10000"/>
                  <a:gd name="connsiteX18" fmla="*/ 9195 w 10000"/>
                  <a:gd name="connsiteY18" fmla="*/ 2846 h 10000"/>
                  <a:gd name="connsiteX19" fmla="*/ 9287 w 10000"/>
                  <a:gd name="connsiteY19" fmla="*/ 2803 h 10000"/>
                  <a:gd name="connsiteX20" fmla="*/ 9378 w 10000"/>
                  <a:gd name="connsiteY20" fmla="*/ 3018 h 10000"/>
                  <a:gd name="connsiteX21" fmla="*/ 9501 w 10000"/>
                  <a:gd name="connsiteY21" fmla="*/ 3665 h 10000"/>
                  <a:gd name="connsiteX22" fmla="*/ 9226 w 10000"/>
                  <a:gd name="connsiteY22" fmla="*/ 4224 h 10000"/>
                  <a:gd name="connsiteX23" fmla="*/ 8859 w 10000"/>
                  <a:gd name="connsiteY23" fmla="*/ 4914 h 10000"/>
                  <a:gd name="connsiteX24" fmla="*/ 8890 w 10000"/>
                  <a:gd name="connsiteY24" fmla="*/ 5690 h 10000"/>
                  <a:gd name="connsiteX25" fmla="*/ 8982 w 10000"/>
                  <a:gd name="connsiteY25" fmla="*/ 6121 h 10000"/>
                  <a:gd name="connsiteX26" fmla="*/ 9226 w 10000"/>
                  <a:gd name="connsiteY26" fmla="*/ 6164 h 10000"/>
                  <a:gd name="connsiteX27" fmla="*/ 9257 w 10000"/>
                  <a:gd name="connsiteY27" fmla="*/ 5863 h 10000"/>
                  <a:gd name="connsiteX28" fmla="*/ 9440 w 10000"/>
                  <a:gd name="connsiteY28" fmla="*/ 5777 h 10000"/>
                  <a:gd name="connsiteX29" fmla="*/ 9593 w 10000"/>
                  <a:gd name="connsiteY29" fmla="*/ 6466 h 10000"/>
                  <a:gd name="connsiteX30" fmla="*/ 9776 w 10000"/>
                  <a:gd name="connsiteY30" fmla="*/ 6596 h 10000"/>
                  <a:gd name="connsiteX31" fmla="*/ 9806 w 10000"/>
                  <a:gd name="connsiteY31" fmla="*/ 6983 h 10000"/>
                  <a:gd name="connsiteX32" fmla="*/ 9593 w 10000"/>
                  <a:gd name="connsiteY32" fmla="*/ 7328 h 10000"/>
                  <a:gd name="connsiteX33" fmla="*/ 9348 w 10000"/>
                  <a:gd name="connsiteY33" fmla="*/ 7673 h 10000"/>
                  <a:gd name="connsiteX34" fmla="*/ 8982 w 10000"/>
                  <a:gd name="connsiteY34" fmla="*/ 7716 h 10000"/>
                  <a:gd name="connsiteX35" fmla="*/ 8492 w 10000"/>
                  <a:gd name="connsiteY35" fmla="*/ 8362 h 10000"/>
                  <a:gd name="connsiteX36" fmla="*/ 8004 w 10000"/>
                  <a:gd name="connsiteY36" fmla="*/ 8319 h 10000"/>
                  <a:gd name="connsiteX37" fmla="*/ 7699 w 10000"/>
                  <a:gd name="connsiteY37" fmla="*/ 9224 h 10000"/>
                  <a:gd name="connsiteX38" fmla="*/ 7332 w 10000"/>
                  <a:gd name="connsiteY38" fmla="*/ 9310 h 10000"/>
                  <a:gd name="connsiteX39" fmla="*/ 6232 w 10000"/>
                  <a:gd name="connsiteY39" fmla="*/ 10000 h 10000"/>
                  <a:gd name="connsiteX40" fmla="*/ 6049 w 10000"/>
                  <a:gd name="connsiteY40" fmla="*/ 9785 h 10000"/>
                  <a:gd name="connsiteX41" fmla="*/ 6079 w 10000"/>
                  <a:gd name="connsiteY41" fmla="*/ 9656 h 10000"/>
                  <a:gd name="connsiteX42" fmla="*/ 5560 w 10000"/>
                  <a:gd name="connsiteY42" fmla="*/ 9439 h 10000"/>
                  <a:gd name="connsiteX43" fmla="*/ 5132 w 10000"/>
                  <a:gd name="connsiteY43" fmla="*/ 8664 h 10000"/>
                  <a:gd name="connsiteX44" fmla="*/ 4704 w 10000"/>
                  <a:gd name="connsiteY44" fmla="*/ 8319 h 10000"/>
                  <a:gd name="connsiteX45" fmla="*/ 4313 w 10000"/>
                  <a:gd name="connsiteY45" fmla="*/ 8143 h 10000"/>
                  <a:gd name="connsiteX46" fmla="*/ 4063 w 10000"/>
                  <a:gd name="connsiteY46" fmla="*/ 8017 h 10000"/>
                  <a:gd name="connsiteX47" fmla="*/ 3452 w 10000"/>
                  <a:gd name="connsiteY47" fmla="*/ 8233 h 10000"/>
                  <a:gd name="connsiteX48" fmla="*/ 2872 w 10000"/>
                  <a:gd name="connsiteY48" fmla="*/ 8621 h 10000"/>
                  <a:gd name="connsiteX49" fmla="*/ 2780 w 10000"/>
                  <a:gd name="connsiteY49" fmla="*/ 8707 h 10000"/>
                  <a:gd name="connsiteX50" fmla="*/ 2352 w 10000"/>
                  <a:gd name="connsiteY50" fmla="*/ 7955 h 10000"/>
                  <a:gd name="connsiteX51" fmla="*/ 2261 w 10000"/>
                  <a:gd name="connsiteY51" fmla="*/ 7371 h 10000"/>
                  <a:gd name="connsiteX52" fmla="*/ 2063 w 10000"/>
                  <a:gd name="connsiteY52" fmla="*/ 6876 h 10000"/>
                  <a:gd name="connsiteX53" fmla="*/ 1990 w 10000"/>
                  <a:gd name="connsiteY53" fmla="*/ 6522 h 10000"/>
                  <a:gd name="connsiteX54" fmla="*/ 2051 w 10000"/>
                  <a:gd name="connsiteY54" fmla="*/ 6212 h 10000"/>
                  <a:gd name="connsiteX55" fmla="*/ 2197 w 10000"/>
                  <a:gd name="connsiteY55" fmla="*/ 6049 h 10000"/>
                  <a:gd name="connsiteX56" fmla="*/ 1977 w 10000"/>
                  <a:gd name="connsiteY56" fmla="*/ 5576 h 10000"/>
                  <a:gd name="connsiteX57" fmla="*/ 1788 w 10000"/>
                  <a:gd name="connsiteY57" fmla="*/ 4858 h 10000"/>
                  <a:gd name="connsiteX58" fmla="*/ 1319 w 10000"/>
                  <a:gd name="connsiteY58" fmla="*/ 4358 h 10000"/>
                  <a:gd name="connsiteX59" fmla="*/ 1092 w 10000"/>
                  <a:gd name="connsiteY59" fmla="*/ 3896 h 10000"/>
                  <a:gd name="connsiteX60" fmla="*/ 601 w 10000"/>
                  <a:gd name="connsiteY60" fmla="*/ 3553 h 10000"/>
                  <a:gd name="connsiteX61" fmla="*/ 293 w 10000"/>
                  <a:gd name="connsiteY61" fmla="*/ 2863 h 10000"/>
                  <a:gd name="connsiteX62" fmla="*/ 0 w 10000"/>
                  <a:gd name="connsiteY62" fmla="*/ 2273 h 10000"/>
                  <a:gd name="connsiteX63" fmla="*/ 611 w 10000"/>
                  <a:gd name="connsiteY63" fmla="*/ 1381 h 10000"/>
                  <a:gd name="connsiteX64" fmla="*/ 519 w 10000"/>
                  <a:gd name="connsiteY64" fmla="*/ 1165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000" h="10000">
                    <a:moveTo>
                      <a:pt x="519" y="1165"/>
                    </a:moveTo>
                    <a:cubicBezTo>
                      <a:pt x="774" y="1050"/>
                      <a:pt x="835" y="1035"/>
                      <a:pt x="1130" y="992"/>
                    </a:cubicBezTo>
                    <a:cubicBezTo>
                      <a:pt x="1232" y="806"/>
                      <a:pt x="1222" y="548"/>
                      <a:pt x="1314" y="390"/>
                    </a:cubicBezTo>
                    <a:cubicBezTo>
                      <a:pt x="1395" y="245"/>
                      <a:pt x="1630" y="159"/>
                      <a:pt x="1741" y="130"/>
                    </a:cubicBezTo>
                    <a:cubicBezTo>
                      <a:pt x="1884" y="116"/>
                      <a:pt x="1955" y="331"/>
                      <a:pt x="2047" y="346"/>
                    </a:cubicBezTo>
                    <a:cubicBezTo>
                      <a:pt x="2138" y="360"/>
                      <a:pt x="2250" y="303"/>
                      <a:pt x="2322" y="260"/>
                    </a:cubicBezTo>
                    <a:cubicBezTo>
                      <a:pt x="2382" y="202"/>
                      <a:pt x="2434" y="116"/>
                      <a:pt x="2505" y="87"/>
                    </a:cubicBezTo>
                    <a:lnTo>
                      <a:pt x="2688" y="1"/>
                    </a:lnTo>
                    <a:cubicBezTo>
                      <a:pt x="2841" y="-13"/>
                      <a:pt x="3177" y="159"/>
                      <a:pt x="3513" y="174"/>
                    </a:cubicBezTo>
                    <a:cubicBezTo>
                      <a:pt x="3849" y="188"/>
                      <a:pt x="4460" y="73"/>
                      <a:pt x="4704" y="87"/>
                    </a:cubicBezTo>
                    <a:cubicBezTo>
                      <a:pt x="4816" y="102"/>
                      <a:pt x="4898" y="231"/>
                      <a:pt x="5010" y="260"/>
                    </a:cubicBezTo>
                    <a:cubicBezTo>
                      <a:pt x="5223" y="390"/>
                      <a:pt x="5662" y="188"/>
                      <a:pt x="5926" y="562"/>
                    </a:cubicBezTo>
                    <a:cubicBezTo>
                      <a:pt x="6018" y="949"/>
                      <a:pt x="6089" y="949"/>
                      <a:pt x="6385" y="992"/>
                    </a:cubicBezTo>
                    <a:cubicBezTo>
                      <a:pt x="6528" y="1064"/>
                      <a:pt x="6649" y="1150"/>
                      <a:pt x="6782" y="1209"/>
                    </a:cubicBezTo>
                    <a:cubicBezTo>
                      <a:pt x="7036" y="1165"/>
                      <a:pt x="7117" y="1093"/>
                      <a:pt x="7332" y="949"/>
                    </a:cubicBezTo>
                    <a:cubicBezTo>
                      <a:pt x="7668" y="964"/>
                      <a:pt x="8849" y="892"/>
                      <a:pt x="9257" y="1078"/>
                    </a:cubicBezTo>
                    <a:cubicBezTo>
                      <a:pt x="9226" y="1639"/>
                      <a:pt x="9399" y="1495"/>
                      <a:pt x="9103" y="1639"/>
                    </a:cubicBezTo>
                    <a:cubicBezTo>
                      <a:pt x="9022" y="1984"/>
                      <a:pt x="8971" y="2544"/>
                      <a:pt x="8890" y="2889"/>
                    </a:cubicBezTo>
                    <a:cubicBezTo>
                      <a:pt x="9073" y="2961"/>
                      <a:pt x="8971" y="2947"/>
                      <a:pt x="9195" y="2846"/>
                    </a:cubicBezTo>
                    <a:cubicBezTo>
                      <a:pt x="9226" y="2832"/>
                      <a:pt x="9287" y="2803"/>
                      <a:pt x="9287" y="2803"/>
                    </a:cubicBezTo>
                    <a:cubicBezTo>
                      <a:pt x="9317" y="2875"/>
                      <a:pt x="9348" y="2946"/>
                      <a:pt x="9378" y="3018"/>
                    </a:cubicBezTo>
                    <a:cubicBezTo>
                      <a:pt x="9409" y="3320"/>
                      <a:pt x="9450" y="3406"/>
                      <a:pt x="9501" y="3665"/>
                    </a:cubicBezTo>
                    <a:cubicBezTo>
                      <a:pt x="9470" y="4196"/>
                      <a:pt x="9501" y="4124"/>
                      <a:pt x="9226" y="4224"/>
                    </a:cubicBezTo>
                    <a:cubicBezTo>
                      <a:pt x="8921" y="4268"/>
                      <a:pt x="8971" y="4670"/>
                      <a:pt x="8859" y="4914"/>
                    </a:cubicBezTo>
                    <a:cubicBezTo>
                      <a:pt x="8910" y="5259"/>
                      <a:pt x="8921" y="5288"/>
                      <a:pt x="8890" y="5690"/>
                    </a:cubicBezTo>
                    <a:cubicBezTo>
                      <a:pt x="9011" y="6222"/>
                      <a:pt x="8767" y="5920"/>
                      <a:pt x="8982" y="6121"/>
                    </a:cubicBezTo>
                    <a:cubicBezTo>
                      <a:pt x="9257" y="6380"/>
                      <a:pt x="8930" y="6021"/>
                      <a:pt x="9226" y="6164"/>
                    </a:cubicBezTo>
                    <a:cubicBezTo>
                      <a:pt x="9236" y="6064"/>
                      <a:pt x="9215" y="5949"/>
                      <a:pt x="9257" y="5863"/>
                    </a:cubicBezTo>
                    <a:cubicBezTo>
                      <a:pt x="9297" y="5791"/>
                      <a:pt x="9440" y="5777"/>
                      <a:pt x="9440" y="5777"/>
                    </a:cubicBezTo>
                    <a:cubicBezTo>
                      <a:pt x="9470" y="5920"/>
                      <a:pt x="9541" y="6336"/>
                      <a:pt x="9593" y="6466"/>
                    </a:cubicBezTo>
                    <a:cubicBezTo>
                      <a:pt x="9643" y="6596"/>
                      <a:pt x="9745" y="6509"/>
                      <a:pt x="9776" y="6596"/>
                    </a:cubicBezTo>
                    <a:cubicBezTo>
                      <a:pt x="9938" y="6754"/>
                      <a:pt x="10173" y="6883"/>
                      <a:pt x="9806" y="6983"/>
                    </a:cubicBezTo>
                    <a:cubicBezTo>
                      <a:pt x="9664" y="7284"/>
                      <a:pt x="9745" y="7184"/>
                      <a:pt x="9593" y="7328"/>
                    </a:cubicBezTo>
                    <a:cubicBezTo>
                      <a:pt x="9521" y="7472"/>
                      <a:pt x="9450" y="7572"/>
                      <a:pt x="9348" y="7673"/>
                    </a:cubicBezTo>
                    <a:cubicBezTo>
                      <a:pt x="9318" y="7788"/>
                      <a:pt x="9022" y="7615"/>
                      <a:pt x="8982" y="7716"/>
                    </a:cubicBezTo>
                    <a:cubicBezTo>
                      <a:pt x="8890" y="7917"/>
                      <a:pt x="8676" y="8276"/>
                      <a:pt x="8492" y="8362"/>
                    </a:cubicBezTo>
                    <a:cubicBezTo>
                      <a:pt x="8401" y="8492"/>
                      <a:pt x="8126" y="8262"/>
                      <a:pt x="8004" y="8319"/>
                    </a:cubicBezTo>
                    <a:cubicBezTo>
                      <a:pt x="7841" y="8549"/>
                      <a:pt x="7892" y="9052"/>
                      <a:pt x="7699" y="9224"/>
                    </a:cubicBezTo>
                    <a:cubicBezTo>
                      <a:pt x="7607" y="9727"/>
                      <a:pt x="7668" y="9382"/>
                      <a:pt x="7332" y="9310"/>
                    </a:cubicBezTo>
                    <a:cubicBezTo>
                      <a:pt x="6864" y="9396"/>
                      <a:pt x="6640" y="9885"/>
                      <a:pt x="6232" y="10000"/>
                    </a:cubicBezTo>
                    <a:cubicBezTo>
                      <a:pt x="6170" y="9943"/>
                      <a:pt x="6110" y="9842"/>
                      <a:pt x="6049" y="9785"/>
                    </a:cubicBezTo>
                    <a:cubicBezTo>
                      <a:pt x="5998" y="9727"/>
                      <a:pt x="6161" y="9713"/>
                      <a:pt x="6079" y="9656"/>
                    </a:cubicBezTo>
                    <a:cubicBezTo>
                      <a:pt x="5998" y="9597"/>
                      <a:pt x="5713" y="9597"/>
                      <a:pt x="5560" y="9439"/>
                    </a:cubicBezTo>
                    <a:cubicBezTo>
                      <a:pt x="5458" y="8995"/>
                      <a:pt x="5509" y="8750"/>
                      <a:pt x="5132" y="8664"/>
                    </a:cubicBezTo>
                    <a:cubicBezTo>
                      <a:pt x="5000" y="8463"/>
                      <a:pt x="4841" y="8406"/>
                      <a:pt x="4704" y="8319"/>
                    </a:cubicBezTo>
                    <a:cubicBezTo>
                      <a:pt x="4568" y="8232"/>
                      <a:pt x="4414" y="8186"/>
                      <a:pt x="4313" y="8143"/>
                    </a:cubicBezTo>
                    <a:cubicBezTo>
                      <a:pt x="4212" y="8085"/>
                      <a:pt x="4206" y="8002"/>
                      <a:pt x="4063" y="8017"/>
                    </a:cubicBezTo>
                    <a:cubicBezTo>
                      <a:pt x="3920" y="8032"/>
                      <a:pt x="3645" y="8133"/>
                      <a:pt x="3452" y="8233"/>
                    </a:cubicBezTo>
                    <a:cubicBezTo>
                      <a:pt x="3300" y="8449"/>
                      <a:pt x="3085" y="8549"/>
                      <a:pt x="2872" y="8621"/>
                    </a:cubicBezTo>
                    <a:cubicBezTo>
                      <a:pt x="2841" y="8649"/>
                      <a:pt x="2810" y="8735"/>
                      <a:pt x="2780" y="8707"/>
                    </a:cubicBezTo>
                    <a:cubicBezTo>
                      <a:pt x="2617" y="8578"/>
                      <a:pt x="2413" y="8171"/>
                      <a:pt x="2352" y="7955"/>
                    </a:cubicBezTo>
                    <a:cubicBezTo>
                      <a:pt x="2281" y="7740"/>
                      <a:pt x="2382" y="7544"/>
                      <a:pt x="2261" y="7371"/>
                    </a:cubicBezTo>
                    <a:cubicBezTo>
                      <a:pt x="2230" y="7170"/>
                      <a:pt x="1992" y="7048"/>
                      <a:pt x="2063" y="6876"/>
                    </a:cubicBezTo>
                    <a:cubicBezTo>
                      <a:pt x="2083" y="6704"/>
                      <a:pt x="1970" y="6609"/>
                      <a:pt x="1990" y="6522"/>
                    </a:cubicBezTo>
                    <a:cubicBezTo>
                      <a:pt x="2011" y="6436"/>
                      <a:pt x="1969" y="6241"/>
                      <a:pt x="2051" y="6212"/>
                    </a:cubicBezTo>
                    <a:cubicBezTo>
                      <a:pt x="2133" y="5997"/>
                      <a:pt x="2209" y="6155"/>
                      <a:pt x="2197" y="6049"/>
                    </a:cubicBezTo>
                    <a:cubicBezTo>
                      <a:pt x="2185" y="5943"/>
                      <a:pt x="2058" y="5906"/>
                      <a:pt x="1977" y="5576"/>
                    </a:cubicBezTo>
                    <a:cubicBezTo>
                      <a:pt x="2079" y="5130"/>
                      <a:pt x="2054" y="5103"/>
                      <a:pt x="1788" y="4858"/>
                    </a:cubicBezTo>
                    <a:cubicBezTo>
                      <a:pt x="1595" y="4457"/>
                      <a:pt x="1635" y="4574"/>
                      <a:pt x="1319" y="4358"/>
                    </a:cubicBezTo>
                    <a:cubicBezTo>
                      <a:pt x="1145" y="3984"/>
                      <a:pt x="1212" y="4030"/>
                      <a:pt x="1092" y="3896"/>
                    </a:cubicBezTo>
                    <a:cubicBezTo>
                      <a:pt x="972" y="3762"/>
                      <a:pt x="693" y="3696"/>
                      <a:pt x="601" y="3553"/>
                    </a:cubicBezTo>
                    <a:cubicBezTo>
                      <a:pt x="540" y="3438"/>
                      <a:pt x="405" y="3008"/>
                      <a:pt x="293" y="2863"/>
                    </a:cubicBezTo>
                    <a:cubicBezTo>
                      <a:pt x="202" y="2691"/>
                      <a:pt x="81" y="2345"/>
                      <a:pt x="0" y="2273"/>
                    </a:cubicBezTo>
                    <a:cubicBezTo>
                      <a:pt x="-20" y="2187"/>
                      <a:pt x="591" y="1467"/>
                      <a:pt x="611" y="1381"/>
                    </a:cubicBezTo>
                    <a:cubicBezTo>
                      <a:pt x="621" y="1323"/>
                      <a:pt x="580" y="1165"/>
                      <a:pt x="519" y="11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1" name="Freeform 50"/>
              <p:cNvSpPr/>
              <p:nvPr/>
            </p:nvSpPr>
            <p:spPr bwMode="auto">
              <a:xfrm>
                <a:off x="2975391" y="3374375"/>
                <a:ext cx="1248421" cy="1352046"/>
              </a:xfrm>
              <a:custGeom>
                <a:gdLst>
                  <a:gd name="T0" fmla="*/ 2147483647 w 650"/>
                  <a:gd name="T1" fmla="*/ 2147483647 h 728"/>
                  <a:gd name="T2" fmla="*/ 2147483647 w 650"/>
                  <a:gd name="T3" fmla="*/ 2147483647 h 728"/>
                  <a:gd name="T4" fmla="*/ 2147483647 w 650"/>
                  <a:gd name="T5" fmla="*/ 2147483647 h 728"/>
                  <a:gd name="T6" fmla="*/ 2147483647 w 650"/>
                  <a:gd name="T7" fmla="*/ 2147483647 h 728"/>
                  <a:gd name="T8" fmla="*/ 2147483647 w 650"/>
                  <a:gd name="T9" fmla="*/ 2147483647 h 728"/>
                  <a:gd name="T10" fmla="*/ 2147483647 w 650"/>
                  <a:gd name="T11" fmla="*/ 2147483647 h 728"/>
                  <a:gd name="T12" fmla="*/ 2147483647 w 650"/>
                  <a:gd name="T13" fmla="*/ 2147483647 h 728"/>
                  <a:gd name="T14" fmla="*/ 2147483647 w 650"/>
                  <a:gd name="T15" fmla="*/ 2147483647 h 728"/>
                  <a:gd name="T16" fmla="*/ 2147483647 w 650"/>
                  <a:gd name="T17" fmla="*/ 2147483647 h 728"/>
                  <a:gd name="T18" fmla="*/ 2147483647 w 650"/>
                  <a:gd name="T19" fmla="*/ 2147483647 h 728"/>
                  <a:gd name="T20" fmla="*/ 2147483647 w 650"/>
                  <a:gd name="T21" fmla="*/ 2147483647 h 728"/>
                  <a:gd name="T22" fmla="*/ 2147483647 w 650"/>
                  <a:gd name="T23" fmla="*/ 2147483647 h 728"/>
                  <a:gd name="T24" fmla="*/ 2147483647 w 650"/>
                  <a:gd name="T25" fmla="*/ 2147483647 h 728"/>
                  <a:gd name="T26" fmla="*/ 2147483647 w 650"/>
                  <a:gd name="T27" fmla="*/ 2147483647 h 728"/>
                  <a:gd name="T28" fmla="*/ 2147483647 w 650"/>
                  <a:gd name="T29" fmla="*/ 2147483647 h 728"/>
                  <a:gd name="T30" fmla="*/ 2147483647 w 650"/>
                  <a:gd name="T31" fmla="*/ 2147483647 h 728"/>
                  <a:gd name="T32" fmla="*/ 2147483647 w 650"/>
                  <a:gd name="T33" fmla="*/ 2147483647 h 728"/>
                  <a:gd name="T34" fmla="*/ 2147483647 w 650"/>
                  <a:gd name="T35" fmla="*/ 2147483647 h 728"/>
                  <a:gd name="T36" fmla="*/ 2147483647 w 650"/>
                  <a:gd name="T37" fmla="*/ 2147483647 h 728"/>
                  <a:gd name="T38" fmla="*/ 2147483647 w 650"/>
                  <a:gd name="T39" fmla="*/ 2147483647 h 728"/>
                  <a:gd name="T40" fmla="*/ 2147483647 w 650"/>
                  <a:gd name="T41" fmla="*/ 2147483647 h 728"/>
                  <a:gd name="T42" fmla="*/ 2147483647 w 650"/>
                  <a:gd name="T43" fmla="*/ 2147483647 h 728"/>
                  <a:gd name="T44" fmla="*/ 2147483647 w 650"/>
                  <a:gd name="T45" fmla="*/ 2147483647 h 728"/>
                  <a:gd name="T46" fmla="*/ 2147483647 w 650"/>
                  <a:gd name="T47" fmla="*/ 2147483647 h 728"/>
                  <a:gd name="T48" fmla="*/ 0 w 650"/>
                  <a:gd name="T49" fmla="*/ 2147483647 h 728"/>
                  <a:gd name="T50" fmla="*/ 2147483647 w 650"/>
                  <a:gd name="T51" fmla="*/ 2147483647 h 728"/>
                  <a:gd name="T52" fmla="*/ 2147483647 w 650"/>
                  <a:gd name="T53" fmla="*/ 2147483647 h 728"/>
                  <a:gd name="T54" fmla="*/ 2147483647 w 650"/>
                  <a:gd name="T55" fmla="*/ 2147483647 h 728"/>
                  <a:gd name="T56" fmla="*/ 2147483647 w 650"/>
                  <a:gd name="T57" fmla="*/ 2147483647 h 728"/>
                  <a:gd name="T58" fmla="*/ 2147483647 w 650"/>
                  <a:gd name="T59" fmla="*/ 2147483647 h 728"/>
                  <a:gd name="T60" fmla="*/ 2147483647 w 650"/>
                  <a:gd name="T61" fmla="*/ 2147483647 h 728"/>
                  <a:gd name="T62" fmla="*/ 2147483647 w 650"/>
                  <a:gd name="T63" fmla="*/ 2147483647 h 728"/>
                  <a:gd name="T64" fmla="*/ 2147483647 w 650"/>
                  <a:gd name="T65" fmla="*/ 2147483647 h 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50"/>
                  <a:gd name="T100" fmla="*/ 0 h 728"/>
                  <a:gd name="T101" fmla="*/ 650 w 650"/>
                  <a:gd name="T102" fmla="*/ 728 h 728"/>
                  <a:gd name="connsiteX0" fmla="*/ 5788 w 10743"/>
                  <a:gd name="connsiteY0" fmla="*/ 84 h 10000"/>
                  <a:gd name="connsiteX1" fmla="*/ 5972 w 10743"/>
                  <a:gd name="connsiteY1" fmla="*/ 464 h 10000"/>
                  <a:gd name="connsiteX2" fmla="*/ 6204 w 10743"/>
                  <a:gd name="connsiteY2" fmla="*/ 1139 h 10000"/>
                  <a:gd name="connsiteX3" fmla="*/ 6805 w 10743"/>
                  <a:gd name="connsiteY3" fmla="*/ 1729 h 10000"/>
                  <a:gd name="connsiteX4" fmla="*/ 8194 w 10743"/>
                  <a:gd name="connsiteY4" fmla="*/ 1307 h 10000"/>
                  <a:gd name="connsiteX5" fmla="*/ 8750 w 10743"/>
                  <a:gd name="connsiteY5" fmla="*/ 1055 h 10000"/>
                  <a:gd name="connsiteX6" fmla="*/ 9953 w 10743"/>
                  <a:gd name="connsiteY6" fmla="*/ 1561 h 10000"/>
                  <a:gd name="connsiteX7" fmla="*/ 10601 w 10743"/>
                  <a:gd name="connsiteY7" fmla="*/ 1983 h 10000"/>
                  <a:gd name="connsiteX8" fmla="*/ 10739 w 10743"/>
                  <a:gd name="connsiteY8" fmla="*/ 2236 h 10000"/>
                  <a:gd name="connsiteX9" fmla="*/ 10601 w 10743"/>
                  <a:gd name="connsiteY9" fmla="*/ 2278 h 10000"/>
                  <a:gd name="connsiteX10" fmla="*/ 9767 w 10743"/>
                  <a:gd name="connsiteY10" fmla="*/ 2405 h 10000"/>
                  <a:gd name="connsiteX11" fmla="*/ 9490 w 10743"/>
                  <a:gd name="connsiteY11" fmla="*/ 2785 h 10000"/>
                  <a:gd name="connsiteX12" fmla="*/ 8750 w 10743"/>
                  <a:gd name="connsiteY12" fmla="*/ 3249 h 10000"/>
                  <a:gd name="connsiteX13" fmla="*/ 8702 w 10743"/>
                  <a:gd name="connsiteY13" fmla="*/ 3460 h 10000"/>
                  <a:gd name="connsiteX14" fmla="*/ 8610 w 10743"/>
                  <a:gd name="connsiteY14" fmla="*/ 3629 h 10000"/>
                  <a:gd name="connsiteX15" fmla="*/ 8796 w 10743"/>
                  <a:gd name="connsiteY15" fmla="*/ 3671 h 10000"/>
                  <a:gd name="connsiteX16" fmla="*/ 9073 w 10743"/>
                  <a:gd name="connsiteY16" fmla="*/ 3797 h 10000"/>
                  <a:gd name="connsiteX17" fmla="*/ 9304 w 10743"/>
                  <a:gd name="connsiteY17" fmla="*/ 4514 h 10000"/>
                  <a:gd name="connsiteX18" fmla="*/ 9536 w 10743"/>
                  <a:gd name="connsiteY18" fmla="*/ 4978 h 10000"/>
                  <a:gd name="connsiteX19" fmla="*/ 9027 w 10743"/>
                  <a:gd name="connsiteY19" fmla="*/ 5823 h 10000"/>
                  <a:gd name="connsiteX20" fmla="*/ 8564 w 10743"/>
                  <a:gd name="connsiteY20" fmla="*/ 6539 h 10000"/>
                  <a:gd name="connsiteX21" fmla="*/ 8286 w 10743"/>
                  <a:gd name="connsiteY21" fmla="*/ 6877 h 10000"/>
                  <a:gd name="connsiteX22" fmla="*/ 7499 w 10743"/>
                  <a:gd name="connsiteY22" fmla="*/ 6835 h 10000"/>
                  <a:gd name="connsiteX23" fmla="*/ 7175 w 10743"/>
                  <a:gd name="connsiteY23" fmla="*/ 7215 h 10000"/>
                  <a:gd name="connsiteX24" fmla="*/ 6851 w 10743"/>
                  <a:gd name="connsiteY24" fmla="*/ 7848 h 10000"/>
                  <a:gd name="connsiteX25" fmla="*/ 7269 w 10743"/>
                  <a:gd name="connsiteY25" fmla="*/ 8059 h 10000"/>
                  <a:gd name="connsiteX26" fmla="*/ 7639 w 10743"/>
                  <a:gd name="connsiteY26" fmla="*/ 8312 h 10000"/>
                  <a:gd name="connsiteX27" fmla="*/ 7499 w 10743"/>
                  <a:gd name="connsiteY27" fmla="*/ 9408 h 10000"/>
                  <a:gd name="connsiteX28" fmla="*/ 7222 w 10743"/>
                  <a:gd name="connsiteY28" fmla="*/ 9240 h 10000"/>
                  <a:gd name="connsiteX29" fmla="*/ 7083 w 10743"/>
                  <a:gd name="connsiteY29" fmla="*/ 9155 h 10000"/>
                  <a:gd name="connsiteX30" fmla="*/ 6851 w 10743"/>
                  <a:gd name="connsiteY30" fmla="*/ 9957 h 10000"/>
                  <a:gd name="connsiteX31" fmla="*/ 6389 w 10743"/>
                  <a:gd name="connsiteY31" fmla="*/ 9915 h 10000"/>
                  <a:gd name="connsiteX32" fmla="*/ 6019 w 10743"/>
                  <a:gd name="connsiteY32" fmla="*/ 9155 h 10000"/>
                  <a:gd name="connsiteX33" fmla="*/ 5510 w 10743"/>
                  <a:gd name="connsiteY33" fmla="*/ 9282 h 10000"/>
                  <a:gd name="connsiteX34" fmla="*/ 4954 w 10743"/>
                  <a:gd name="connsiteY34" fmla="*/ 9071 h 10000"/>
                  <a:gd name="connsiteX35" fmla="*/ 4816 w 10743"/>
                  <a:gd name="connsiteY35" fmla="*/ 8565 h 10000"/>
                  <a:gd name="connsiteX36" fmla="*/ 4322 w 10743"/>
                  <a:gd name="connsiteY36" fmla="*/ 8116 h 10000"/>
                  <a:gd name="connsiteX37" fmla="*/ 4075 w 10743"/>
                  <a:gd name="connsiteY37" fmla="*/ 7805 h 10000"/>
                  <a:gd name="connsiteX38" fmla="*/ 3613 w 10743"/>
                  <a:gd name="connsiteY38" fmla="*/ 7594 h 10000"/>
                  <a:gd name="connsiteX39" fmla="*/ 2826 w 10743"/>
                  <a:gd name="connsiteY39" fmla="*/ 7468 h 10000"/>
                  <a:gd name="connsiteX40" fmla="*/ 2316 w 10743"/>
                  <a:gd name="connsiteY40" fmla="*/ 7383 h 10000"/>
                  <a:gd name="connsiteX41" fmla="*/ 2038 w 10743"/>
                  <a:gd name="connsiteY41" fmla="*/ 7299 h 10000"/>
                  <a:gd name="connsiteX42" fmla="*/ 1298 w 10743"/>
                  <a:gd name="connsiteY42" fmla="*/ 7257 h 10000"/>
                  <a:gd name="connsiteX43" fmla="*/ 439 w 10743"/>
                  <a:gd name="connsiteY43" fmla="*/ 6968 h 10000"/>
                  <a:gd name="connsiteX44" fmla="*/ 143 w 10743"/>
                  <a:gd name="connsiteY44" fmla="*/ 6519 h 10000"/>
                  <a:gd name="connsiteX45" fmla="*/ 3 w 10743"/>
                  <a:gd name="connsiteY45" fmla="*/ 5288 h 10000"/>
                  <a:gd name="connsiteX46" fmla="*/ 1159 w 10743"/>
                  <a:gd name="connsiteY46" fmla="*/ 4978 h 10000"/>
                  <a:gd name="connsiteX47" fmla="*/ 881 w 10743"/>
                  <a:gd name="connsiteY47" fmla="*/ 4725 h 10000"/>
                  <a:gd name="connsiteX48" fmla="*/ 743 w 10743"/>
                  <a:gd name="connsiteY48" fmla="*/ 4599 h 10000"/>
                  <a:gd name="connsiteX49" fmla="*/ 975 w 10743"/>
                  <a:gd name="connsiteY49" fmla="*/ 4134 h 10000"/>
                  <a:gd name="connsiteX50" fmla="*/ 1298 w 10743"/>
                  <a:gd name="connsiteY50" fmla="*/ 4092 h 10000"/>
                  <a:gd name="connsiteX51" fmla="*/ 276 w 10743"/>
                  <a:gd name="connsiteY51" fmla="*/ 3509 h 10000"/>
                  <a:gd name="connsiteX52" fmla="*/ 1483 w 10743"/>
                  <a:gd name="connsiteY52" fmla="*/ 2574 h 10000"/>
                  <a:gd name="connsiteX53" fmla="*/ 929 w 10743"/>
                  <a:gd name="connsiteY53" fmla="*/ 2616 h 10000"/>
                  <a:gd name="connsiteX54" fmla="*/ 1900 w 10743"/>
                  <a:gd name="connsiteY54" fmla="*/ 2067 h 10000"/>
                  <a:gd name="connsiteX55" fmla="*/ 1958 w 10743"/>
                  <a:gd name="connsiteY55" fmla="*/ 1785 h 10000"/>
                  <a:gd name="connsiteX56" fmla="*/ 1743 w 10743"/>
                  <a:gd name="connsiteY56" fmla="*/ 940 h 10000"/>
                  <a:gd name="connsiteX57" fmla="*/ 3473 w 10743"/>
                  <a:gd name="connsiteY57" fmla="*/ 1097 h 10000"/>
                  <a:gd name="connsiteX58" fmla="*/ 3701 w 10743"/>
                  <a:gd name="connsiteY58" fmla="*/ 1050 h 10000"/>
                  <a:gd name="connsiteX59" fmla="*/ 3763 w 10743"/>
                  <a:gd name="connsiteY59" fmla="*/ 924 h 10000"/>
                  <a:gd name="connsiteX60" fmla="*/ 3843 w 10743"/>
                  <a:gd name="connsiteY60" fmla="*/ 253 h 10000"/>
                  <a:gd name="connsiteX61" fmla="*/ 4816 w 10743"/>
                  <a:gd name="connsiteY61" fmla="*/ 464 h 10000"/>
                  <a:gd name="connsiteX62" fmla="*/ 4908 w 10743"/>
                  <a:gd name="connsiteY62" fmla="*/ 295 h 10000"/>
                  <a:gd name="connsiteX63" fmla="*/ 5324 w 10743"/>
                  <a:gd name="connsiteY63" fmla="*/ 84 h 10000"/>
                  <a:gd name="connsiteX64" fmla="*/ 5464 w 10743"/>
                  <a:gd name="connsiteY64" fmla="*/ 0 h 10000"/>
                  <a:gd name="connsiteX65" fmla="*/ 5788 w 10743"/>
                  <a:gd name="connsiteY65" fmla="*/ 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0743" h="10000">
                    <a:moveTo>
                      <a:pt x="5788" y="84"/>
                    </a:moveTo>
                    <a:cubicBezTo>
                      <a:pt x="5865" y="197"/>
                      <a:pt x="5972" y="464"/>
                      <a:pt x="5972" y="464"/>
                    </a:cubicBezTo>
                    <a:cubicBezTo>
                      <a:pt x="6003" y="703"/>
                      <a:pt x="5911" y="1055"/>
                      <a:pt x="6204" y="1139"/>
                    </a:cubicBezTo>
                    <a:cubicBezTo>
                      <a:pt x="6266" y="1322"/>
                      <a:pt x="6590" y="1660"/>
                      <a:pt x="6805" y="1729"/>
                    </a:cubicBezTo>
                    <a:cubicBezTo>
                      <a:pt x="7284" y="1434"/>
                      <a:pt x="7608" y="1364"/>
                      <a:pt x="8194" y="1307"/>
                    </a:cubicBezTo>
                    <a:cubicBezTo>
                      <a:pt x="8379" y="1251"/>
                      <a:pt x="8579" y="1153"/>
                      <a:pt x="8750" y="1055"/>
                    </a:cubicBezTo>
                    <a:cubicBezTo>
                      <a:pt x="9351" y="1125"/>
                      <a:pt x="9459" y="1406"/>
                      <a:pt x="9953" y="1561"/>
                    </a:cubicBezTo>
                    <a:cubicBezTo>
                      <a:pt x="10106" y="1772"/>
                      <a:pt x="10369" y="1842"/>
                      <a:pt x="10601" y="1983"/>
                    </a:cubicBezTo>
                    <a:cubicBezTo>
                      <a:pt x="10632" y="2067"/>
                      <a:pt x="10770" y="2138"/>
                      <a:pt x="10739" y="2236"/>
                    </a:cubicBezTo>
                    <a:cubicBezTo>
                      <a:pt x="10724" y="2278"/>
                      <a:pt x="10647" y="2264"/>
                      <a:pt x="10601" y="2278"/>
                    </a:cubicBezTo>
                    <a:cubicBezTo>
                      <a:pt x="10153" y="2391"/>
                      <a:pt x="10277" y="2363"/>
                      <a:pt x="9767" y="2405"/>
                    </a:cubicBezTo>
                    <a:cubicBezTo>
                      <a:pt x="9644" y="2574"/>
                      <a:pt x="9705" y="2714"/>
                      <a:pt x="9490" y="2785"/>
                    </a:cubicBezTo>
                    <a:cubicBezTo>
                      <a:pt x="9274" y="3080"/>
                      <a:pt x="9135" y="3192"/>
                      <a:pt x="8750" y="3249"/>
                    </a:cubicBezTo>
                    <a:cubicBezTo>
                      <a:pt x="8734" y="3319"/>
                      <a:pt x="8734" y="3389"/>
                      <a:pt x="8702" y="3460"/>
                    </a:cubicBezTo>
                    <a:cubicBezTo>
                      <a:pt x="8687" y="3516"/>
                      <a:pt x="8579" y="3572"/>
                      <a:pt x="8610" y="3629"/>
                    </a:cubicBezTo>
                    <a:cubicBezTo>
                      <a:pt x="8641" y="3685"/>
                      <a:pt x="8734" y="3656"/>
                      <a:pt x="8796" y="3671"/>
                    </a:cubicBezTo>
                    <a:cubicBezTo>
                      <a:pt x="8965" y="3713"/>
                      <a:pt x="8919" y="3698"/>
                      <a:pt x="9073" y="3797"/>
                    </a:cubicBezTo>
                    <a:cubicBezTo>
                      <a:pt x="9166" y="4050"/>
                      <a:pt x="9135" y="4289"/>
                      <a:pt x="9304" y="4514"/>
                    </a:cubicBezTo>
                    <a:cubicBezTo>
                      <a:pt x="9366" y="4880"/>
                      <a:pt x="9428" y="4697"/>
                      <a:pt x="9536" y="4978"/>
                    </a:cubicBezTo>
                    <a:cubicBezTo>
                      <a:pt x="9490" y="5414"/>
                      <a:pt x="9505" y="5681"/>
                      <a:pt x="9027" y="5823"/>
                    </a:cubicBezTo>
                    <a:cubicBezTo>
                      <a:pt x="8796" y="6034"/>
                      <a:pt x="8811" y="6314"/>
                      <a:pt x="8564" y="6539"/>
                    </a:cubicBezTo>
                    <a:cubicBezTo>
                      <a:pt x="8502" y="6708"/>
                      <a:pt x="8441" y="6779"/>
                      <a:pt x="8286" y="6877"/>
                    </a:cubicBezTo>
                    <a:cubicBezTo>
                      <a:pt x="7931" y="6821"/>
                      <a:pt x="7870" y="6792"/>
                      <a:pt x="7499" y="6835"/>
                    </a:cubicBezTo>
                    <a:cubicBezTo>
                      <a:pt x="7346" y="6976"/>
                      <a:pt x="7361" y="7102"/>
                      <a:pt x="7175" y="7215"/>
                    </a:cubicBezTo>
                    <a:cubicBezTo>
                      <a:pt x="7098" y="7439"/>
                      <a:pt x="6929" y="7623"/>
                      <a:pt x="6851" y="7848"/>
                    </a:cubicBezTo>
                    <a:cubicBezTo>
                      <a:pt x="7175" y="8044"/>
                      <a:pt x="7022" y="7988"/>
                      <a:pt x="7269" y="8059"/>
                    </a:cubicBezTo>
                    <a:cubicBezTo>
                      <a:pt x="7346" y="8255"/>
                      <a:pt x="7423" y="8270"/>
                      <a:pt x="7639" y="8312"/>
                    </a:cubicBezTo>
                    <a:cubicBezTo>
                      <a:pt x="7608" y="8706"/>
                      <a:pt x="7576" y="9029"/>
                      <a:pt x="7499" y="9408"/>
                    </a:cubicBezTo>
                    <a:lnTo>
                      <a:pt x="7222" y="9240"/>
                    </a:lnTo>
                    <a:lnTo>
                      <a:pt x="7083" y="9155"/>
                    </a:lnTo>
                    <a:cubicBezTo>
                      <a:pt x="6559" y="9310"/>
                      <a:pt x="7639" y="8944"/>
                      <a:pt x="6851" y="9957"/>
                    </a:cubicBezTo>
                    <a:cubicBezTo>
                      <a:pt x="6759" y="10070"/>
                      <a:pt x="6544" y="9929"/>
                      <a:pt x="6389" y="9915"/>
                    </a:cubicBezTo>
                    <a:cubicBezTo>
                      <a:pt x="6296" y="9648"/>
                      <a:pt x="6281" y="9310"/>
                      <a:pt x="6019" y="9155"/>
                    </a:cubicBezTo>
                    <a:cubicBezTo>
                      <a:pt x="5849" y="9212"/>
                      <a:pt x="5679" y="9226"/>
                      <a:pt x="5510" y="9282"/>
                    </a:cubicBezTo>
                    <a:cubicBezTo>
                      <a:pt x="5217" y="9240"/>
                      <a:pt x="5201" y="9141"/>
                      <a:pt x="4954" y="9071"/>
                    </a:cubicBezTo>
                    <a:cubicBezTo>
                      <a:pt x="4723" y="8748"/>
                      <a:pt x="4754" y="8917"/>
                      <a:pt x="4816" y="8565"/>
                    </a:cubicBezTo>
                    <a:cubicBezTo>
                      <a:pt x="4785" y="8072"/>
                      <a:pt x="4831" y="8271"/>
                      <a:pt x="4322" y="8116"/>
                    </a:cubicBezTo>
                    <a:cubicBezTo>
                      <a:pt x="4153" y="8172"/>
                      <a:pt x="4229" y="7707"/>
                      <a:pt x="4075" y="7805"/>
                    </a:cubicBezTo>
                    <a:cubicBezTo>
                      <a:pt x="3782" y="7735"/>
                      <a:pt x="3937" y="7792"/>
                      <a:pt x="3613" y="7594"/>
                    </a:cubicBezTo>
                    <a:cubicBezTo>
                      <a:pt x="3335" y="7510"/>
                      <a:pt x="3118" y="7510"/>
                      <a:pt x="2826" y="7468"/>
                    </a:cubicBezTo>
                    <a:cubicBezTo>
                      <a:pt x="2656" y="7454"/>
                      <a:pt x="2486" y="7426"/>
                      <a:pt x="2316" y="7383"/>
                    </a:cubicBezTo>
                    <a:lnTo>
                      <a:pt x="2038" y="7299"/>
                    </a:lnTo>
                    <a:cubicBezTo>
                      <a:pt x="1792" y="7313"/>
                      <a:pt x="1564" y="7312"/>
                      <a:pt x="1298" y="7257"/>
                    </a:cubicBezTo>
                    <a:cubicBezTo>
                      <a:pt x="1032" y="7202"/>
                      <a:pt x="632" y="7091"/>
                      <a:pt x="439" y="6968"/>
                    </a:cubicBezTo>
                    <a:cubicBezTo>
                      <a:pt x="246" y="6845"/>
                      <a:pt x="216" y="6799"/>
                      <a:pt x="143" y="6519"/>
                    </a:cubicBezTo>
                    <a:cubicBezTo>
                      <a:pt x="70" y="6239"/>
                      <a:pt x="126" y="5457"/>
                      <a:pt x="3" y="5288"/>
                    </a:cubicBezTo>
                    <a:cubicBezTo>
                      <a:pt x="-74" y="5218"/>
                      <a:pt x="1013" y="5072"/>
                      <a:pt x="1159" y="4978"/>
                    </a:cubicBezTo>
                    <a:cubicBezTo>
                      <a:pt x="1305" y="4884"/>
                      <a:pt x="974" y="4809"/>
                      <a:pt x="881" y="4725"/>
                    </a:cubicBezTo>
                    <a:lnTo>
                      <a:pt x="743" y="4599"/>
                    </a:lnTo>
                    <a:cubicBezTo>
                      <a:pt x="805" y="4233"/>
                      <a:pt x="866" y="4416"/>
                      <a:pt x="975" y="4134"/>
                    </a:cubicBezTo>
                    <a:cubicBezTo>
                      <a:pt x="1021" y="3825"/>
                      <a:pt x="1415" y="4196"/>
                      <a:pt x="1298" y="4092"/>
                    </a:cubicBezTo>
                    <a:cubicBezTo>
                      <a:pt x="1182" y="3988"/>
                      <a:pt x="276" y="3509"/>
                      <a:pt x="276" y="3509"/>
                    </a:cubicBezTo>
                    <a:cubicBezTo>
                      <a:pt x="261" y="3354"/>
                      <a:pt x="1374" y="2723"/>
                      <a:pt x="1483" y="2574"/>
                    </a:cubicBezTo>
                    <a:cubicBezTo>
                      <a:pt x="1592" y="2425"/>
                      <a:pt x="851" y="2700"/>
                      <a:pt x="929" y="2616"/>
                    </a:cubicBezTo>
                    <a:cubicBezTo>
                      <a:pt x="959" y="2334"/>
                      <a:pt x="1653" y="2207"/>
                      <a:pt x="1900" y="2067"/>
                    </a:cubicBezTo>
                    <a:cubicBezTo>
                      <a:pt x="2147" y="1983"/>
                      <a:pt x="1834" y="1814"/>
                      <a:pt x="1958" y="1785"/>
                    </a:cubicBezTo>
                    <a:cubicBezTo>
                      <a:pt x="2189" y="1378"/>
                      <a:pt x="1466" y="1151"/>
                      <a:pt x="1743" y="940"/>
                    </a:cubicBezTo>
                    <a:cubicBezTo>
                      <a:pt x="1868" y="856"/>
                      <a:pt x="3442" y="1224"/>
                      <a:pt x="3473" y="1097"/>
                    </a:cubicBezTo>
                    <a:cubicBezTo>
                      <a:pt x="3381" y="604"/>
                      <a:pt x="3840" y="1443"/>
                      <a:pt x="3701" y="1050"/>
                    </a:cubicBezTo>
                    <a:cubicBezTo>
                      <a:pt x="3824" y="726"/>
                      <a:pt x="3469" y="1107"/>
                      <a:pt x="3763" y="924"/>
                    </a:cubicBezTo>
                    <a:cubicBezTo>
                      <a:pt x="4288" y="951"/>
                      <a:pt x="3381" y="113"/>
                      <a:pt x="3843" y="253"/>
                    </a:cubicBezTo>
                    <a:cubicBezTo>
                      <a:pt x="4183" y="324"/>
                      <a:pt x="4646" y="464"/>
                      <a:pt x="4816" y="464"/>
                    </a:cubicBezTo>
                    <a:cubicBezTo>
                      <a:pt x="4985" y="464"/>
                      <a:pt x="4831" y="351"/>
                      <a:pt x="4908" y="295"/>
                    </a:cubicBezTo>
                    <a:cubicBezTo>
                      <a:pt x="5155" y="225"/>
                      <a:pt x="5000" y="282"/>
                      <a:pt x="5324" y="84"/>
                    </a:cubicBezTo>
                    <a:lnTo>
                      <a:pt x="5464" y="0"/>
                    </a:lnTo>
                    <a:cubicBezTo>
                      <a:pt x="5541" y="14"/>
                      <a:pt x="5788" y="140"/>
                      <a:pt x="5788" y="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2" name="Freeform 51"/>
              <p:cNvSpPr/>
              <p:nvPr/>
            </p:nvSpPr>
            <p:spPr bwMode="auto">
              <a:xfrm>
                <a:off x="3782559" y="3684631"/>
                <a:ext cx="1131762" cy="1410892"/>
              </a:xfrm>
              <a:custGeom>
                <a:gdLst>
                  <a:gd name="T0" fmla="*/ 2147483647 w 633"/>
                  <a:gd name="T1" fmla="*/ 2147483647 h 750"/>
                  <a:gd name="T2" fmla="*/ 2147483647 w 633"/>
                  <a:gd name="T3" fmla="*/ 2147483647 h 750"/>
                  <a:gd name="T4" fmla="*/ 2147483647 w 633"/>
                  <a:gd name="T5" fmla="*/ 2147483647 h 750"/>
                  <a:gd name="T6" fmla="*/ 2147483647 w 633"/>
                  <a:gd name="T7" fmla="*/ 2147483647 h 750"/>
                  <a:gd name="T8" fmla="*/ 2147483647 w 633"/>
                  <a:gd name="T9" fmla="*/ 2147483647 h 750"/>
                  <a:gd name="T10" fmla="*/ 2147483647 w 633"/>
                  <a:gd name="T11" fmla="*/ 2147483647 h 750"/>
                  <a:gd name="T12" fmla="*/ 2147483647 w 633"/>
                  <a:gd name="T13" fmla="*/ 2147483647 h 750"/>
                  <a:gd name="T14" fmla="*/ 2147483647 w 633"/>
                  <a:gd name="T15" fmla="*/ 2147483647 h 750"/>
                  <a:gd name="T16" fmla="*/ 2147483647 w 633"/>
                  <a:gd name="T17" fmla="*/ 2147483647 h 750"/>
                  <a:gd name="T18" fmla="*/ 2147483647 w 633"/>
                  <a:gd name="T19" fmla="*/ 2147483647 h 750"/>
                  <a:gd name="T20" fmla="*/ 2147483647 w 633"/>
                  <a:gd name="T21" fmla="*/ 2147483647 h 750"/>
                  <a:gd name="T22" fmla="*/ 2147483647 w 633"/>
                  <a:gd name="T23" fmla="*/ 2147483647 h 750"/>
                  <a:gd name="T24" fmla="*/ 2147483647 w 633"/>
                  <a:gd name="T25" fmla="*/ 2147483647 h 750"/>
                  <a:gd name="T26" fmla="*/ 2147483647 w 633"/>
                  <a:gd name="T27" fmla="*/ 2147483647 h 750"/>
                  <a:gd name="T28" fmla="*/ 2147483647 w 633"/>
                  <a:gd name="T29" fmla="*/ 2147483647 h 750"/>
                  <a:gd name="T30" fmla="*/ 2147483647 w 633"/>
                  <a:gd name="T31" fmla="*/ 2147483647 h 750"/>
                  <a:gd name="T32" fmla="*/ 2147483647 w 633"/>
                  <a:gd name="T33" fmla="*/ 2147483647 h 750"/>
                  <a:gd name="T34" fmla="*/ 2147483647 w 633"/>
                  <a:gd name="T35" fmla="*/ 2147483647 h 750"/>
                  <a:gd name="T36" fmla="*/ 2147483647 w 633"/>
                  <a:gd name="T37" fmla="*/ 2147483647 h 750"/>
                  <a:gd name="T38" fmla="*/ 2147483647 w 633"/>
                  <a:gd name="T39" fmla="*/ 2147483647 h 750"/>
                  <a:gd name="T40" fmla="*/ 2147483647 w 633"/>
                  <a:gd name="T41" fmla="*/ 2147483647 h 750"/>
                  <a:gd name="T42" fmla="*/ 2147483647 w 633"/>
                  <a:gd name="T43" fmla="*/ 2147483647 h 750"/>
                  <a:gd name="T44" fmla="*/ 2147483647 w 633"/>
                  <a:gd name="T45" fmla="*/ 2147483647 h 750"/>
                  <a:gd name="T46" fmla="*/ 2147483647 w 633"/>
                  <a:gd name="T47" fmla="*/ 2147483647 h 750"/>
                  <a:gd name="T48" fmla="*/ 2147483647 w 633"/>
                  <a:gd name="T49" fmla="*/ 2147483647 h 750"/>
                  <a:gd name="T50" fmla="*/ 2147483647 w 633"/>
                  <a:gd name="T51" fmla="*/ 2147483647 h 750"/>
                  <a:gd name="T52" fmla="*/ 2147483647 w 633"/>
                  <a:gd name="T53" fmla="*/ 2147483647 h 750"/>
                  <a:gd name="T54" fmla="*/ 2147483647 w 633"/>
                  <a:gd name="T55" fmla="*/ 2147483647 h 750"/>
                  <a:gd name="T56" fmla="*/ 2147483647 w 633"/>
                  <a:gd name="T57" fmla="*/ 2147483647 h 750"/>
                  <a:gd name="T58" fmla="*/ 2147483647 w 633"/>
                  <a:gd name="T59" fmla="*/ 2147483647 h 750"/>
                  <a:gd name="T60" fmla="*/ 2147483647 w 633"/>
                  <a:gd name="T61" fmla="*/ 2147483647 h 750"/>
                  <a:gd name="T62" fmla="*/ 2147483647 w 633"/>
                  <a:gd name="T63" fmla="*/ 2147483647 h 750"/>
                  <a:gd name="T64" fmla="*/ 2147483647 w 633"/>
                  <a:gd name="T65" fmla="*/ 2147483647 h 750"/>
                  <a:gd name="T66" fmla="*/ 2147483647 w 633"/>
                  <a:gd name="T67" fmla="*/ 2147483647 h 750"/>
                  <a:gd name="T68" fmla="*/ 2147483647 w 633"/>
                  <a:gd name="T69" fmla="*/ 2147483647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33"/>
                  <a:gd name="T106" fmla="*/ 0 h 750"/>
                  <a:gd name="T107" fmla="*/ 633 w 633"/>
                  <a:gd name="T108" fmla="*/ 750 h 750"/>
                  <a:gd name="connsiteX0" fmla="*/ 1 w 10000"/>
                  <a:gd name="connsiteY0" fmla="*/ 7454 h 10000"/>
                  <a:gd name="connsiteX1" fmla="*/ 191 w 10000"/>
                  <a:gd name="connsiteY1" fmla="*/ 6888 h 10000"/>
                  <a:gd name="connsiteX2" fmla="*/ 96 w 10000"/>
                  <a:gd name="connsiteY2" fmla="*/ 6403 h 10000"/>
                  <a:gd name="connsiteX3" fmla="*/ 477 w 10000"/>
                  <a:gd name="connsiteY3" fmla="*/ 6807 h 10000"/>
                  <a:gd name="connsiteX4" fmla="*/ 590 w 10000"/>
                  <a:gd name="connsiteY4" fmla="*/ 6751 h 10000"/>
                  <a:gd name="connsiteX5" fmla="*/ 809 w 10000"/>
                  <a:gd name="connsiteY5" fmla="*/ 6201 h 10000"/>
                  <a:gd name="connsiteX6" fmla="*/ 1000 w 10000"/>
                  <a:gd name="connsiteY6" fmla="*/ 6160 h 10000"/>
                  <a:gd name="connsiteX7" fmla="*/ 429 w 10000"/>
                  <a:gd name="connsiteY7" fmla="*/ 5837 h 10000"/>
                  <a:gd name="connsiteX8" fmla="*/ 191 w 10000"/>
                  <a:gd name="connsiteY8" fmla="*/ 5595 h 10000"/>
                  <a:gd name="connsiteX9" fmla="*/ 29 w 10000"/>
                  <a:gd name="connsiteY9" fmla="*/ 5187 h 10000"/>
                  <a:gd name="connsiteX10" fmla="*/ 554 w 10000"/>
                  <a:gd name="connsiteY10" fmla="*/ 4456 h 10000"/>
                  <a:gd name="connsiteX11" fmla="*/ 1762 w 10000"/>
                  <a:gd name="connsiteY11" fmla="*/ 4423 h 10000"/>
                  <a:gd name="connsiteX12" fmla="*/ 1810 w 10000"/>
                  <a:gd name="connsiteY12" fmla="*/ 4180 h 10000"/>
                  <a:gd name="connsiteX13" fmla="*/ 1905 w 10000"/>
                  <a:gd name="connsiteY13" fmla="*/ 4059 h 10000"/>
                  <a:gd name="connsiteX14" fmla="*/ 2380 w 10000"/>
                  <a:gd name="connsiteY14" fmla="*/ 3331 h 10000"/>
                  <a:gd name="connsiteX15" fmla="*/ 2618 w 10000"/>
                  <a:gd name="connsiteY15" fmla="*/ 2765 h 10000"/>
                  <a:gd name="connsiteX16" fmla="*/ 2524 w 10000"/>
                  <a:gd name="connsiteY16" fmla="*/ 2442 h 10000"/>
                  <a:gd name="connsiteX17" fmla="*/ 2304 w 10000"/>
                  <a:gd name="connsiteY17" fmla="*/ 1704 h 10000"/>
                  <a:gd name="connsiteX18" fmla="*/ 2115 w 10000"/>
                  <a:gd name="connsiteY18" fmla="*/ 1369 h 10000"/>
                  <a:gd name="connsiteX19" fmla="*/ 1762 w 10000"/>
                  <a:gd name="connsiteY19" fmla="*/ 1472 h 10000"/>
                  <a:gd name="connsiteX20" fmla="*/ 1524 w 10000"/>
                  <a:gd name="connsiteY20" fmla="*/ 1189 h 10000"/>
                  <a:gd name="connsiteX21" fmla="*/ 2000 w 10000"/>
                  <a:gd name="connsiteY21" fmla="*/ 1068 h 10000"/>
                  <a:gd name="connsiteX22" fmla="*/ 2238 w 10000"/>
                  <a:gd name="connsiteY22" fmla="*/ 785 h 10000"/>
                  <a:gd name="connsiteX23" fmla="*/ 2286 w 10000"/>
                  <a:gd name="connsiteY23" fmla="*/ 664 h 10000"/>
                  <a:gd name="connsiteX24" fmla="*/ 2571 w 10000"/>
                  <a:gd name="connsiteY24" fmla="*/ 583 h 10000"/>
                  <a:gd name="connsiteX25" fmla="*/ 2904 w 10000"/>
                  <a:gd name="connsiteY25" fmla="*/ 341 h 10000"/>
                  <a:gd name="connsiteX26" fmla="*/ 2904 w 10000"/>
                  <a:gd name="connsiteY26" fmla="*/ 300 h 10000"/>
                  <a:gd name="connsiteX27" fmla="*/ 3761 w 10000"/>
                  <a:gd name="connsiteY27" fmla="*/ 17 h 10000"/>
                  <a:gd name="connsiteX28" fmla="*/ 5237 w 10000"/>
                  <a:gd name="connsiteY28" fmla="*/ 544 h 10000"/>
                  <a:gd name="connsiteX29" fmla="*/ 5741 w 10000"/>
                  <a:gd name="connsiteY29" fmla="*/ 449 h 10000"/>
                  <a:gd name="connsiteX30" fmla="*/ 6788 w 10000"/>
                  <a:gd name="connsiteY30" fmla="*/ 16 h 10000"/>
                  <a:gd name="connsiteX31" fmla="*/ 7331 w 10000"/>
                  <a:gd name="connsiteY31" fmla="*/ 1028 h 10000"/>
                  <a:gd name="connsiteX32" fmla="*/ 7188 w 10000"/>
                  <a:gd name="connsiteY32" fmla="*/ 1876 h 10000"/>
                  <a:gd name="connsiteX33" fmla="*/ 7474 w 10000"/>
                  <a:gd name="connsiteY33" fmla="*/ 3210 h 10000"/>
                  <a:gd name="connsiteX34" fmla="*/ 7092 w 10000"/>
                  <a:gd name="connsiteY34" fmla="*/ 3412 h 10000"/>
                  <a:gd name="connsiteX35" fmla="*/ 6665 w 10000"/>
                  <a:gd name="connsiteY35" fmla="*/ 3574 h 10000"/>
                  <a:gd name="connsiteX36" fmla="*/ 6712 w 10000"/>
                  <a:gd name="connsiteY36" fmla="*/ 3978 h 10000"/>
                  <a:gd name="connsiteX37" fmla="*/ 7521 w 10000"/>
                  <a:gd name="connsiteY37" fmla="*/ 3978 h 10000"/>
                  <a:gd name="connsiteX38" fmla="*/ 8378 w 10000"/>
                  <a:gd name="connsiteY38" fmla="*/ 4180 h 10000"/>
                  <a:gd name="connsiteX39" fmla="*/ 9283 w 10000"/>
                  <a:gd name="connsiteY39" fmla="*/ 4018 h 10000"/>
                  <a:gd name="connsiteX40" fmla="*/ 9806 w 10000"/>
                  <a:gd name="connsiteY40" fmla="*/ 3897 h 10000"/>
                  <a:gd name="connsiteX41" fmla="*/ 9853 w 10000"/>
                  <a:gd name="connsiteY41" fmla="*/ 4018 h 10000"/>
                  <a:gd name="connsiteX42" fmla="*/ 9996 w 10000"/>
                  <a:gd name="connsiteY42" fmla="*/ 4099 h 10000"/>
                  <a:gd name="connsiteX43" fmla="*/ 9283 w 10000"/>
                  <a:gd name="connsiteY43" fmla="*/ 4301 h 10000"/>
                  <a:gd name="connsiteX44" fmla="*/ 9045 w 10000"/>
                  <a:gd name="connsiteY44" fmla="*/ 4746 h 10000"/>
                  <a:gd name="connsiteX45" fmla="*/ 8759 w 10000"/>
                  <a:gd name="connsiteY45" fmla="*/ 4908 h 10000"/>
                  <a:gd name="connsiteX46" fmla="*/ 8331 w 10000"/>
                  <a:gd name="connsiteY46" fmla="*/ 5433 h 10000"/>
                  <a:gd name="connsiteX47" fmla="*/ 7712 w 10000"/>
                  <a:gd name="connsiteY47" fmla="*/ 5393 h 10000"/>
                  <a:gd name="connsiteX48" fmla="*/ 7474 w 10000"/>
                  <a:gd name="connsiteY48" fmla="*/ 6120 h 10000"/>
                  <a:gd name="connsiteX49" fmla="*/ 7474 w 10000"/>
                  <a:gd name="connsiteY49" fmla="*/ 6645 h 10000"/>
                  <a:gd name="connsiteX50" fmla="*/ 7521 w 10000"/>
                  <a:gd name="connsiteY50" fmla="*/ 6524 h 10000"/>
                  <a:gd name="connsiteX51" fmla="*/ 7949 w 10000"/>
                  <a:gd name="connsiteY51" fmla="*/ 6767 h 10000"/>
                  <a:gd name="connsiteX52" fmla="*/ 8045 w 10000"/>
                  <a:gd name="connsiteY52" fmla="*/ 7009 h 10000"/>
                  <a:gd name="connsiteX53" fmla="*/ 7379 w 10000"/>
                  <a:gd name="connsiteY53" fmla="*/ 7696 h 10000"/>
                  <a:gd name="connsiteX54" fmla="*/ 7045 w 10000"/>
                  <a:gd name="connsiteY54" fmla="*/ 8020 h 10000"/>
                  <a:gd name="connsiteX55" fmla="*/ 6854 w 10000"/>
                  <a:gd name="connsiteY55" fmla="*/ 8424 h 10000"/>
                  <a:gd name="connsiteX56" fmla="*/ 6331 w 10000"/>
                  <a:gd name="connsiteY56" fmla="*/ 9232 h 10000"/>
                  <a:gd name="connsiteX57" fmla="*/ 5665 w 10000"/>
                  <a:gd name="connsiteY57" fmla="*/ 8868 h 10000"/>
                  <a:gd name="connsiteX58" fmla="*/ 4998 w 10000"/>
                  <a:gd name="connsiteY58" fmla="*/ 8747 h 10000"/>
                  <a:gd name="connsiteX59" fmla="*/ 4427 w 10000"/>
                  <a:gd name="connsiteY59" fmla="*/ 8788 h 10000"/>
                  <a:gd name="connsiteX60" fmla="*/ 4284 w 10000"/>
                  <a:gd name="connsiteY60" fmla="*/ 8828 h 10000"/>
                  <a:gd name="connsiteX61" fmla="*/ 3999 w 10000"/>
                  <a:gd name="connsiteY61" fmla="*/ 9273 h 10000"/>
                  <a:gd name="connsiteX62" fmla="*/ 3857 w 10000"/>
                  <a:gd name="connsiteY62" fmla="*/ 9555 h 10000"/>
                  <a:gd name="connsiteX63" fmla="*/ 3285 w 10000"/>
                  <a:gd name="connsiteY63" fmla="*/ 9717 h 10000"/>
                  <a:gd name="connsiteX64" fmla="*/ 2714 w 10000"/>
                  <a:gd name="connsiteY64" fmla="*/ 10000 h 10000"/>
                  <a:gd name="connsiteX65" fmla="*/ 1714 w 10000"/>
                  <a:gd name="connsiteY65" fmla="*/ 9879 h 10000"/>
                  <a:gd name="connsiteX66" fmla="*/ 1238 w 10000"/>
                  <a:gd name="connsiteY66" fmla="*/ 9434 h 10000"/>
                  <a:gd name="connsiteX67" fmla="*/ 1105 w 10000"/>
                  <a:gd name="connsiteY67" fmla="*/ 9055 h 10000"/>
                  <a:gd name="connsiteX68" fmla="*/ 1096 w 10000"/>
                  <a:gd name="connsiteY68" fmla="*/ 8641 h 10000"/>
                  <a:gd name="connsiteX69" fmla="*/ 953 w 10000"/>
                  <a:gd name="connsiteY69" fmla="*/ 8343 h 10000"/>
                  <a:gd name="connsiteX70" fmla="*/ 286 w 10000"/>
                  <a:gd name="connsiteY70" fmla="*/ 7454 h 10000"/>
                  <a:gd name="connsiteX71" fmla="*/ 1 w 10000"/>
                  <a:gd name="connsiteY71" fmla="*/ 745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000" h="10000">
                    <a:moveTo>
                      <a:pt x="1" y="7454"/>
                    </a:moveTo>
                    <a:cubicBezTo>
                      <a:pt x="-15" y="7373"/>
                      <a:pt x="176" y="7064"/>
                      <a:pt x="191" y="6888"/>
                    </a:cubicBezTo>
                    <a:cubicBezTo>
                      <a:pt x="207" y="6713"/>
                      <a:pt x="48" y="6417"/>
                      <a:pt x="96" y="6403"/>
                    </a:cubicBezTo>
                    <a:cubicBezTo>
                      <a:pt x="255" y="6605"/>
                      <a:pt x="207" y="6673"/>
                      <a:pt x="477" y="6807"/>
                    </a:cubicBezTo>
                    <a:lnTo>
                      <a:pt x="590" y="6751"/>
                    </a:lnTo>
                    <a:cubicBezTo>
                      <a:pt x="606" y="6495"/>
                      <a:pt x="730" y="6443"/>
                      <a:pt x="809" y="6201"/>
                    </a:cubicBezTo>
                    <a:cubicBezTo>
                      <a:pt x="826" y="6147"/>
                      <a:pt x="968" y="6215"/>
                      <a:pt x="1000" y="6160"/>
                    </a:cubicBezTo>
                    <a:cubicBezTo>
                      <a:pt x="1080" y="6039"/>
                      <a:pt x="508" y="5864"/>
                      <a:pt x="429" y="5837"/>
                    </a:cubicBezTo>
                    <a:cubicBezTo>
                      <a:pt x="318" y="5703"/>
                      <a:pt x="334" y="5716"/>
                      <a:pt x="191" y="5595"/>
                    </a:cubicBezTo>
                    <a:cubicBezTo>
                      <a:pt x="128" y="5488"/>
                      <a:pt x="-31" y="5377"/>
                      <a:pt x="29" y="5187"/>
                    </a:cubicBezTo>
                    <a:cubicBezTo>
                      <a:pt x="90" y="4997"/>
                      <a:pt x="300" y="4591"/>
                      <a:pt x="554" y="4456"/>
                    </a:cubicBezTo>
                    <a:cubicBezTo>
                      <a:pt x="1014" y="4200"/>
                      <a:pt x="1206" y="4450"/>
                      <a:pt x="1762" y="4423"/>
                    </a:cubicBezTo>
                    <a:cubicBezTo>
                      <a:pt x="1778" y="4342"/>
                      <a:pt x="1778" y="4261"/>
                      <a:pt x="1810" y="4180"/>
                    </a:cubicBezTo>
                    <a:cubicBezTo>
                      <a:pt x="1826" y="4140"/>
                      <a:pt x="1889" y="4113"/>
                      <a:pt x="1905" y="4059"/>
                    </a:cubicBezTo>
                    <a:cubicBezTo>
                      <a:pt x="2000" y="3709"/>
                      <a:pt x="2000" y="3548"/>
                      <a:pt x="2380" y="3331"/>
                    </a:cubicBezTo>
                    <a:cubicBezTo>
                      <a:pt x="2476" y="3116"/>
                      <a:pt x="2587" y="2914"/>
                      <a:pt x="2618" y="2765"/>
                    </a:cubicBezTo>
                    <a:cubicBezTo>
                      <a:pt x="2650" y="2618"/>
                      <a:pt x="2555" y="2658"/>
                      <a:pt x="2524" y="2442"/>
                    </a:cubicBezTo>
                    <a:cubicBezTo>
                      <a:pt x="2492" y="2254"/>
                      <a:pt x="2372" y="1883"/>
                      <a:pt x="2304" y="1704"/>
                    </a:cubicBezTo>
                    <a:cubicBezTo>
                      <a:pt x="2236" y="1525"/>
                      <a:pt x="2205" y="1408"/>
                      <a:pt x="2115" y="1369"/>
                    </a:cubicBezTo>
                    <a:cubicBezTo>
                      <a:pt x="2025" y="1330"/>
                      <a:pt x="1861" y="1502"/>
                      <a:pt x="1762" y="1472"/>
                    </a:cubicBezTo>
                    <a:cubicBezTo>
                      <a:pt x="1664" y="1442"/>
                      <a:pt x="1476" y="1257"/>
                      <a:pt x="1524" y="1189"/>
                    </a:cubicBezTo>
                    <a:cubicBezTo>
                      <a:pt x="1572" y="1123"/>
                      <a:pt x="1889" y="1136"/>
                      <a:pt x="2000" y="1068"/>
                    </a:cubicBezTo>
                    <a:cubicBezTo>
                      <a:pt x="2111" y="785"/>
                      <a:pt x="2000" y="853"/>
                      <a:pt x="2238" y="785"/>
                    </a:cubicBezTo>
                    <a:cubicBezTo>
                      <a:pt x="2254" y="745"/>
                      <a:pt x="2238" y="691"/>
                      <a:pt x="2286" y="664"/>
                    </a:cubicBezTo>
                    <a:cubicBezTo>
                      <a:pt x="2365" y="610"/>
                      <a:pt x="2571" y="583"/>
                      <a:pt x="2571" y="583"/>
                    </a:cubicBezTo>
                    <a:cubicBezTo>
                      <a:pt x="2634" y="421"/>
                      <a:pt x="2714" y="395"/>
                      <a:pt x="2904" y="341"/>
                    </a:cubicBezTo>
                    <a:cubicBezTo>
                      <a:pt x="2968" y="274"/>
                      <a:pt x="2762" y="355"/>
                      <a:pt x="2904" y="300"/>
                    </a:cubicBezTo>
                    <a:cubicBezTo>
                      <a:pt x="3047" y="247"/>
                      <a:pt x="3364" y="-77"/>
                      <a:pt x="3761" y="17"/>
                    </a:cubicBezTo>
                    <a:cubicBezTo>
                      <a:pt x="4253" y="72"/>
                      <a:pt x="4824" y="315"/>
                      <a:pt x="5237" y="544"/>
                    </a:cubicBezTo>
                    <a:cubicBezTo>
                      <a:pt x="5411" y="773"/>
                      <a:pt x="5456" y="530"/>
                      <a:pt x="5741" y="449"/>
                    </a:cubicBezTo>
                    <a:cubicBezTo>
                      <a:pt x="6027" y="73"/>
                      <a:pt x="6265" y="84"/>
                      <a:pt x="6788" y="16"/>
                    </a:cubicBezTo>
                    <a:cubicBezTo>
                      <a:pt x="7708" y="71"/>
                      <a:pt x="7569" y="193"/>
                      <a:pt x="7331" y="1028"/>
                    </a:cubicBezTo>
                    <a:cubicBezTo>
                      <a:pt x="7426" y="1310"/>
                      <a:pt x="7157" y="1513"/>
                      <a:pt x="7188" y="1876"/>
                    </a:cubicBezTo>
                    <a:cubicBezTo>
                      <a:pt x="7220" y="2240"/>
                      <a:pt x="7489" y="2954"/>
                      <a:pt x="7474" y="3210"/>
                    </a:cubicBezTo>
                    <a:cubicBezTo>
                      <a:pt x="7458" y="3467"/>
                      <a:pt x="7220" y="3359"/>
                      <a:pt x="7092" y="3412"/>
                    </a:cubicBezTo>
                    <a:cubicBezTo>
                      <a:pt x="7077" y="3520"/>
                      <a:pt x="6775" y="3533"/>
                      <a:pt x="6665" y="3574"/>
                    </a:cubicBezTo>
                    <a:cubicBezTo>
                      <a:pt x="6616" y="3588"/>
                      <a:pt x="6728" y="3938"/>
                      <a:pt x="6712" y="3978"/>
                    </a:cubicBezTo>
                    <a:cubicBezTo>
                      <a:pt x="6934" y="4113"/>
                      <a:pt x="7251" y="3924"/>
                      <a:pt x="7521" y="3978"/>
                    </a:cubicBezTo>
                    <a:cubicBezTo>
                      <a:pt x="7664" y="4099"/>
                      <a:pt x="8187" y="4127"/>
                      <a:pt x="8378" y="4180"/>
                    </a:cubicBezTo>
                    <a:cubicBezTo>
                      <a:pt x="8822" y="4059"/>
                      <a:pt x="8822" y="4059"/>
                      <a:pt x="9283" y="4018"/>
                    </a:cubicBezTo>
                    <a:cubicBezTo>
                      <a:pt x="9441" y="3830"/>
                      <a:pt x="9552" y="3857"/>
                      <a:pt x="9806" y="3897"/>
                    </a:cubicBezTo>
                    <a:cubicBezTo>
                      <a:pt x="9822" y="3938"/>
                      <a:pt x="9822" y="3992"/>
                      <a:pt x="9853" y="4018"/>
                    </a:cubicBezTo>
                    <a:cubicBezTo>
                      <a:pt x="9886" y="4059"/>
                      <a:pt x="10028" y="4059"/>
                      <a:pt x="9996" y="4099"/>
                    </a:cubicBezTo>
                    <a:cubicBezTo>
                      <a:pt x="9869" y="4301"/>
                      <a:pt x="9473" y="4288"/>
                      <a:pt x="9283" y="4301"/>
                    </a:cubicBezTo>
                    <a:cubicBezTo>
                      <a:pt x="9204" y="4450"/>
                      <a:pt x="9188" y="4625"/>
                      <a:pt x="9045" y="4746"/>
                    </a:cubicBezTo>
                    <a:cubicBezTo>
                      <a:pt x="8966" y="4814"/>
                      <a:pt x="8759" y="4908"/>
                      <a:pt x="8759" y="4908"/>
                    </a:cubicBezTo>
                    <a:cubicBezTo>
                      <a:pt x="8584" y="5043"/>
                      <a:pt x="8505" y="5312"/>
                      <a:pt x="8331" y="5433"/>
                    </a:cubicBezTo>
                    <a:cubicBezTo>
                      <a:pt x="8156" y="5514"/>
                      <a:pt x="7855" y="5285"/>
                      <a:pt x="7712" y="5393"/>
                    </a:cubicBezTo>
                    <a:cubicBezTo>
                      <a:pt x="7569" y="5568"/>
                      <a:pt x="7633" y="5945"/>
                      <a:pt x="7474" y="6120"/>
                    </a:cubicBezTo>
                    <a:cubicBezTo>
                      <a:pt x="7458" y="6269"/>
                      <a:pt x="7379" y="6605"/>
                      <a:pt x="7474" y="6645"/>
                    </a:cubicBezTo>
                    <a:cubicBezTo>
                      <a:pt x="7521" y="6660"/>
                      <a:pt x="7505" y="6565"/>
                      <a:pt x="7521" y="6524"/>
                    </a:cubicBezTo>
                    <a:cubicBezTo>
                      <a:pt x="7712" y="6565"/>
                      <a:pt x="7855" y="6605"/>
                      <a:pt x="7949" y="6767"/>
                    </a:cubicBezTo>
                    <a:cubicBezTo>
                      <a:pt x="7997" y="6848"/>
                      <a:pt x="8045" y="7009"/>
                      <a:pt x="8045" y="7009"/>
                    </a:cubicBezTo>
                    <a:cubicBezTo>
                      <a:pt x="7981" y="7630"/>
                      <a:pt x="8061" y="7630"/>
                      <a:pt x="7379" y="7696"/>
                    </a:cubicBezTo>
                    <a:cubicBezTo>
                      <a:pt x="7236" y="7818"/>
                      <a:pt x="7220" y="7926"/>
                      <a:pt x="7045" y="8020"/>
                    </a:cubicBezTo>
                    <a:cubicBezTo>
                      <a:pt x="6934" y="8155"/>
                      <a:pt x="6903" y="8262"/>
                      <a:pt x="6854" y="8424"/>
                    </a:cubicBezTo>
                    <a:cubicBezTo>
                      <a:pt x="6807" y="8963"/>
                      <a:pt x="6887" y="9111"/>
                      <a:pt x="6331" y="9232"/>
                    </a:cubicBezTo>
                    <a:cubicBezTo>
                      <a:pt x="5839" y="9165"/>
                      <a:pt x="6014" y="9017"/>
                      <a:pt x="5665" y="8868"/>
                    </a:cubicBezTo>
                    <a:cubicBezTo>
                      <a:pt x="5475" y="8788"/>
                      <a:pt x="5204" y="8774"/>
                      <a:pt x="4998" y="8747"/>
                    </a:cubicBezTo>
                    <a:cubicBezTo>
                      <a:pt x="4809" y="8761"/>
                      <a:pt x="4618" y="8761"/>
                      <a:pt x="4427" y="8788"/>
                    </a:cubicBezTo>
                    <a:cubicBezTo>
                      <a:pt x="4380" y="8788"/>
                      <a:pt x="4300" y="8788"/>
                      <a:pt x="4284" y="8828"/>
                    </a:cubicBezTo>
                    <a:cubicBezTo>
                      <a:pt x="4237" y="8923"/>
                      <a:pt x="4079" y="9151"/>
                      <a:pt x="3999" y="9273"/>
                    </a:cubicBezTo>
                    <a:cubicBezTo>
                      <a:pt x="3920" y="9394"/>
                      <a:pt x="3967" y="9489"/>
                      <a:pt x="3857" y="9555"/>
                    </a:cubicBezTo>
                    <a:cubicBezTo>
                      <a:pt x="3650" y="9664"/>
                      <a:pt x="3539" y="9677"/>
                      <a:pt x="3285" y="9717"/>
                    </a:cubicBezTo>
                    <a:cubicBezTo>
                      <a:pt x="3126" y="9852"/>
                      <a:pt x="2888" y="9906"/>
                      <a:pt x="2714" y="10000"/>
                    </a:cubicBezTo>
                    <a:cubicBezTo>
                      <a:pt x="2317" y="9933"/>
                      <a:pt x="2064" y="10027"/>
                      <a:pt x="1714" y="9879"/>
                    </a:cubicBezTo>
                    <a:cubicBezTo>
                      <a:pt x="1588" y="9717"/>
                      <a:pt x="1397" y="9570"/>
                      <a:pt x="1238" y="9434"/>
                    </a:cubicBezTo>
                    <a:cubicBezTo>
                      <a:pt x="1159" y="9287"/>
                      <a:pt x="1129" y="9187"/>
                      <a:pt x="1105" y="9055"/>
                    </a:cubicBezTo>
                    <a:cubicBezTo>
                      <a:pt x="1081" y="8923"/>
                      <a:pt x="1159" y="8762"/>
                      <a:pt x="1096" y="8641"/>
                    </a:cubicBezTo>
                    <a:cubicBezTo>
                      <a:pt x="1080" y="8520"/>
                      <a:pt x="1048" y="8438"/>
                      <a:pt x="953" y="8343"/>
                    </a:cubicBezTo>
                    <a:cubicBezTo>
                      <a:pt x="746" y="8141"/>
                      <a:pt x="477" y="7589"/>
                      <a:pt x="286" y="7454"/>
                    </a:cubicBezTo>
                    <a:cubicBezTo>
                      <a:pt x="160" y="7360"/>
                      <a:pt x="1" y="7266"/>
                      <a:pt x="1" y="745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3" name="Freeform 52"/>
              <p:cNvSpPr/>
              <p:nvPr/>
            </p:nvSpPr>
            <p:spPr bwMode="auto">
              <a:xfrm>
                <a:off x="2640378" y="4369223"/>
                <a:ext cx="1364672" cy="1210035"/>
              </a:xfrm>
              <a:custGeom>
                <a:gdLst>
                  <a:gd name="T0" fmla="*/ 2147483647 w 681"/>
                  <a:gd name="T1" fmla="*/ 2147483647 h 601"/>
                  <a:gd name="T2" fmla="*/ 2147483647 w 681"/>
                  <a:gd name="T3" fmla="*/ 2147483647 h 601"/>
                  <a:gd name="T4" fmla="*/ 2147483647 w 681"/>
                  <a:gd name="T5" fmla="*/ 2147483647 h 601"/>
                  <a:gd name="T6" fmla="*/ 2147483647 w 681"/>
                  <a:gd name="T7" fmla="*/ 2147483647 h 601"/>
                  <a:gd name="T8" fmla="*/ 2147483647 w 681"/>
                  <a:gd name="T9" fmla="*/ 2147483647 h 601"/>
                  <a:gd name="T10" fmla="*/ 2147483647 w 681"/>
                  <a:gd name="T11" fmla="*/ 2147483647 h 601"/>
                  <a:gd name="T12" fmla="*/ 2147483647 w 681"/>
                  <a:gd name="T13" fmla="*/ 2147483647 h 601"/>
                  <a:gd name="T14" fmla="*/ 2147483647 w 681"/>
                  <a:gd name="T15" fmla="*/ 2147483647 h 601"/>
                  <a:gd name="T16" fmla="*/ 2147483647 w 681"/>
                  <a:gd name="T17" fmla="*/ 2147483647 h 601"/>
                  <a:gd name="T18" fmla="*/ 2147483647 w 681"/>
                  <a:gd name="T19" fmla="*/ 2147483647 h 601"/>
                  <a:gd name="T20" fmla="*/ 2147483647 w 681"/>
                  <a:gd name="T21" fmla="*/ 2147483647 h 601"/>
                  <a:gd name="T22" fmla="*/ 2147483647 w 681"/>
                  <a:gd name="T23" fmla="*/ 2147483647 h 601"/>
                  <a:gd name="T24" fmla="*/ 2147483647 w 681"/>
                  <a:gd name="T25" fmla="*/ 2147483647 h 601"/>
                  <a:gd name="T26" fmla="*/ 2147483647 w 681"/>
                  <a:gd name="T27" fmla="*/ 2147483647 h 601"/>
                  <a:gd name="T28" fmla="*/ 2147483647 w 681"/>
                  <a:gd name="T29" fmla="*/ 2147483647 h 601"/>
                  <a:gd name="T30" fmla="*/ 2147483647 w 681"/>
                  <a:gd name="T31" fmla="*/ 2147483647 h 601"/>
                  <a:gd name="T32" fmla="*/ 2147483647 w 681"/>
                  <a:gd name="T33" fmla="*/ 2147483647 h 601"/>
                  <a:gd name="T34" fmla="*/ 2147483647 w 681"/>
                  <a:gd name="T35" fmla="*/ 2147483647 h 601"/>
                  <a:gd name="T36" fmla="*/ 2147483647 w 681"/>
                  <a:gd name="T37" fmla="*/ 2147483647 h 601"/>
                  <a:gd name="T38" fmla="*/ 2147483647 w 681"/>
                  <a:gd name="T39" fmla="*/ 2147483647 h 601"/>
                  <a:gd name="T40" fmla="*/ 2147483647 w 681"/>
                  <a:gd name="T41" fmla="*/ 2147483647 h 601"/>
                  <a:gd name="T42" fmla="*/ 2147483647 w 681"/>
                  <a:gd name="T43" fmla="*/ 2147483647 h 601"/>
                  <a:gd name="T44" fmla="*/ 2147483647 w 681"/>
                  <a:gd name="T45" fmla="*/ 2147483647 h 601"/>
                  <a:gd name="T46" fmla="*/ 2147483647 w 681"/>
                  <a:gd name="T47" fmla="*/ 2147483647 h 601"/>
                  <a:gd name="T48" fmla="*/ 2147483647 w 681"/>
                  <a:gd name="T49" fmla="*/ 2147483647 h 601"/>
                  <a:gd name="T50" fmla="*/ 2147483647 w 681"/>
                  <a:gd name="T51" fmla="*/ 2147483647 h 601"/>
                  <a:gd name="T52" fmla="*/ 2147483647 w 681"/>
                  <a:gd name="T53" fmla="*/ 2147483647 h 601"/>
                  <a:gd name="T54" fmla="*/ 2147483647 w 681"/>
                  <a:gd name="T55" fmla="*/ 2147483647 h 601"/>
                  <a:gd name="T56" fmla="*/ 2147483647 w 681"/>
                  <a:gd name="T57" fmla="*/ 2147483647 h 601"/>
                  <a:gd name="T58" fmla="*/ 2147483647 w 681"/>
                  <a:gd name="T59" fmla="*/ 2147483647 h 601"/>
                  <a:gd name="T60" fmla="*/ 2147483647 w 681"/>
                  <a:gd name="T61" fmla="*/ 2147483647 h 601"/>
                  <a:gd name="T62" fmla="*/ 2147483647 w 681"/>
                  <a:gd name="T63" fmla="*/ 2147483647 h 601"/>
                  <a:gd name="T64" fmla="*/ 2147483647 w 681"/>
                  <a:gd name="T65" fmla="*/ 2147483647 h 601"/>
                  <a:gd name="T66" fmla="*/ 2147483647 w 681"/>
                  <a:gd name="T67" fmla="*/ 2147483647 h 601"/>
                  <a:gd name="T68" fmla="*/ 2147483647 w 681"/>
                  <a:gd name="T69" fmla="*/ 2147483647 h 601"/>
                  <a:gd name="T70" fmla="*/ 2147483647 w 681"/>
                  <a:gd name="T71" fmla="*/ 2147483647 h 601"/>
                  <a:gd name="T72" fmla="*/ 2147483647 w 681"/>
                  <a:gd name="T73" fmla="*/ 2147483647 h 601"/>
                  <a:gd name="T74" fmla="*/ 2147483647 w 681"/>
                  <a:gd name="T75" fmla="*/ 2147483647 h 601"/>
                  <a:gd name="T76" fmla="*/ 2147483647 w 681"/>
                  <a:gd name="T77" fmla="*/ 2147483647 h 601"/>
                  <a:gd name="T78" fmla="*/ 2147483647 w 681"/>
                  <a:gd name="T79" fmla="*/ 2147483647 h 601"/>
                  <a:gd name="T80" fmla="*/ 2147483647 w 681"/>
                  <a:gd name="T81" fmla="*/ 2147483647 h 601"/>
                  <a:gd name="T82" fmla="*/ 2147483647 w 681"/>
                  <a:gd name="T83" fmla="*/ 2147483647 h 601"/>
                  <a:gd name="T84" fmla="*/ 2147483647 w 681"/>
                  <a:gd name="T85" fmla="*/ 2147483647 h 601"/>
                  <a:gd name="T86" fmla="*/ 2147483647 w 681"/>
                  <a:gd name="T87" fmla="*/ 2147483647 h 601"/>
                  <a:gd name="T88" fmla="*/ 2147483647 w 681"/>
                  <a:gd name="T89" fmla="*/ 2147483647 h 601"/>
                  <a:gd name="T90" fmla="*/ 2147483647 w 681"/>
                  <a:gd name="T91" fmla="*/ 2147483647 h 601"/>
                  <a:gd name="T92" fmla="*/ 2147483647 w 681"/>
                  <a:gd name="T93" fmla="*/ 2147483647 h 601"/>
                  <a:gd name="T94" fmla="*/ 2147483647 w 681"/>
                  <a:gd name="T95" fmla="*/ 2147483647 h 601"/>
                  <a:gd name="T96" fmla="*/ 2147483647 w 681"/>
                  <a:gd name="T97" fmla="*/ 2147483647 h 601"/>
                  <a:gd name="T98" fmla="*/ 2147483647 w 681"/>
                  <a:gd name="T99" fmla="*/ 2147483647 h 601"/>
                  <a:gd name="T100" fmla="*/ 2147483647 w 681"/>
                  <a:gd name="T101" fmla="*/ 2147483647 h 601"/>
                  <a:gd name="T102" fmla="*/ 2147483647 w 681"/>
                  <a:gd name="T103" fmla="*/ 2147483647 h 601"/>
                  <a:gd name="T104" fmla="*/ 2147483647 w 681"/>
                  <a:gd name="T105" fmla="*/ 2147483647 h 601"/>
                  <a:gd name="T106" fmla="*/ 2147483647 w 681"/>
                  <a:gd name="T107" fmla="*/ 2147483647 h 601"/>
                  <a:gd name="T108" fmla="*/ 2147483647 w 681"/>
                  <a:gd name="T109" fmla="*/ 2147483647 h 601"/>
                  <a:gd name="T110" fmla="*/ 2147483647 w 681"/>
                  <a:gd name="T111" fmla="*/ 2147483647 h 601"/>
                  <a:gd name="T112" fmla="*/ 2147483647 w 681"/>
                  <a:gd name="T113" fmla="*/ 2147483647 h 601"/>
                  <a:gd name="T114" fmla="*/ 2147483647 w 681"/>
                  <a:gd name="T115" fmla="*/ 2147483647 h 60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1"/>
                  <a:gd name="T175" fmla="*/ 0 h 601"/>
                  <a:gd name="T176" fmla="*/ 681 w 681"/>
                  <a:gd name="T177" fmla="*/ 601 h 601"/>
                  <a:gd name="connsiteX0" fmla="*/ 3929 w 11294"/>
                  <a:gd name="connsiteY0" fmla="*/ 328 h 10755"/>
                  <a:gd name="connsiteX1" fmla="*/ 4776 w 11294"/>
                  <a:gd name="connsiteY1" fmla="*/ 75 h 10755"/>
                  <a:gd name="connsiteX2" fmla="*/ 4865 w 11294"/>
                  <a:gd name="connsiteY2" fmla="*/ 226 h 10755"/>
                  <a:gd name="connsiteX3" fmla="*/ 5356 w 11294"/>
                  <a:gd name="connsiteY3" fmla="*/ 126 h 10755"/>
                  <a:gd name="connsiteX4" fmla="*/ 6068 w 11294"/>
                  <a:gd name="connsiteY4" fmla="*/ 378 h 10755"/>
                  <a:gd name="connsiteX5" fmla="*/ 6648 w 11294"/>
                  <a:gd name="connsiteY5" fmla="*/ 581 h 10755"/>
                  <a:gd name="connsiteX6" fmla="*/ 6786 w 11294"/>
                  <a:gd name="connsiteY6" fmla="*/ 753 h 10755"/>
                  <a:gd name="connsiteX7" fmla="*/ 7352 w 11294"/>
                  <a:gd name="connsiteY7" fmla="*/ 1116 h 10755"/>
                  <a:gd name="connsiteX8" fmla="*/ 7316 w 11294"/>
                  <a:gd name="connsiteY8" fmla="*/ 1847 h 10755"/>
                  <a:gd name="connsiteX9" fmla="*/ 7717 w 11294"/>
                  <a:gd name="connsiteY9" fmla="*/ 2151 h 10755"/>
                  <a:gd name="connsiteX10" fmla="*/ 8252 w 11294"/>
                  <a:gd name="connsiteY10" fmla="*/ 2455 h 10755"/>
                  <a:gd name="connsiteX11" fmla="*/ 8787 w 11294"/>
                  <a:gd name="connsiteY11" fmla="*/ 2354 h 10755"/>
                  <a:gd name="connsiteX12" fmla="*/ 8921 w 11294"/>
                  <a:gd name="connsiteY12" fmla="*/ 3215 h 10755"/>
                  <a:gd name="connsiteX13" fmla="*/ 9767 w 11294"/>
                  <a:gd name="connsiteY13" fmla="*/ 3215 h 10755"/>
                  <a:gd name="connsiteX14" fmla="*/ 10035 w 11294"/>
                  <a:gd name="connsiteY14" fmla="*/ 3823 h 10755"/>
                  <a:gd name="connsiteX15" fmla="*/ 10392 w 11294"/>
                  <a:gd name="connsiteY15" fmla="*/ 4430 h 10755"/>
                  <a:gd name="connsiteX16" fmla="*/ 10436 w 11294"/>
                  <a:gd name="connsiteY16" fmla="*/ 5544 h 10755"/>
                  <a:gd name="connsiteX17" fmla="*/ 10881 w 11294"/>
                  <a:gd name="connsiteY17" fmla="*/ 5949 h 10755"/>
                  <a:gd name="connsiteX18" fmla="*/ 11193 w 11294"/>
                  <a:gd name="connsiteY18" fmla="*/ 6303 h 10755"/>
                  <a:gd name="connsiteX19" fmla="*/ 11193 w 11294"/>
                  <a:gd name="connsiteY19" fmla="*/ 7469 h 10755"/>
                  <a:gd name="connsiteX20" fmla="*/ 10926 w 11294"/>
                  <a:gd name="connsiteY20" fmla="*/ 7924 h 10755"/>
                  <a:gd name="connsiteX21" fmla="*/ 10881 w 11294"/>
                  <a:gd name="connsiteY21" fmla="*/ 8431 h 10755"/>
                  <a:gd name="connsiteX22" fmla="*/ 10614 w 11294"/>
                  <a:gd name="connsiteY22" fmla="*/ 8583 h 10755"/>
                  <a:gd name="connsiteX23" fmla="*/ 10079 w 11294"/>
                  <a:gd name="connsiteY23" fmla="*/ 8886 h 10755"/>
                  <a:gd name="connsiteX24" fmla="*/ 9945 w 11294"/>
                  <a:gd name="connsiteY24" fmla="*/ 9190 h 10755"/>
                  <a:gd name="connsiteX25" fmla="*/ 9678 w 11294"/>
                  <a:gd name="connsiteY25" fmla="*/ 9342 h 10755"/>
                  <a:gd name="connsiteX26" fmla="*/ 9010 w 11294"/>
                  <a:gd name="connsiteY26" fmla="*/ 9342 h 10755"/>
                  <a:gd name="connsiteX27" fmla="*/ 8519 w 11294"/>
                  <a:gd name="connsiteY27" fmla="*/ 9292 h 10755"/>
                  <a:gd name="connsiteX28" fmla="*/ 8252 w 11294"/>
                  <a:gd name="connsiteY28" fmla="*/ 9190 h 10755"/>
                  <a:gd name="connsiteX29" fmla="*/ 7494 w 11294"/>
                  <a:gd name="connsiteY29" fmla="*/ 8785 h 10755"/>
                  <a:gd name="connsiteX30" fmla="*/ 7183 w 11294"/>
                  <a:gd name="connsiteY30" fmla="*/ 8380 h 10755"/>
                  <a:gd name="connsiteX31" fmla="*/ 6692 w 11294"/>
                  <a:gd name="connsiteY31" fmla="*/ 8684 h 10755"/>
                  <a:gd name="connsiteX32" fmla="*/ 5890 w 11294"/>
                  <a:gd name="connsiteY32" fmla="*/ 8684 h 10755"/>
                  <a:gd name="connsiteX33" fmla="*/ 5489 w 11294"/>
                  <a:gd name="connsiteY33" fmla="*/ 9392 h 10755"/>
                  <a:gd name="connsiteX34" fmla="*/ 5445 w 11294"/>
                  <a:gd name="connsiteY34" fmla="*/ 8835 h 10755"/>
                  <a:gd name="connsiteX35" fmla="*/ 4999 w 11294"/>
                  <a:gd name="connsiteY35" fmla="*/ 8734 h 10755"/>
                  <a:gd name="connsiteX36" fmla="*/ 4999 w 11294"/>
                  <a:gd name="connsiteY36" fmla="*/ 9849 h 10755"/>
                  <a:gd name="connsiteX37" fmla="*/ 4598 w 11294"/>
                  <a:gd name="connsiteY37" fmla="*/ 9595 h 10755"/>
                  <a:gd name="connsiteX38" fmla="*/ 4196 w 11294"/>
                  <a:gd name="connsiteY38" fmla="*/ 10000 h 10755"/>
                  <a:gd name="connsiteX39" fmla="*/ 3806 w 11294"/>
                  <a:gd name="connsiteY39" fmla="*/ 10264 h 10755"/>
                  <a:gd name="connsiteX40" fmla="*/ 3195 w 11294"/>
                  <a:gd name="connsiteY40" fmla="*/ 10715 h 10755"/>
                  <a:gd name="connsiteX41" fmla="*/ 2832 w 11294"/>
                  <a:gd name="connsiteY41" fmla="*/ 10514 h 10755"/>
                  <a:gd name="connsiteX42" fmla="*/ 2634 w 11294"/>
                  <a:gd name="connsiteY42" fmla="*/ 9861 h 10755"/>
                  <a:gd name="connsiteX43" fmla="*/ 2112 w 11294"/>
                  <a:gd name="connsiteY43" fmla="*/ 9676 h 10755"/>
                  <a:gd name="connsiteX44" fmla="*/ 1924 w 11294"/>
                  <a:gd name="connsiteY44" fmla="*/ 10134 h 10755"/>
                  <a:gd name="connsiteX45" fmla="*/ 981 w 11294"/>
                  <a:gd name="connsiteY45" fmla="*/ 10718 h 10755"/>
                  <a:gd name="connsiteX46" fmla="*/ 0 w 11294"/>
                  <a:gd name="connsiteY46" fmla="*/ 10538 h 10755"/>
                  <a:gd name="connsiteX47" fmla="*/ 903 w 11294"/>
                  <a:gd name="connsiteY47" fmla="*/ 7959 h 10755"/>
                  <a:gd name="connsiteX48" fmla="*/ 2246 w 11294"/>
                  <a:gd name="connsiteY48" fmla="*/ 7022 h 10755"/>
                  <a:gd name="connsiteX49" fmla="*/ 1923 w 11294"/>
                  <a:gd name="connsiteY49" fmla="*/ 5949 h 10755"/>
                  <a:gd name="connsiteX50" fmla="*/ 1699 w 11294"/>
                  <a:gd name="connsiteY50" fmla="*/ 5936 h 10755"/>
                  <a:gd name="connsiteX51" fmla="*/ 1144 w 11294"/>
                  <a:gd name="connsiteY51" fmla="*/ 5354 h 10755"/>
                  <a:gd name="connsiteX52" fmla="*/ 1206 w 11294"/>
                  <a:gd name="connsiteY52" fmla="*/ 4727 h 10755"/>
                  <a:gd name="connsiteX53" fmla="*/ 1048 w 11294"/>
                  <a:gd name="connsiteY53" fmla="*/ 2996 h 10755"/>
                  <a:gd name="connsiteX54" fmla="*/ 2510 w 11294"/>
                  <a:gd name="connsiteY54" fmla="*/ 2483 h 10755"/>
                  <a:gd name="connsiteX55" fmla="*/ 2558 w 11294"/>
                  <a:gd name="connsiteY55" fmla="*/ 1985 h 10755"/>
                  <a:gd name="connsiteX56" fmla="*/ 3029 w 11294"/>
                  <a:gd name="connsiteY56" fmla="*/ 1445 h 10755"/>
                  <a:gd name="connsiteX57" fmla="*/ 2815 w 11294"/>
                  <a:gd name="connsiteY57" fmla="*/ 632 h 10755"/>
                  <a:gd name="connsiteX58" fmla="*/ 3572 w 11294"/>
                  <a:gd name="connsiteY58" fmla="*/ 581 h 10755"/>
                  <a:gd name="connsiteX59" fmla="*/ 3929 w 11294"/>
                  <a:gd name="connsiteY59" fmla="*/ 328 h 1075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294" h="10755">
                    <a:moveTo>
                      <a:pt x="3929" y="328"/>
                    </a:moveTo>
                    <a:cubicBezTo>
                      <a:pt x="4196" y="126"/>
                      <a:pt x="4330" y="-128"/>
                      <a:pt x="4776" y="75"/>
                    </a:cubicBezTo>
                    <a:cubicBezTo>
                      <a:pt x="4821" y="91"/>
                      <a:pt x="4821" y="177"/>
                      <a:pt x="4865" y="226"/>
                    </a:cubicBezTo>
                    <a:cubicBezTo>
                      <a:pt x="4954" y="277"/>
                      <a:pt x="5162" y="109"/>
                      <a:pt x="5356" y="126"/>
                    </a:cubicBezTo>
                    <a:cubicBezTo>
                      <a:pt x="5548" y="142"/>
                      <a:pt x="5861" y="311"/>
                      <a:pt x="6068" y="378"/>
                    </a:cubicBezTo>
                    <a:cubicBezTo>
                      <a:pt x="6247" y="683"/>
                      <a:pt x="6291" y="632"/>
                      <a:pt x="6648" y="581"/>
                    </a:cubicBezTo>
                    <a:cubicBezTo>
                      <a:pt x="6781" y="564"/>
                      <a:pt x="6669" y="664"/>
                      <a:pt x="6786" y="753"/>
                    </a:cubicBezTo>
                    <a:cubicBezTo>
                      <a:pt x="6903" y="842"/>
                      <a:pt x="7277" y="829"/>
                      <a:pt x="7352" y="1116"/>
                    </a:cubicBezTo>
                    <a:cubicBezTo>
                      <a:pt x="7441" y="1386"/>
                      <a:pt x="7255" y="1675"/>
                      <a:pt x="7316" y="1847"/>
                    </a:cubicBezTo>
                    <a:cubicBezTo>
                      <a:pt x="7377" y="2020"/>
                      <a:pt x="7569" y="2049"/>
                      <a:pt x="7717" y="2151"/>
                    </a:cubicBezTo>
                    <a:cubicBezTo>
                      <a:pt x="7881" y="2269"/>
                      <a:pt x="8074" y="2387"/>
                      <a:pt x="8252" y="2455"/>
                    </a:cubicBezTo>
                    <a:cubicBezTo>
                      <a:pt x="8341" y="2151"/>
                      <a:pt x="8564" y="2269"/>
                      <a:pt x="8787" y="2354"/>
                    </a:cubicBezTo>
                    <a:cubicBezTo>
                      <a:pt x="8846" y="2641"/>
                      <a:pt x="8876" y="2928"/>
                      <a:pt x="8921" y="3215"/>
                    </a:cubicBezTo>
                    <a:cubicBezTo>
                      <a:pt x="9010" y="3215"/>
                      <a:pt x="9723" y="3096"/>
                      <a:pt x="9767" y="3215"/>
                    </a:cubicBezTo>
                    <a:cubicBezTo>
                      <a:pt x="10064" y="3890"/>
                      <a:pt x="9619" y="3704"/>
                      <a:pt x="10035" y="3823"/>
                    </a:cubicBezTo>
                    <a:cubicBezTo>
                      <a:pt x="10168" y="4058"/>
                      <a:pt x="10168" y="4261"/>
                      <a:pt x="10392" y="4430"/>
                    </a:cubicBezTo>
                    <a:cubicBezTo>
                      <a:pt x="10465" y="4683"/>
                      <a:pt x="10361" y="5291"/>
                      <a:pt x="10436" y="5544"/>
                    </a:cubicBezTo>
                    <a:cubicBezTo>
                      <a:pt x="10510" y="5797"/>
                      <a:pt x="10763" y="5831"/>
                      <a:pt x="10881" y="5949"/>
                    </a:cubicBezTo>
                    <a:cubicBezTo>
                      <a:pt x="11090" y="6303"/>
                      <a:pt x="10956" y="6219"/>
                      <a:pt x="11193" y="6303"/>
                    </a:cubicBezTo>
                    <a:cubicBezTo>
                      <a:pt x="11297" y="6658"/>
                      <a:pt x="11357" y="7114"/>
                      <a:pt x="11193" y="7469"/>
                    </a:cubicBezTo>
                    <a:cubicBezTo>
                      <a:pt x="11119" y="7620"/>
                      <a:pt x="10926" y="7924"/>
                      <a:pt x="10926" y="7924"/>
                    </a:cubicBezTo>
                    <a:cubicBezTo>
                      <a:pt x="10911" y="8093"/>
                      <a:pt x="10926" y="8262"/>
                      <a:pt x="10881" y="8431"/>
                    </a:cubicBezTo>
                    <a:cubicBezTo>
                      <a:pt x="10852" y="8515"/>
                      <a:pt x="10674" y="8548"/>
                      <a:pt x="10614" y="8583"/>
                    </a:cubicBezTo>
                    <a:cubicBezTo>
                      <a:pt x="10436" y="8684"/>
                      <a:pt x="10272" y="8819"/>
                      <a:pt x="10079" y="8886"/>
                    </a:cubicBezTo>
                    <a:cubicBezTo>
                      <a:pt x="10019" y="8988"/>
                      <a:pt x="10019" y="9105"/>
                      <a:pt x="9945" y="9190"/>
                    </a:cubicBezTo>
                    <a:cubicBezTo>
                      <a:pt x="9872" y="9275"/>
                      <a:pt x="9767" y="9275"/>
                      <a:pt x="9678" y="9342"/>
                    </a:cubicBezTo>
                    <a:cubicBezTo>
                      <a:pt x="9455" y="9730"/>
                      <a:pt x="9366" y="9562"/>
                      <a:pt x="9010" y="9342"/>
                    </a:cubicBezTo>
                    <a:cubicBezTo>
                      <a:pt x="8921" y="9275"/>
                      <a:pt x="8623" y="9325"/>
                      <a:pt x="8519" y="9292"/>
                    </a:cubicBezTo>
                    <a:lnTo>
                      <a:pt x="8252" y="9190"/>
                    </a:lnTo>
                    <a:cubicBezTo>
                      <a:pt x="8118" y="8718"/>
                      <a:pt x="7940" y="8853"/>
                      <a:pt x="7494" y="8785"/>
                    </a:cubicBezTo>
                    <a:cubicBezTo>
                      <a:pt x="7346" y="8532"/>
                      <a:pt x="7465" y="8481"/>
                      <a:pt x="7183" y="8380"/>
                    </a:cubicBezTo>
                    <a:cubicBezTo>
                      <a:pt x="7094" y="8532"/>
                      <a:pt x="6692" y="8684"/>
                      <a:pt x="6692" y="8684"/>
                    </a:cubicBezTo>
                    <a:cubicBezTo>
                      <a:pt x="6425" y="8667"/>
                      <a:pt x="6112" y="8515"/>
                      <a:pt x="5890" y="8684"/>
                    </a:cubicBezTo>
                    <a:lnTo>
                      <a:pt x="5489" y="9392"/>
                    </a:lnTo>
                    <a:cubicBezTo>
                      <a:pt x="5385" y="9478"/>
                      <a:pt x="5519" y="8937"/>
                      <a:pt x="5445" y="8835"/>
                    </a:cubicBezTo>
                    <a:cubicBezTo>
                      <a:pt x="5370" y="8734"/>
                      <a:pt x="5073" y="8565"/>
                      <a:pt x="4999" y="8734"/>
                    </a:cubicBezTo>
                    <a:cubicBezTo>
                      <a:pt x="4850" y="8988"/>
                      <a:pt x="5118" y="9578"/>
                      <a:pt x="4999" y="9849"/>
                    </a:cubicBezTo>
                    <a:cubicBezTo>
                      <a:pt x="4939" y="10017"/>
                      <a:pt x="4732" y="9578"/>
                      <a:pt x="4598" y="9595"/>
                    </a:cubicBezTo>
                    <a:cubicBezTo>
                      <a:pt x="4463" y="9612"/>
                      <a:pt x="4316" y="9967"/>
                      <a:pt x="4196" y="10000"/>
                    </a:cubicBezTo>
                    <a:cubicBezTo>
                      <a:pt x="4167" y="9984"/>
                      <a:pt x="3835" y="10315"/>
                      <a:pt x="3806" y="10264"/>
                    </a:cubicBezTo>
                    <a:cubicBezTo>
                      <a:pt x="3657" y="9993"/>
                      <a:pt x="3357" y="10673"/>
                      <a:pt x="3195" y="10715"/>
                    </a:cubicBezTo>
                    <a:cubicBezTo>
                      <a:pt x="3033" y="10757"/>
                      <a:pt x="2907" y="10564"/>
                      <a:pt x="2832" y="10514"/>
                    </a:cubicBezTo>
                    <a:cubicBezTo>
                      <a:pt x="2788" y="10480"/>
                      <a:pt x="2754" y="10001"/>
                      <a:pt x="2634" y="9861"/>
                    </a:cubicBezTo>
                    <a:cubicBezTo>
                      <a:pt x="2514" y="9721"/>
                      <a:pt x="2230" y="9630"/>
                      <a:pt x="2112" y="9676"/>
                    </a:cubicBezTo>
                    <a:cubicBezTo>
                      <a:pt x="1994" y="9722"/>
                      <a:pt x="2112" y="9960"/>
                      <a:pt x="1924" y="10134"/>
                    </a:cubicBezTo>
                    <a:cubicBezTo>
                      <a:pt x="1736" y="10308"/>
                      <a:pt x="1123" y="10711"/>
                      <a:pt x="981" y="10718"/>
                    </a:cubicBezTo>
                    <a:cubicBezTo>
                      <a:pt x="839" y="10725"/>
                      <a:pt x="13" y="10870"/>
                      <a:pt x="0" y="10538"/>
                    </a:cubicBezTo>
                    <a:cubicBezTo>
                      <a:pt x="-13" y="10206"/>
                      <a:pt x="666" y="8436"/>
                      <a:pt x="903" y="7959"/>
                    </a:cubicBezTo>
                    <a:cubicBezTo>
                      <a:pt x="947" y="7654"/>
                      <a:pt x="2076" y="7357"/>
                      <a:pt x="2246" y="7022"/>
                    </a:cubicBezTo>
                    <a:cubicBezTo>
                      <a:pt x="2416" y="6687"/>
                      <a:pt x="1567" y="6270"/>
                      <a:pt x="1923" y="5949"/>
                    </a:cubicBezTo>
                    <a:cubicBezTo>
                      <a:pt x="2280" y="5341"/>
                      <a:pt x="897" y="7253"/>
                      <a:pt x="1699" y="5936"/>
                    </a:cubicBezTo>
                    <a:cubicBezTo>
                      <a:pt x="1848" y="5278"/>
                      <a:pt x="1694" y="5438"/>
                      <a:pt x="1144" y="5354"/>
                    </a:cubicBezTo>
                    <a:cubicBezTo>
                      <a:pt x="981" y="5236"/>
                      <a:pt x="1384" y="4795"/>
                      <a:pt x="1206" y="4727"/>
                    </a:cubicBezTo>
                    <a:cubicBezTo>
                      <a:pt x="1131" y="4373"/>
                      <a:pt x="944" y="3367"/>
                      <a:pt x="1048" y="2996"/>
                    </a:cubicBezTo>
                    <a:cubicBezTo>
                      <a:pt x="989" y="1645"/>
                      <a:pt x="2911" y="3090"/>
                      <a:pt x="2510" y="2483"/>
                    </a:cubicBezTo>
                    <a:cubicBezTo>
                      <a:pt x="2451" y="2281"/>
                      <a:pt x="2691" y="2137"/>
                      <a:pt x="2558" y="1985"/>
                    </a:cubicBezTo>
                    <a:cubicBezTo>
                      <a:pt x="2633" y="1141"/>
                      <a:pt x="2420" y="1783"/>
                      <a:pt x="3029" y="1445"/>
                    </a:cubicBezTo>
                    <a:cubicBezTo>
                      <a:pt x="3223" y="1462"/>
                      <a:pt x="2622" y="581"/>
                      <a:pt x="2815" y="632"/>
                    </a:cubicBezTo>
                    <a:cubicBezTo>
                      <a:pt x="3067" y="699"/>
                      <a:pt x="3320" y="513"/>
                      <a:pt x="3572" y="581"/>
                    </a:cubicBezTo>
                    <a:cubicBezTo>
                      <a:pt x="3914" y="446"/>
                      <a:pt x="4107" y="378"/>
                      <a:pt x="3929" y="3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4" name="Freeform 53"/>
              <p:cNvSpPr/>
              <p:nvPr/>
            </p:nvSpPr>
            <p:spPr bwMode="auto">
              <a:xfrm>
                <a:off x="3599890" y="5362894"/>
                <a:ext cx="574675" cy="1041400"/>
              </a:xfrm>
              <a:custGeom>
                <a:gdLst>
                  <a:gd name="T0" fmla="*/ 2147483647 w 319"/>
                  <a:gd name="T1" fmla="*/ 2147483647 h 548"/>
                  <a:gd name="T2" fmla="*/ 2147483647 w 319"/>
                  <a:gd name="T3" fmla="*/ 2147483647 h 548"/>
                  <a:gd name="T4" fmla="*/ 2147483647 w 319"/>
                  <a:gd name="T5" fmla="*/ 2147483647 h 548"/>
                  <a:gd name="T6" fmla="*/ 2147483647 w 319"/>
                  <a:gd name="T7" fmla="*/ 0 h 548"/>
                  <a:gd name="T8" fmla="*/ 2147483647 w 319"/>
                  <a:gd name="T9" fmla="*/ 2147483647 h 548"/>
                  <a:gd name="T10" fmla="*/ 2147483647 w 319"/>
                  <a:gd name="T11" fmla="*/ 2147483647 h 548"/>
                  <a:gd name="T12" fmla="*/ 2147483647 w 319"/>
                  <a:gd name="T13" fmla="*/ 2147483647 h 548"/>
                  <a:gd name="T14" fmla="*/ 2147483647 w 319"/>
                  <a:gd name="T15" fmla="*/ 2147483647 h 548"/>
                  <a:gd name="T16" fmla="*/ 2147483647 w 319"/>
                  <a:gd name="T17" fmla="*/ 2147483647 h 548"/>
                  <a:gd name="T18" fmla="*/ 2147483647 w 319"/>
                  <a:gd name="T19" fmla="*/ 2147483647 h 548"/>
                  <a:gd name="T20" fmla="*/ 2147483647 w 319"/>
                  <a:gd name="T21" fmla="*/ 2147483647 h 548"/>
                  <a:gd name="T22" fmla="*/ 2147483647 w 319"/>
                  <a:gd name="T23" fmla="*/ 2147483647 h 548"/>
                  <a:gd name="T24" fmla="*/ 2147483647 w 319"/>
                  <a:gd name="T25" fmla="*/ 2147483647 h 548"/>
                  <a:gd name="T26" fmla="*/ 2147483647 w 319"/>
                  <a:gd name="T27" fmla="*/ 2147483647 h 548"/>
                  <a:gd name="T28" fmla="*/ 2147483647 w 319"/>
                  <a:gd name="T29" fmla="*/ 2147483647 h 548"/>
                  <a:gd name="T30" fmla="*/ 2147483647 w 319"/>
                  <a:gd name="T31" fmla="*/ 2147483647 h 548"/>
                  <a:gd name="T32" fmla="*/ 2147483647 w 319"/>
                  <a:gd name="T33" fmla="*/ 2147483647 h 548"/>
                  <a:gd name="T34" fmla="*/ 2147483647 w 319"/>
                  <a:gd name="T35" fmla="*/ 2147483647 h 548"/>
                  <a:gd name="T36" fmla="*/ 2147483647 w 319"/>
                  <a:gd name="T37" fmla="*/ 2147483647 h 548"/>
                  <a:gd name="T38" fmla="*/ 2147483647 w 319"/>
                  <a:gd name="T39" fmla="*/ 2147483647 h 548"/>
                  <a:gd name="T40" fmla="*/ 2147483647 w 319"/>
                  <a:gd name="T41" fmla="*/ 2147483647 h 548"/>
                  <a:gd name="T42" fmla="*/ 2147483647 w 319"/>
                  <a:gd name="T43" fmla="*/ 2147483647 h 548"/>
                  <a:gd name="T44" fmla="*/ 2147483647 w 319"/>
                  <a:gd name="T45" fmla="*/ 2147483647 h 548"/>
                  <a:gd name="T46" fmla="*/ 2147483647 w 319"/>
                  <a:gd name="T47" fmla="*/ 2147483647 h 548"/>
                  <a:gd name="T48" fmla="*/ 2147483647 w 319"/>
                  <a:gd name="T49" fmla="*/ 2147483647 h 548"/>
                  <a:gd name="T50" fmla="*/ 2147483647 w 319"/>
                  <a:gd name="T51" fmla="*/ 2147483647 h 548"/>
                  <a:gd name="T52" fmla="*/ 2147483647 w 319"/>
                  <a:gd name="T53" fmla="*/ 2147483647 h 548"/>
                  <a:gd name="T54" fmla="*/ 2147483647 w 319"/>
                  <a:gd name="T55" fmla="*/ 2147483647 h 548"/>
                  <a:gd name="T56" fmla="*/ 2147483647 w 319"/>
                  <a:gd name="T57" fmla="*/ 2147483647 h 548"/>
                  <a:gd name="T58" fmla="*/ 2147483647 w 319"/>
                  <a:gd name="T59" fmla="*/ 2147483647 h 548"/>
                  <a:gd name="T60" fmla="*/ 2147483647 w 319"/>
                  <a:gd name="T61" fmla="*/ 2147483647 h 548"/>
                  <a:gd name="T62" fmla="*/ 2147483647 w 319"/>
                  <a:gd name="T63" fmla="*/ 2147483647 h 548"/>
                  <a:gd name="T64" fmla="*/ 2147483647 w 319"/>
                  <a:gd name="T65" fmla="*/ 2147483647 h 548"/>
                  <a:gd name="T66" fmla="*/ 2147483647 w 319"/>
                  <a:gd name="T67" fmla="*/ 2147483647 h 548"/>
                  <a:gd name="T68" fmla="*/ 0 w 319"/>
                  <a:gd name="T69" fmla="*/ 2147483647 h 548"/>
                  <a:gd name="T70" fmla="*/ 2147483647 w 319"/>
                  <a:gd name="T71" fmla="*/ 2147483647 h 548"/>
                  <a:gd name="T72" fmla="*/ 2147483647 w 319"/>
                  <a:gd name="T73" fmla="*/ 2147483647 h 548"/>
                  <a:gd name="T74" fmla="*/ 2147483647 w 319"/>
                  <a:gd name="T75" fmla="*/ 2147483647 h 548"/>
                  <a:gd name="T76" fmla="*/ 2147483647 w 319"/>
                  <a:gd name="T77" fmla="*/ 2147483647 h 5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9"/>
                  <a:gd name="T118" fmla="*/ 0 h 548"/>
                  <a:gd name="T119" fmla="*/ 319 w 319"/>
                  <a:gd name="T120" fmla="*/ 548 h 548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9" h="548">
                    <a:moveTo>
                      <a:pt x="66" y="42"/>
                    </a:moveTo>
                    <a:cubicBezTo>
                      <a:pt x="89" y="36"/>
                      <a:pt x="117" y="49"/>
                      <a:pt x="132" y="27"/>
                    </a:cubicBezTo>
                    <a:cubicBezTo>
                      <a:pt x="133" y="21"/>
                      <a:pt x="131" y="14"/>
                      <a:pt x="135" y="9"/>
                    </a:cubicBezTo>
                    <a:cubicBezTo>
                      <a:pt x="141" y="2"/>
                      <a:pt x="162" y="0"/>
                      <a:pt x="162" y="0"/>
                    </a:cubicBezTo>
                    <a:cubicBezTo>
                      <a:pt x="187" y="6"/>
                      <a:pt x="177" y="19"/>
                      <a:pt x="201" y="24"/>
                    </a:cubicBezTo>
                    <a:cubicBezTo>
                      <a:pt x="203" y="33"/>
                      <a:pt x="199" y="46"/>
                      <a:pt x="207" y="51"/>
                    </a:cubicBezTo>
                    <a:cubicBezTo>
                      <a:pt x="212" y="55"/>
                      <a:pt x="225" y="57"/>
                      <a:pt x="225" y="57"/>
                    </a:cubicBezTo>
                    <a:cubicBezTo>
                      <a:pt x="226" y="67"/>
                      <a:pt x="223" y="79"/>
                      <a:pt x="228" y="87"/>
                    </a:cubicBezTo>
                    <a:cubicBezTo>
                      <a:pt x="231" y="92"/>
                      <a:pt x="241" y="87"/>
                      <a:pt x="246" y="90"/>
                    </a:cubicBezTo>
                    <a:cubicBezTo>
                      <a:pt x="255" y="94"/>
                      <a:pt x="250" y="102"/>
                      <a:pt x="255" y="108"/>
                    </a:cubicBezTo>
                    <a:cubicBezTo>
                      <a:pt x="257" y="111"/>
                      <a:pt x="272" y="120"/>
                      <a:pt x="276" y="123"/>
                    </a:cubicBezTo>
                    <a:cubicBezTo>
                      <a:pt x="286" y="122"/>
                      <a:pt x="303" y="110"/>
                      <a:pt x="306" y="120"/>
                    </a:cubicBezTo>
                    <a:cubicBezTo>
                      <a:pt x="307" y="125"/>
                      <a:pt x="319" y="220"/>
                      <a:pt x="285" y="231"/>
                    </a:cubicBezTo>
                    <a:cubicBezTo>
                      <a:pt x="263" y="253"/>
                      <a:pt x="265" y="291"/>
                      <a:pt x="237" y="300"/>
                    </a:cubicBezTo>
                    <a:cubicBezTo>
                      <a:pt x="225" y="318"/>
                      <a:pt x="216" y="338"/>
                      <a:pt x="204" y="357"/>
                    </a:cubicBezTo>
                    <a:cubicBezTo>
                      <a:pt x="203" y="361"/>
                      <a:pt x="202" y="365"/>
                      <a:pt x="201" y="369"/>
                    </a:cubicBezTo>
                    <a:cubicBezTo>
                      <a:pt x="200" y="372"/>
                      <a:pt x="196" y="380"/>
                      <a:pt x="198" y="378"/>
                    </a:cubicBezTo>
                    <a:cubicBezTo>
                      <a:pt x="203" y="373"/>
                      <a:pt x="210" y="360"/>
                      <a:pt x="210" y="360"/>
                    </a:cubicBezTo>
                    <a:cubicBezTo>
                      <a:pt x="220" y="361"/>
                      <a:pt x="233" y="359"/>
                      <a:pt x="240" y="366"/>
                    </a:cubicBezTo>
                    <a:cubicBezTo>
                      <a:pt x="257" y="383"/>
                      <a:pt x="217" y="371"/>
                      <a:pt x="261" y="378"/>
                    </a:cubicBezTo>
                    <a:cubicBezTo>
                      <a:pt x="255" y="397"/>
                      <a:pt x="256" y="410"/>
                      <a:pt x="261" y="429"/>
                    </a:cubicBezTo>
                    <a:cubicBezTo>
                      <a:pt x="260" y="435"/>
                      <a:pt x="259" y="441"/>
                      <a:pt x="258" y="447"/>
                    </a:cubicBezTo>
                    <a:cubicBezTo>
                      <a:pt x="252" y="499"/>
                      <a:pt x="261" y="500"/>
                      <a:pt x="207" y="504"/>
                    </a:cubicBezTo>
                    <a:cubicBezTo>
                      <a:pt x="188" y="510"/>
                      <a:pt x="195" y="539"/>
                      <a:pt x="174" y="546"/>
                    </a:cubicBezTo>
                    <a:cubicBezTo>
                      <a:pt x="145" y="544"/>
                      <a:pt x="135" y="548"/>
                      <a:pt x="114" y="534"/>
                    </a:cubicBezTo>
                    <a:cubicBezTo>
                      <a:pt x="112" y="531"/>
                      <a:pt x="111" y="528"/>
                      <a:pt x="108" y="525"/>
                    </a:cubicBezTo>
                    <a:cubicBezTo>
                      <a:pt x="105" y="522"/>
                      <a:pt x="101" y="522"/>
                      <a:pt x="99" y="519"/>
                    </a:cubicBezTo>
                    <a:cubicBezTo>
                      <a:pt x="89" y="506"/>
                      <a:pt x="86" y="487"/>
                      <a:pt x="81" y="471"/>
                    </a:cubicBezTo>
                    <a:cubicBezTo>
                      <a:pt x="81" y="471"/>
                      <a:pt x="74" y="449"/>
                      <a:pt x="72" y="444"/>
                    </a:cubicBezTo>
                    <a:cubicBezTo>
                      <a:pt x="70" y="438"/>
                      <a:pt x="66" y="426"/>
                      <a:pt x="66" y="426"/>
                    </a:cubicBezTo>
                    <a:cubicBezTo>
                      <a:pt x="69" y="374"/>
                      <a:pt x="78" y="377"/>
                      <a:pt x="33" y="372"/>
                    </a:cubicBezTo>
                    <a:cubicBezTo>
                      <a:pt x="36" y="354"/>
                      <a:pt x="41" y="336"/>
                      <a:pt x="45" y="318"/>
                    </a:cubicBezTo>
                    <a:cubicBezTo>
                      <a:pt x="43" y="295"/>
                      <a:pt x="44" y="287"/>
                      <a:pt x="33" y="270"/>
                    </a:cubicBezTo>
                    <a:cubicBezTo>
                      <a:pt x="25" y="228"/>
                      <a:pt x="34" y="280"/>
                      <a:pt x="27" y="186"/>
                    </a:cubicBezTo>
                    <a:cubicBezTo>
                      <a:pt x="26" y="175"/>
                      <a:pt x="7" y="151"/>
                      <a:pt x="0" y="141"/>
                    </a:cubicBezTo>
                    <a:cubicBezTo>
                      <a:pt x="3" y="118"/>
                      <a:pt x="5" y="109"/>
                      <a:pt x="27" y="102"/>
                    </a:cubicBezTo>
                    <a:cubicBezTo>
                      <a:pt x="36" y="93"/>
                      <a:pt x="28" y="81"/>
                      <a:pt x="39" y="75"/>
                    </a:cubicBezTo>
                    <a:cubicBezTo>
                      <a:pt x="45" y="75"/>
                      <a:pt x="60" y="60"/>
                      <a:pt x="60" y="60"/>
                    </a:cubicBezTo>
                    <a:cubicBezTo>
                      <a:pt x="65" y="44"/>
                      <a:pt x="76" y="66"/>
                      <a:pt x="66" y="4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5" name="Freeform 54"/>
              <p:cNvSpPr/>
              <p:nvPr/>
            </p:nvSpPr>
            <p:spPr bwMode="auto">
              <a:xfrm>
                <a:off x="4539679" y="3297775"/>
                <a:ext cx="1039467" cy="978921"/>
              </a:xfrm>
              <a:custGeom>
                <a:gdLst>
                  <a:gd name="T0" fmla="*/ 2147483647 w 582"/>
                  <a:gd name="T1" fmla="*/ 2147483647 h 518"/>
                  <a:gd name="T2" fmla="*/ 2147483647 w 582"/>
                  <a:gd name="T3" fmla="*/ 2147483647 h 518"/>
                  <a:gd name="T4" fmla="*/ 2147483647 w 582"/>
                  <a:gd name="T5" fmla="*/ 2147483647 h 518"/>
                  <a:gd name="T6" fmla="*/ 2147483647 w 582"/>
                  <a:gd name="T7" fmla="*/ 2147483647 h 518"/>
                  <a:gd name="T8" fmla="*/ 2147483647 w 582"/>
                  <a:gd name="T9" fmla="*/ 2147483647 h 518"/>
                  <a:gd name="T10" fmla="*/ 2147483647 w 582"/>
                  <a:gd name="T11" fmla="*/ 2147483647 h 518"/>
                  <a:gd name="T12" fmla="*/ 0 w 582"/>
                  <a:gd name="T13" fmla="*/ 2147483647 h 518"/>
                  <a:gd name="T14" fmla="*/ 2147483647 w 582"/>
                  <a:gd name="T15" fmla="*/ 2147483647 h 518"/>
                  <a:gd name="T16" fmla="*/ 2147483647 w 582"/>
                  <a:gd name="T17" fmla="*/ 2147483647 h 518"/>
                  <a:gd name="T18" fmla="*/ 2147483647 w 582"/>
                  <a:gd name="T19" fmla="*/ 2147483647 h 518"/>
                  <a:gd name="T20" fmla="*/ 2147483647 w 582"/>
                  <a:gd name="T21" fmla="*/ 2147483647 h 518"/>
                  <a:gd name="T22" fmla="*/ 2147483647 w 582"/>
                  <a:gd name="T23" fmla="*/ 2147483647 h 518"/>
                  <a:gd name="T24" fmla="*/ 2147483647 w 582"/>
                  <a:gd name="T25" fmla="*/ 2147483647 h 518"/>
                  <a:gd name="T26" fmla="*/ 2147483647 w 582"/>
                  <a:gd name="T27" fmla="*/ 2147483647 h 518"/>
                  <a:gd name="T28" fmla="*/ 2147483647 w 582"/>
                  <a:gd name="T29" fmla="*/ 2147483647 h 518"/>
                  <a:gd name="T30" fmla="*/ 2147483647 w 582"/>
                  <a:gd name="T31" fmla="*/ 2147483647 h 518"/>
                  <a:gd name="T32" fmla="*/ 2147483647 w 582"/>
                  <a:gd name="T33" fmla="*/ 2147483647 h 518"/>
                  <a:gd name="T34" fmla="*/ 2147483647 w 582"/>
                  <a:gd name="T35" fmla="*/ 0 h 518"/>
                  <a:gd name="T36" fmla="*/ 2147483647 w 582"/>
                  <a:gd name="T37" fmla="*/ 2147483647 h 518"/>
                  <a:gd name="T38" fmla="*/ 2147483647 w 582"/>
                  <a:gd name="T39" fmla="*/ 2147483647 h 518"/>
                  <a:gd name="T40" fmla="*/ 2147483647 w 582"/>
                  <a:gd name="T41" fmla="*/ 2147483647 h 518"/>
                  <a:gd name="T42" fmla="*/ 2147483647 w 582"/>
                  <a:gd name="T43" fmla="*/ 2147483647 h 518"/>
                  <a:gd name="T44" fmla="*/ 2147483647 w 582"/>
                  <a:gd name="T45" fmla="*/ 2147483647 h 518"/>
                  <a:gd name="T46" fmla="*/ 2147483647 w 582"/>
                  <a:gd name="T47" fmla="*/ 2147483647 h 518"/>
                  <a:gd name="T48" fmla="*/ 2147483647 w 582"/>
                  <a:gd name="T49" fmla="*/ 2147483647 h 518"/>
                  <a:gd name="T50" fmla="*/ 2147483647 w 582"/>
                  <a:gd name="T51" fmla="*/ 2147483647 h 518"/>
                  <a:gd name="T52" fmla="*/ 2147483647 w 582"/>
                  <a:gd name="T53" fmla="*/ 2147483647 h 518"/>
                  <a:gd name="T54" fmla="*/ 2147483647 w 582"/>
                  <a:gd name="T55" fmla="*/ 2147483647 h 518"/>
                  <a:gd name="T56" fmla="*/ 2147483647 w 582"/>
                  <a:gd name="T57" fmla="*/ 2147483647 h 518"/>
                  <a:gd name="T58" fmla="*/ 2147483647 w 582"/>
                  <a:gd name="T59" fmla="*/ 2147483647 h 518"/>
                  <a:gd name="T60" fmla="*/ 2147483647 w 582"/>
                  <a:gd name="T61" fmla="*/ 2147483647 h 518"/>
                  <a:gd name="T62" fmla="*/ 2147483647 w 582"/>
                  <a:gd name="T63" fmla="*/ 2147483647 h 518"/>
                  <a:gd name="T64" fmla="*/ 2147483647 w 582"/>
                  <a:gd name="T65" fmla="*/ 2147483647 h 518"/>
                  <a:gd name="T66" fmla="*/ 2147483647 w 582"/>
                  <a:gd name="T67" fmla="*/ 2147483647 h 518"/>
                  <a:gd name="T68" fmla="*/ 2147483647 w 582"/>
                  <a:gd name="T69" fmla="*/ 2147483647 h 518"/>
                  <a:gd name="T70" fmla="*/ 2147483647 w 582"/>
                  <a:gd name="T71" fmla="*/ 2147483647 h 518"/>
                  <a:gd name="T72" fmla="*/ 2147483647 w 582"/>
                  <a:gd name="T73" fmla="*/ 2147483647 h 518"/>
                  <a:gd name="T74" fmla="*/ 2147483647 w 582"/>
                  <a:gd name="T75" fmla="*/ 2147483647 h 518"/>
                  <a:gd name="T76" fmla="*/ 2147483647 w 582"/>
                  <a:gd name="T77" fmla="*/ 2147483647 h 518"/>
                  <a:gd name="T78" fmla="*/ 2147483647 w 582"/>
                  <a:gd name="T79" fmla="*/ 2147483647 h 518"/>
                  <a:gd name="T80" fmla="*/ 2147483647 w 582"/>
                  <a:gd name="T81" fmla="*/ 2147483647 h 518"/>
                  <a:gd name="T82" fmla="*/ 2147483647 w 582"/>
                  <a:gd name="T83" fmla="*/ 2147483647 h 518"/>
                  <a:gd name="T84" fmla="*/ 2147483647 w 582"/>
                  <a:gd name="T85" fmla="*/ 2147483647 h 518"/>
                  <a:gd name="T86" fmla="*/ 2147483647 w 582"/>
                  <a:gd name="T87" fmla="*/ 2147483647 h 518"/>
                  <a:gd name="T88" fmla="*/ 2147483647 w 582"/>
                  <a:gd name="T89" fmla="*/ 2147483647 h 518"/>
                  <a:gd name="T90" fmla="*/ 2147483647 w 582"/>
                  <a:gd name="T91" fmla="*/ 2147483647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82"/>
                  <a:gd name="T139" fmla="*/ 0 h 518"/>
                  <a:gd name="T140" fmla="*/ 582 w 582"/>
                  <a:gd name="T141" fmla="*/ 518 h 518"/>
                  <a:gd name="connsiteX0" fmla="*/ 3684 w 10000"/>
                  <a:gd name="connsiteY0" fmla="*/ 9911 h 10014"/>
                  <a:gd name="connsiteX1" fmla="*/ 3373 w 10000"/>
                  <a:gd name="connsiteY1" fmla="*/ 9445 h 10014"/>
                  <a:gd name="connsiteX2" fmla="*/ 2594 w 10000"/>
                  <a:gd name="connsiteY2" fmla="*/ 9620 h 10014"/>
                  <a:gd name="connsiteX3" fmla="*/ 2283 w 10000"/>
                  <a:gd name="connsiteY3" fmla="*/ 9853 h 10014"/>
                  <a:gd name="connsiteX4" fmla="*/ 1245 w 10000"/>
                  <a:gd name="connsiteY4" fmla="*/ 9620 h 10014"/>
                  <a:gd name="connsiteX5" fmla="*/ 467 w 10000"/>
                  <a:gd name="connsiteY5" fmla="*/ 9678 h 10014"/>
                  <a:gd name="connsiteX6" fmla="*/ 0 w 10000"/>
                  <a:gd name="connsiteY6" fmla="*/ 9096 h 10014"/>
                  <a:gd name="connsiteX7" fmla="*/ 830 w 10000"/>
                  <a:gd name="connsiteY7" fmla="*/ 9038 h 10014"/>
                  <a:gd name="connsiteX8" fmla="*/ 882 w 10000"/>
                  <a:gd name="connsiteY8" fmla="*/ 8456 h 10014"/>
                  <a:gd name="connsiteX9" fmla="*/ 623 w 10000"/>
                  <a:gd name="connsiteY9" fmla="*/ 7407 h 10014"/>
                  <a:gd name="connsiteX10" fmla="*/ 830 w 10000"/>
                  <a:gd name="connsiteY10" fmla="*/ 4788 h 10014"/>
                  <a:gd name="connsiteX11" fmla="*/ 889 w 10000"/>
                  <a:gd name="connsiteY11" fmla="*/ 4417 h 10014"/>
                  <a:gd name="connsiteX12" fmla="*/ 840 w 10000"/>
                  <a:gd name="connsiteY12" fmla="*/ 3802 h 10014"/>
                  <a:gd name="connsiteX13" fmla="*/ 1431 w 10000"/>
                  <a:gd name="connsiteY13" fmla="*/ 2802 h 10014"/>
                  <a:gd name="connsiteX14" fmla="*/ 2240 w 10000"/>
                  <a:gd name="connsiteY14" fmla="*/ 2429 h 10014"/>
                  <a:gd name="connsiteX15" fmla="*/ 3275 w 10000"/>
                  <a:gd name="connsiteY15" fmla="*/ 1792 h 10014"/>
                  <a:gd name="connsiteX16" fmla="*/ 4462 w 10000"/>
                  <a:gd name="connsiteY16" fmla="*/ 829 h 10014"/>
                  <a:gd name="connsiteX17" fmla="*/ 5032 w 10000"/>
                  <a:gd name="connsiteY17" fmla="*/ 14 h 10014"/>
                  <a:gd name="connsiteX18" fmla="*/ 6000 w 10000"/>
                  <a:gd name="connsiteY18" fmla="*/ 32 h 10014"/>
                  <a:gd name="connsiteX19" fmla="*/ 6485 w 10000"/>
                  <a:gd name="connsiteY19" fmla="*/ 829 h 10014"/>
                  <a:gd name="connsiteX20" fmla="*/ 6381 w 10000"/>
                  <a:gd name="connsiteY20" fmla="*/ 654 h 10014"/>
                  <a:gd name="connsiteX21" fmla="*/ 6588 w 10000"/>
                  <a:gd name="connsiteY21" fmla="*/ 713 h 10014"/>
                  <a:gd name="connsiteX22" fmla="*/ 6744 w 10000"/>
                  <a:gd name="connsiteY22" fmla="*/ 1178 h 10014"/>
                  <a:gd name="connsiteX23" fmla="*/ 7211 w 10000"/>
                  <a:gd name="connsiteY23" fmla="*/ 888 h 10014"/>
                  <a:gd name="connsiteX24" fmla="*/ 8249 w 10000"/>
                  <a:gd name="connsiteY24" fmla="*/ 1178 h 10014"/>
                  <a:gd name="connsiteX25" fmla="*/ 8684 w 10000"/>
                  <a:gd name="connsiteY25" fmla="*/ 1036 h 10014"/>
                  <a:gd name="connsiteX26" fmla="*/ 9093 w 10000"/>
                  <a:gd name="connsiteY26" fmla="*/ 1801 h 10014"/>
                  <a:gd name="connsiteX27" fmla="*/ 9377 w 10000"/>
                  <a:gd name="connsiteY27" fmla="*/ 2329 h 10014"/>
                  <a:gd name="connsiteX28" fmla="*/ 9802 w 10000"/>
                  <a:gd name="connsiteY28" fmla="*/ 3095 h 10014"/>
                  <a:gd name="connsiteX29" fmla="*/ 9286 w 10000"/>
                  <a:gd name="connsiteY29" fmla="*/ 4788 h 10014"/>
                  <a:gd name="connsiteX30" fmla="*/ 9857 w 10000"/>
                  <a:gd name="connsiteY30" fmla="*/ 6651 h 10014"/>
                  <a:gd name="connsiteX31" fmla="*/ 9805 w 10000"/>
                  <a:gd name="connsiteY31" fmla="*/ 7000 h 10014"/>
                  <a:gd name="connsiteX32" fmla="*/ 9546 w 10000"/>
                  <a:gd name="connsiteY32" fmla="*/ 7407 h 10014"/>
                  <a:gd name="connsiteX33" fmla="*/ 8923 w 10000"/>
                  <a:gd name="connsiteY33" fmla="*/ 8456 h 10014"/>
                  <a:gd name="connsiteX34" fmla="*/ 8456 w 10000"/>
                  <a:gd name="connsiteY34" fmla="*/ 9270 h 10014"/>
                  <a:gd name="connsiteX35" fmla="*/ 8196 w 10000"/>
                  <a:gd name="connsiteY35" fmla="*/ 8514 h 10014"/>
                  <a:gd name="connsiteX36" fmla="*/ 7626 w 10000"/>
                  <a:gd name="connsiteY36" fmla="*/ 7989 h 10014"/>
                  <a:gd name="connsiteX37" fmla="*/ 7107 w 10000"/>
                  <a:gd name="connsiteY37" fmla="*/ 8398 h 10014"/>
                  <a:gd name="connsiteX38" fmla="*/ 7004 w 10000"/>
                  <a:gd name="connsiteY38" fmla="*/ 9038 h 10014"/>
                  <a:gd name="connsiteX39" fmla="*/ 6588 w 10000"/>
                  <a:gd name="connsiteY39" fmla="*/ 9678 h 10014"/>
                  <a:gd name="connsiteX40" fmla="*/ 5966 w 10000"/>
                  <a:gd name="connsiteY40" fmla="*/ 9270 h 10014"/>
                  <a:gd name="connsiteX41" fmla="*/ 5188 w 10000"/>
                  <a:gd name="connsiteY41" fmla="*/ 8980 h 10014"/>
                  <a:gd name="connsiteX42" fmla="*/ 4929 w 10000"/>
                  <a:gd name="connsiteY42" fmla="*/ 9678 h 10014"/>
                  <a:gd name="connsiteX43" fmla="*/ 4409 w 10000"/>
                  <a:gd name="connsiteY43" fmla="*/ 9853 h 10014"/>
                  <a:gd name="connsiteX44" fmla="*/ 3684 w 10000"/>
                  <a:gd name="connsiteY44" fmla="*/ 9969 h 10014"/>
                  <a:gd name="connsiteX45" fmla="*/ 3684 w 10000"/>
                  <a:gd name="connsiteY45" fmla="*/ 9911 h 100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000" h="10014">
                    <a:moveTo>
                      <a:pt x="3684" y="9911"/>
                    </a:moveTo>
                    <a:cubicBezTo>
                      <a:pt x="3631" y="9639"/>
                      <a:pt x="3614" y="9543"/>
                      <a:pt x="3373" y="9445"/>
                    </a:cubicBezTo>
                    <a:cubicBezTo>
                      <a:pt x="3113" y="9503"/>
                      <a:pt x="2819" y="9484"/>
                      <a:pt x="2594" y="9620"/>
                    </a:cubicBezTo>
                    <a:lnTo>
                      <a:pt x="2283" y="9853"/>
                    </a:lnTo>
                    <a:cubicBezTo>
                      <a:pt x="2058" y="9872"/>
                      <a:pt x="1539" y="9639"/>
                      <a:pt x="1245" y="9620"/>
                    </a:cubicBezTo>
                    <a:cubicBezTo>
                      <a:pt x="951" y="9601"/>
                      <a:pt x="674" y="9756"/>
                      <a:pt x="467" y="9678"/>
                    </a:cubicBezTo>
                    <a:cubicBezTo>
                      <a:pt x="190" y="9465"/>
                      <a:pt x="104" y="9445"/>
                      <a:pt x="0" y="9096"/>
                    </a:cubicBezTo>
                    <a:cubicBezTo>
                      <a:pt x="17" y="8999"/>
                      <a:pt x="691" y="9134"/>
                      <a:pt x="830" y="9038"/>
                    </a:cubicBezTo>
                    <a:cubicBezTo>
                      <a:pt x="968" y="8940"/>
                      <a:pt x="917" y="8727"/>
                      <a:pt x="882" y="8456"/>
                    </a:cubicBezTo>
                    <a:cubicBezTo>
                      <a:pt x="830" y="7970"/>
                      <a:pt x="882" y="7874"/>
                      <a:pt x="623" y="7407"/>
                    </a:cubicBezTo>
                    <a:cubicBezTo>
                      <a:pt x="657" y="6767"/>
                      <a:pt x="727" y="5447"/>
                      <a:pt x="830" y="4788"/>
                    </a:cubicBezTo>
                    <a:cubicBezTo>
                      <a:pt x="847" y="4691"/>
                      <a:pt x="853" y="4437"/>
                      <a:pt x="889" y="4417"/>
                    </a:cubicBezTo>
                    <a:cubicBezTo>
                      <a:pt x="853" y="4185"/>
                      <a:pt x="750" y="4071"/>
                      <a:pt x="840" y="3802"/>
                    </a:cubicBezTo>
                    <a:cubicBezTo>
                      <a:pt x="930" y="3533"/>
                      <a:pt x="289" y="2879"/>
                      <a:pt x="1431" y="2802"/>
                    </a:cubicBezTo>
                    <a:cubicBezTo>
                      <a:pt x="1604" y="2220"/>
                      <a:pt x="1773" y="2603"/>
                      <a:pt x="2240" y="2429"/>
                    </a:cubicBezTo>
                    <a:cubicBezTo>
                      <a:pt x="2344" y="2254"/>
                      <a:pt x="3171" y="1967"/>
                      <a:pt x="3275" y="1792"/>
                    </a:cubicBezTo>
                    <a:cubicBezTo>
                      <a:pt x="3378" y="1035"/>
                      <a:pt x="4168" y="1314"/>
                      <a:pt x="4462" y="829"/>
                    </a:cubicBezTo>
                    <a:cubicBezTo>
                      <a:pt x="4548" y="247"/>
                      <a:pt x="4599" y="169"/>
                      <a:pt x="5032" y="14"/>
                    </a:cubicBezTo>
                    <a:cubicBezTo>
                      <a:pt x="5603" y="91"/>
                      <a:pt x="5464" y="-64"/>
                      <a:pt x="6000" y="32"/>
                    </a:cubicBezTo>
                    <a:cubicBezTo>
                      <a:pt x="6069" y="149"/>
                      <a:pt x="6422" y="725"/>
                      <a:pt x="6485" y="829"/>
                    </a:cubicBezTo>
                    <a:cubicBezTo>
                      <a:pt x="6549" y="933"/>
                      <a:pt x="6416" y="712"/>
                      <a:pt x="6381" y="654"/>
                    </a:cubicBezTo>
                    <a:cubicBezTo>
                      <a:pt x="6347" y="596"/>
                      <a:pt x="6520" y="694"/>
                      <a:pt x="6588" y="713"/>
                    </a:cubicBezTo>
                    <a:cubicBezTo>
                      <a:pt x="6450" y="227"/>
                      <a:pt x="6485" y="984"/>
                      <a:pt x="6744" y="1178"/>
                    </a:cubicBezTo>
                    <a:cubicBezTo>
                      <a:pt x="7107" y="907"/>
                      <a:pt x="6934" y="984"/>
                      <a:pt x="7211" y="888"/>
                    </a:cubicBezTo>
                    <a:cubicBezTo>
                      <a:pt x="7574" y="965"/>
                      <a:pt x="7868" y="1140"/>
                      <a:pt x="8249" y="1178"/>
                    </a:cubicBezTo>
                    <a:cubicBezTo>
                      <a:pt x="8145" y="1586"/>
                      <a:pt x="8598" y="823"/>
                      <a:pt x="8684" y="1036"/>
                    </a:cubicBezTo>
                    <a:cubicBezTo>
                      <a:pt x="8702" y="1115"/>
                      <a:pt x="9007" y="1761"/>
                      <a:pt x="9093" y="1801"/>
                    </a:cubicBezTo>
                    <a:cubicBezTo>
                      <a:pt x="9197" y="2130"/>
                      <a:pt x="9134" y="2154"/>
                      <a:pt x="9377" y="2329"/>
                    </a:cubicBezTo>
                    <a:cubicBezTo>
                      <a:pt x="9445" y="2446"/>
                      <a:pt x="9785" y="2959"/>
                      <a:pt x="9802" y="3095"/>
                    </a:cubicBezTo>
                    <a:cubicBezTo>
                      <a:pt x="9837" y="3677"/>
                      <a:pt x="9460" y="4225"/>
                      <a:pt x="9286" y="4788"/>
                    </a:cubicBezTo>
                    <a:cubicBezTo>
                      <a:pt x="9321" y="6030"/>
                      <a:pt x="8993" y="6457"/>
                      <a:pt x="9857" y="6651"/>
                    </a:cubicBezTo>
                    <a:cubicBezTo>
                      <a:pt x="10064" y="6806"/>
                      <a:pt x="10047" y="6903"/>
                      <a:pt x="9805" y="7000"/>
                    </a:cubicBezTo>
                    <a:cubicBezTo>
                      <a:pt x="9684" y="7407"/>
                      <a:pt x="9805" y="7311"/>
                      <a:pt x="9546" y="7407"/>
                    </a:cubicBezTo>
                    <a:cubicBezTo>
                      <a:pt x="9234" y="8436"/>
                      <a:pt x="9908" y="8339"/>
                      <a:pt x="8923" y="8456"/>
                    </a:cubicBezTo>
                    <a:cubicBezTo>
                      <a:pt x="8699" y="8630"/>
                      <a:pt x="8543" y="8980"/>
                      <a:pt x="8456" y="9270"/>
                    </a:cubicBezTo>
                    <a:cubicBezTo>
                      <a:pt x="8283" y="9309"/>
                      <a:pt x="8370" y="8669"/>
                      <a:pt x="8196" y="8514"/>
                    </a:cubicBezTo>
                    <a:cubicBezTo>
                      <a:pt x="8059" y="8300"/>
                      <a:pt x="7799" y="8010"/>
                      <a:pt x="7626" y="7989"/>
                    </a:cubicBezTo>
                    <a:cubicBezTo>
                      <a:pt x="7522" y="8010"/>
                      <a:pt x="7194" y="8339"/>
                      <a:pt x="7107" y="8398"/>
                    </a:cubicBezTo>
                    <a:cubicBezTo>
                      <a:pt x="6934" y="8514"/>
                      <a:pt x="7038" y="8824"/>
                      <a:pt x="7004" y="9038"/>
                    </a:cubicBezTo>
                    <a:cubicBezTo>
                      <a:pt x="6934" y="9387"/>
                      <a:pt x="6865" y="9522"/>
                      <a:pt x="6588" y="9678"/>
                    </a:cubicBezTo>
                    <a:cubicBezTo>
                      <a:pt x="6364" y="9659"/>
                      <a:pt x="6191" y="9309"/>
                      <a:pt x="5966" y="9270"/>
                    </a:cubicBezTo>
                    <a:cubicBezTo>
                      <a:pt x="5672" y="9213"/>
                      <a:pt x="5499" y="9096"/>
                      <a:pt x="5188" y="8980"/>
                    </a:cubicBezTo>
                    <a:cubicBezTo>
                      <a:pt x="4842" y="9232"/>
                      <a:pt x="5170" y="9328"/>
                      <a:pt x="4929" y="9678"/>
                    </a:cubicBezTo>
                    <a:cubicBezTo>
                      <a:pt x="4894" y="9717"/>
                      <a:pt x="4496" y="9833"/>
                      <a:pt x="4409" y="9853"/>
                    </a:cubicBezTo>
                    <a:cubicBezTo>
                      <a:pt x="4115" y="10066"/>
                      <a:pt x="4064" y="10027"/>
                      <a:pt x="3684" y="9969"/>
                    </a:cubicBezTo>
                    <a:cubicBezTo>
                      <a:pt x="3476" y="9737"/>
                      <a:pt x="3458" y="9756"/>
                      <a:pt x="3684" y="991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6" name="Freeform 55"/>
              <p:cNvSpPr/>
              <p:nvPr/>
            </p:nvSpPr>
            <p:spPr bwMode="auto">
              <a:xfrm>
                <a:off x="5257236" y="3444883"/>
                <a:ext cx="887482" cy="1326534"/>
              </a:xfrm>
              <a:custGeom>
                <a:gdLst>
                  <a:gd name="T0" fmla="*/ 2147483647 w 497"/>
                  <a:gd name="T1" fmla="*/ 2147483647 h 724"/>
                  <a:gd name="T2" fmla="*/ 2147483647 w 497"/>
                  <a:gd name="T3" fmla="*/ 2147483647 h 724"/>
                  <a:gd name="T4" fmla="*/ 2147483647 w 497"/>
                  <a:gd name="T5" fmla="*/ 2147483647 h 724"/>
                  <a:gd name="T6" fmla="*/ 2147483647 w 497"/>
                  <a:gd name="T7" fmla="*/ 2147483647 h 724"/>
                  <a:gd name="T8" fmla="*/ 2147483647 w 497"/>
                  <a:gd name="T9" fmla="*/ 2147483647 h 724"/>
                  <a:gd name="T10" fmla="*/ 0 w 497"/>
                  <a:gd name="T11" fmla="*/ 2147483647 h 724"/>
                  <a:gd name="T12" fmla="*/ 2147483647 w 497"/>
                  <a:gd name="T13" fmla="*/ 2147483647 h 724"/>
                  <a:gd name="T14" fmla="*/ 2147483647 w 497"/>
                  <a:gd name="T15" fmla="*/ 2147483647 h 724"/>
                  <a:gd name="T16" fmla="*/ 2147483647 w 497"/>
                  <a:gd name="T17" fmla="*/ 2147483647 h 724"/>
                  <a:gd name="T18" fmla="*/ 2147483647 w 497"/>
                  <a:gd name="T19" fmla="*/ 2147483647 h 724"/>
                  <a:gd name="T20" fmla="*/ 2147483647 w 497"/>
                  <a:gd name="T21" fmla="*/ 2147483647 h 724"/>
                  <a:gd name="T22" fmla="*/ 2147483647 w 497"/>
                  <a:gd name="T23" fmla="*/ 2147483647 h 724"/>
                  <a:gd name="T24" fmla="*/ 2147483647 w 497"/>
                  <a:gd name="T25" fmla="*/ 2147483647 h 724"/>
                  <a:gd name="T26" fmla="*/ 2147483647 w 497"/>
                  <a:gd name="T27" fmla="*/ 2147483647 h 724"/>
                  <a:gd name="T28" fmla="*/ 2147483647 w 497"/>
                  <a:gd name="T29" fmla="*/ 2147483647 h 724"/>
                  <a:gd name="T30" fmla="*/ 2147483647 w 497"/>
                  <a:gd name="T31" fmla="*/ 2147483647 h 724"/>
                  <a:gd name="T32" fmla="*/ 2147483647 w 497"/>
                  <a:gd name="T33" fmla="*/ 2147483647 h 724"/>
                  <a:gd name="T34" fmla="*/ 2147483647 w 497"/>
                  <a:gd name="T35" fmla="*/ 2147483647 h 724"/>
                  <a:gd name="T36" fmla="*/ 2147483647 w 497"/>
                  <a:gd name="T37" fmla="*/ 2147483647 h 724"/>
                  <a:gd name="T38" fmla="*/ 2147483647 w 497"/>
                  <a:gd name="T39" fmla="*/ 2147483647 h 724"/>
                  <a:gd name="T40" fmla="*/ 2147483647 w 497"/>
                  <a:gd name="T41" fmla="*/ 2147483647 h 724"/>
                  <a:gd name="T42" fmla="*/ 2147483647 w 497"/>
                  <a:gd name="T43" fmla="*/ 2147483647 h 724"/>
                  <a:gd name="T44" fmla="*/ 2147483647 w 497"/>
                  <a:gd name="T45" fmla="*/ 2147483647 h 724"/>
                  <a:gd name="T46" fmla="*/ 2147483647 w 497"/>
                  <a:gd name="T47" fmla="*/ 2147483647 h 724"/>
                  <a:gd name="T48" fmla="*/ 2147483647 w 497"/>
                  <a:gd name="T49" fmla="*/ 2147483647 h 724"/>
                  <a:gd name="T50" fmla="*/ 2147483647 w 497"/>
                  <a:gd name="T51" fmla="*/ 2147483647 h 724"/>
                  <a:gd name="T52" fmla="*/ 2147483647 w 497"/>
                  <a:gd name="T53" fmla="*/ 2147483647 h 724"/>
                  <a:gd name="T54" fmla="*/ 2147483647 w 497"/>
                  <a:gd name="T55" fmla="*/ 2147483647 h 724"/>
                  <a:gd name="T56" fmla="*/ 2147483647 w 497"/>
                  <a:gd name="T57" fmla="*/ 2147483647 h 724"/>
                  <a:gd name="T58" fmla="*/ 2147483647 w 497"/>
                  <a:gd name="T59" fmla="*/ 2147483647 h 724"/>
                  <a:gd name="T60" fmla="*/ 2147483647 w 497"/>
                  <a:gd name="T61" fmla="*/ 2147483647 h 724"/>
                  <a:gd name="T62" fmla="*/ 2147483647 w 497"/>
                  <a:gd name="T63" fmla="*/ 2147483647 h 72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97"/>
                  <a:gd name="T97" fmla="*/ 0 h 724"/>
                  <a:gd name="T98" fmla="*/ 497 w 497"/>
                  <a:gd name="T99" fmla="*/ 724 h 724"/>
                  <a:gd name="connsiteX0" fmla="*/ 2413 w 10464"/>
                  <a:gd name="connsiteY0" fmla="*/ 9791 h 10011"/>
                  <a:gd name="connsiteX1" fmla="*/ 2603 w 10464"/>
                  <a:gd name="connsiteY1" fmla="*/ 9274 h 10011"/>
                  <a:gd name="connsiteX2" fmla="*/ 1968 w 10464"/>
                  <a:gd name="connsiteY2" fmla="*/ 9103 h 10011"/>
                  <a:gd name="connsiteX3" fmla="*/ 1016 w 10464"/>
                  <a:gd name="connsiteY3" fmla="*/ 9060 h 10011"/>
                  <a:gd name="connsiteX4" fmla="*/ 635 w 10464"/>
                  <a:gd name="connsiteY4" fmla="*/ 8370 h 10011"/>
                  <a:gd name="connsiteX5" fmla="*/ 380 w 10464"/>
                  <a:gd name="connsiteY5" fmla="*/ 7553 h 10011"/>
                  <a:gd name="connsiteX6" fmla="*/ 571 w 10464"/>
                  <a:gd name="connsiteY6" fmla="*/ 7295 h 10011"/>
                  <a:gd name="connsiteX7" fmla="*/ 827 w 10464"/>
                  <a:gd name="connsiteY7" fmla="*/ 7037 h 10011"/>
                  <a:gd name="connsiteX8" fmla="*/ 571 w 10464"/>
                  <a:gd name="connsiteY8" fmla="*/ 6692 h 10011"/>
                  <a:gd name="connsiteX9" fmla="*/ 445 w 10464"/>
                  <a:gd name="connsiteY9" fmla="*/ 6436 h 10011"/>
                  <a:gd name="connsiteX10" fmla="*/ 380 w 10464"/>
                  <a:gd name="connsiteY10" fmla="*/ 6004 h 10011"/>
                  <a:gd name="connsiteX11" fmla="*/ 0 w 10464"/>
                  <a:gd name="connsiteY11" fmla="*/ 5616 h 10011"/>
                  <a:gd name="connsiteX12" fmla="*/ 253 w 10464"/>
                  <a:gd name="connsiteY12" fmla="*/ 5402 h 10011"/>
                  <a:gd name="connsiteX13" fmla="*/ 194 w 10464"/>
                  <a:gd name="connsiteY13" fmla="*/ 5006 h 10011"/>
                  <a:gd name="connsiteX14" fmla="*/ 1016 w 10464"/>
                  <a:gd name="connsiteY14" fmla="*/ 5014 h 10011"/>
                  <a:gd name="connsiteX15" fmla="*/ 1968 w 10464"/>
                  <a:gd name="connsiteY15" fmla="*/ 5660 h 10011"/>
                  <a:gd name="connsiteX16" fmla="*/ 2477 w 10464"/>
                  <a:gd name="connsiteY16" fmla="*/ 5229 h 10011"/>
                  <a:gd name="connsiteX17" fmla="*/ 3112 w 10464"/>
                  <a:gd name="connsiteY17" fmla="*/ 5100 h 10011"/>
                  <a:gd name="connsiteX18" fmla="*/ 3430 w 10464"/>
                  <a:gd name="connsiteY18" fmla="*/ 4540 h 10011"/>
                  <a:gd name="connsiteX19" fmla="*/ 4063 w 10464"/>
                  <a:gd name="connsiteY19" fmla="*/ 3981 h 10011"/>
                  <a:gd name="connsiteX20" fmla="*/ 3238 w 10464"/>
                  <a:gd name="connsiteY20" fmla="*/ 3637 h 10011"/>
                  <a:gd name="connsiteX21" fmla="*/ 2979 w 10464"/>
                  <a:gd name="connsiteY21" fmla="*/ 2507 h 10011"/>
                  <a:gd name="connsiteX22" fmla="*/ 3430 w 10464"/>
                  <a:gd name="connsiteY22" fmla="*/ 1785 h 10011"/>
                  <a:gd name="connsiteX23" fmla="*/ 3889 w 10464"/>
                  <a:gd name="connsiteY23" fmla="*/ 1656 h 10011"/>
                  <a:gd name="connsiteX24" fmla="*/ 4801 w 10464"/>
                  <a:gd name="connsiteY24" fmla="*/ 851 h 10011"/>
                  <a:gd name="connsiteX25" fmla="*/ 5724 w 10464"/>
                  <a:gd name="connsiteY25" fmla="*/ 697 h 10011"/>
                  <a:gd name="connsiteX26" fmla="*/ 6950 w 10464"/>
                  <a:gd name="connsiteY26" fmla="*/ 376 h 10011"/>
                  <a:gd name="connsiteX27" fmla="*/ 7557 w 10464"/>
                  <a:gd name="connsiteY27" fmla="*/ 409 h 10011"/>
                  <a:gd name="connsiteX28" fmla="*/ 8254 w 10464"/>
                  <a:gd name="connsiteY28" fmla="*/ 194 h 10011"/>
                  <a:gd name="connsiteX29" fmla="*/ 8439 w 10464"/>
                  <a:gd name="connsiteY29" fmla="*/ 472 h 10011"/>
                  <a:gd name="connsiteX30" fmla="*/ 9332 w 10464"/>
                  <a:gd name="connsiteY30" fmla="*/ 19 h 10011"/>
                  <a:gd name="connsiteX31" fmla="*/ 10444 w 10464"/>
                  <a:gd name="connsiteY31" fmla="*/ 91 h 10011"/>
                  <a:gd name="connsiteX32" fmla="*/ 9143 w 10464"/>
                  <a:gd name="connsiteY32" fmla="*/ 580 h 10011"/>
                  <a:gd name="connsiteX33" fmla="*/ 8826 w 10464"/>
                  <a:gd name="connsiteY33" fmla="*/ 925 h 10011"/>
                  <a:gd name="connsiteX34" fmla="*/ 9334 w 10464"/>
                  <a:gd name="connsiteY34" fmla="*/ 1270 h 10011"/>
                  <a:gd name="connsiteX35" fmla="*/ 8635 w 10464"/>
                  <a:gd name="connsiteY35" fmla="*/ 1571 h 10011"/>
                  <a:gd name="connsiteX36" fmla="*/ 9081 w 10464"/>
                  <a:gd name="connsiteY36" fmla="*/ 2002 h 10011"/>
                  <a:gd name="connsiteX37" fmla="*/ 8509 w 10464"/>
                  <a:gd name="connsiteY37" fmla="*/ 2345 h 10011"/>
                  <a:gd name="connsiteX38" fmla="*/ 8635 w 10464"/>
                  <a:gd name="connsiteY38" fmla="*/ 2475 h 10011"/>
                  <a:gd name="connsiteX39" fmla="*/ 9651 w 10464"/>
                  <a:gd name="connsiteY39" fmla="*/ 2733 h 10011"/>
                  <a:gd name="connsiteX40" fmla="*/ 8891 w 10464"/>
                  <a:gd name="connsiteY40" fmla="*/ 3206 h 10011"/>
                  <a:gd name="connsiteX41" fmla="*/ 9397 w 10464"/>
                  <a:gd name="connsiteY41" fmla="*/ 3550 h 10011"/>
                  <a:gd name="connsiteX42" fmla="*/ 9081 w 10464"/>
                  <a:gd name="connsiteY42" fmla="*/ 4024 h 10011"/>
                  <a:gd name="connsiteX43" fmla="*/ 8635 w 10464"/>
                  <a:gd name="connsiteY43" fmla="*/ 4024 h 10011"/>
                  <a:gd name="connsiteX44" fmla="*/ 8699 w 10464"/>
                  <a:gd name="connsiteY44" fmla="*/ 4670 h 10011"/>
                  <a:gd name="connsiteX45" fmla="*/ 8952 w 10464"/>
                  <a:gd name="connsiteY45" fmla="*/ 4713 h 10011"/>
                  <a:gd name="connsiteX46" fmla="*/ 8509 w 10464"/>
                  <a:gd name="connsiteY46" fmla="*/ 5358 h 10011"/>
                  <a:gd name="connsiteX47" fmla="*/ 8573 w 10464"/>
                  <a:gd name="connsiteY47" fmla="*/ 5530 h 10011"/>
                  <a:gd name="connsiteX48" fmla="*/ 8763 w 10464"/>
                  <a:gd name="connsiteY48" fmla="*/ 5574 h 10011"/>
                  <a:gd name="connsiteX49" fmla="*/ 8445 w 10464"/>
                  <a:gd name="connsiteY49" fmla="*/ 6177 h 10011"/>
                  <a:gd name="connsiteX50" fmla="*/ 8509 w 10464"/>
                  <a:gd name="connsiteY50" fmla="*/ 6478 h 10011"/>
                  <a:gd name="connsiteX51" fmla="*/ 8128 w 10464"/>
                  <a:gd name="connsiteY51" fmla="*/ 6821 h 10011"/>
                  <a:gd name="connsiteX52" fmla="*/ 7811 w 10464"/>
                  <a:gd name="connsiteY52" fmla="*/ 7037 h 10011"/>
                  <a:gd name="connsiteX53" fmla="*/ 7557 w 10464"/>
                  <a:gd name="connsiteY53" fmla="*/ 7338 h 10011"/>
                  <a:gd name="connsiteX54" fmla="*/ 7428 w 10464"/>
                  <a:gd name="connsiteY54" fmla="*/ 7683 h 10011"/>
                  <a:gd name="connsiteX55" fmla="*/ 6960 w 10464"/>
                  <a:gd name="connsiteY55" fmla="*/ 8081 h 10011"/>
                  <a:gd name="connsiteX56" fmla="*/ 6540 w 10464"/>
                  <a:gd name="connsiteY56" fmla="*/ 8242 h 10011"/>
                  <a:gd name="connsiteX57" fmla="*/ 6477 w 10464"/>
                  <a:gd name="connsiteY57" fmla="*/ 8414 h 10011"/>
                  <a:gd name="connsiteX58" fmla="*/ 6286 w 10464"/>
                  <a:gd name="connsiteY58" fmla="*/ 8458 h 10011"/>
                  <a:gd name="connsiteX59" fmla="*/ 5968 w 10464"/>
                  <a:gd name="connsiteY59" fmla="*/ 8844 h 10011"/>
                  <a:gd name="connsiteX60" fmla="*/ 5716 w 10464"/>
                  <a:gd name="connsiteY60" fmla="*/ 9491 h 10011"/>
                  <a:gd name="connsiteX61" fmla="*/ 5333 w 10464"/>
                  <a:gd name="connsiteY61" fmla="*/ 9663 h 10011"/>
                  <a:gd name="connsiteX62" fmla="*/ 4192 w 10464"/>
                  <a:gd name="connsiteY62" fmla="*/ 9491 h 10011"/>
                  <a:gd name="connsiteX63" fmla="*/ 2921 w 10464"/>
                  <a:gd name="connsiteY63" fmla="*/ 9619 h 10011"/>
                  <a:gd name="connsiteX64" fmla="*/ 2413 w 10464"/>
                  <a:gd name="connsiteY64" fmla="*/ 9791 h 100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464" h="10011">
                    <a:moveTo>
                      <a:pt x="2413" y="9791"/>
                    </a:moveTo>
                    <a:cubicBezTo>
                      <a:pt x="2328" y="9734"/>
                      <a:pt x="2687" y="9391"/>
                      <a:pt x="2603" y="9274"/>
                    </a:cubicBezTo>
                    <a:cubicBezTo>
                      <a:pt x="2519" y="9161"/>
                      <a:pt x="2222" y="9131"/>
                      <a:pt x="1968" y="9103"/>
                    </a:cubicBezTo>
                    <a:cubicBezTo>
                      <a:pt x="1650" y="9074"/>
                      <a:pt x="1334" y="9074"/>
                      <a:pt x="1016" y="9060"/>
                    </a:cubicBezTo>
                    <a:cubicBezTo>
                      <a:pt x="931" y="8802"/>
                      <a:pt x="741" y="8600"/>
                      <a:pt x="635" y="8370"/>
                    </a:cubicBezTo>
                    <a:cubicBezTo>
                      <a:pt x="571" y="7810"/>
                      <a:pt x="571" y="7927"/>
                      <a:pt x="380" y="7553"/>
                    </a:cubicBezTo>
                    <a:cubicBezTo>
                      <a:pt x="402" y="7411"/>
                      <a:pt x="466" y="7425"/>
                      <a:pt x="571" y="7295"/>
                    </a:cubicBezTo>
                    <a:cubicBezTo>
                      <a:pt x="635" y="7223"/>
                      <a:pt x="827" y="7037"/>
                      <a:pt x="827" y="7037"/>
                    </a:cubicBezTo>
                    <a:cubicBezTo>
                      <a:pt x="910" y="6808"/>
                      <a:pt x="931" y="6750"/>
                      <a:pt x="571" y="6692"/>
                    </a:cubicBezTo>
                    <a:cubicBezTo>
                      <a:pt x="529" y="6606"/>
                      <a:pt x="466" y="6520"/>
                      <a:pt x="445" y="6436"/>
                    </a:cubicBezTo>
                    <a:cubicBezTo>
                      <a:pt x="423" y="6290"/>
                      <a:pt x="445" y="6148"/>
                      <a:pt x="380" y="6004"/>
                    </a:cubicBezTo>
                    <a:cubicBezTo>
                      <a:pt x="318" y="5860"/>
                      <a:pt x="0" y="5616"/>
                      <a:pt x="0" y="5616"/>
                    </a:cubicBezTo>
                    <a:cubicBezTo>
                      <a:pt x="64" y="5473"/>
                      <a:pt x="21" y="5473"/>
                      <a:pt x="253" y="5402"/>
                    </a:cubicBezTo>
                    <a:cubicBezTo>
                      <a:pt x="380" y="5358"/>
                      <a:pt x="194" y="5006"/>
                      <a:pt x="194" y="5006"/>
                    </a:cubicBezTo>
                    <a:cubicBezTo>
                      <a:pt x="278" y="4834"/>
                      <a:pt x="762" y="5071"/>
                      <a:pt x="1016" y="5014"/>
                    </a:cubicBezTo>
                    <a:cubicBezTo>
                      <a:pt x="1460" y="5114"/>
                      <a:pt x="1566" y="5473"/>
                      <a:pt x="1968" y="5660"/>
                    </a:cubicBezTo>
                    <a:cubicBezTo>
                      <a:pt x="2243" y="5602"/>
                      <a:pt x="2307" y="5402"/>
                      <a:pt x="2477" y="5229"/>
                    </a:cubicBezTo>
                    <a:cubicBezTo>
                      <a:pt x="2539" y="5157"/>
                      <a:pt x="2984" y="5129"/>
                      <a:pt x="3112" y="5100"/>
                    </a:cubicBezTo>
                    <a:cubicBezTo>
                      <a:pt x="3216" y="4870"/>
                      <a:pt x="3112" y="4683"/>
                      <a:pt x="3430" y="4540"/>
                    </a:cubicBezTo>
                    <a:cubicBezTo>
                      <a:pt x="3534" y="3880"/>
                      <a:pt x="3471" y="4239"/>
                      <a:pt x="4063" y="3981"/>
                    </a:cubicBezTo>
                    <a:cubicBezTo>
                      <a:pt x="3958" y="3680"/>
                      <a:pt x="3662" y="3680"/>
                      <a:pt x="3238" y="3637"/>
                    </a:cubicBezTo>
                    <a:cubicBezTo>
                      <a:pt x="2984" y="3522"/>
                      <a:pt x="2874" y="2709"/>
                      <a:pt x="2979" y="2507"/>
                    </a:cubicBezTo>
                    <a:cubicBezTo>
                      <a:pt x="3023" y="2119"/>
                      <a:pt x="3238" y="2174"/>
                      <a:pt x="3430" y="1785"/>
                    </a:cubicBezTo>
                    <a:cubicBezTo>
                      <a:pt x="3216" y="1370"/>
                      <a:pt x="3635" y="1827"/>
                      <a:pt x="3889" y="1656"/>
                    </a:cubicBezTo>
                    <a:cubicBezTo>
                      <a:pt x="4081" y="1454"/>
                      <a:pt x="4496" y="1012"/>
                      <a:pt x="4801" y="851"/>
                    </a:cubicBezTo>
                    <a:cubicBezTo>
                      <a:pt x="5107" y="692"/>
                      <a:pt x="5365" y="775"/>
                      <a:pt x="5724" y="697"/>
                    </a:cubicBezTo>
                    <a:cubicBezTo>
                      <a:pt x="6083" y="617"/>
                      <a:pt x="6633" y="376"/>
                      <a:pt x="6950" y="376"/>
                    </a:cubicBezTo>
                    <a:cubicBezTo>
                      <a:pt x="7416" y="320"/>
                      <a:pt x="7450" y="122"/>
                      <a:pt x="7557" y="409"/>
                    </a:cubicBezTo>
                    <a:cubicBezTo>
                      <a:pt x="7767" y="395"/>
                      <a:pt x="8107" y="184"/>
                      <a:pt x="8254" y="194"/>
                    </a:cubicBezTo>
                    <a:cubicBezTo>
                      <a:pt x="8402" y="205"/>
                      <a:pt x="8101" y="500"/>
                      <a:pt x="8439" y="472"/>
                    </a:cubicBezTo>
                    <a:cubicBezTo>
                      <a:pt x="9076" y="307"/>
                      <a:pt x="8998" y="82"/>
                      <a:pt x="9332" y="19"/>
                    </a:cubicBezTo>
                    <a:cubicBezTo>
                      <a:pt x="9666" y="-44"/>
                      <a:pt x="10614" y="63"/>
                      <a:pt x="10444" y="91"/>
                    </a:cubicBezTo>
                    <a:cubicBezTo>
                      <a:pt x="10254" y="463"/>
                      <a:pt x="9779" y="524"/>
                      <a:pt x="9143" y="580"/>
                    </a:cubicBezTo>
                    <a:cubicBezTo>
                      <a:pt x="9059" y="753"/>
                      <a:pt x="9101" y="867"/>
                      <a:pt x="8826" y="925"/>
                    </a:cubicBezTo>
                    <a:cubicBezTo>
                      <a:pt x="8973" y="1069"/>
                      <a:pt x="9143" y="1141"/>
                      <a:pt x="9334" y="1270"/>
                    </a:cubicBezTo>
                    <a:cubicBezTo>
                      <a:pt x="9504" y="1627"/>
                      <a:pt x="9186" y="1542"/>
                      <a:pt x="8635" y="1571"/>
                    </a:cubicBezTo>
                    <a:cubicBezTo>
                      <a:pt x="8699" y="1814"/>
                      <a:pt x="8783" y="1872"/>
                      <a:pt x="9081" y="2002"/>
                    </a:cubicBezTo>
                    <a:cubicBezTo>
                      <a:pt x="8952" y="2647"/>
                      <a:pt x="9229" y="2029"/>
                      <a:pt x="8509" y="2345"/>
                    </a:cubicBezTo>
                    <a:cubicBezTo>
                      <a:pt x="8445" y="2374"/>
                      <a:pt x="8573" y="2447"/>
                      <a:pt x="8635" y="2475"/>
                    </a:cubicBezTo>
                    <a:cubicBezTo>
                      <a:pt x="8742" y="2532"/>
                      <a:pt x="9482" y="2690"/>
                      <a:pt x="9651" y="2733"/>
                    </a:cubicBezTo>
                    <a:cubicBezTo>
                      <a:pt x="9567" y="3306"/>
                      <a:pt x="9546" y="3063"/>
                      <a:pt x="8891" y="3206"/>
                    </a:cubicBezTo>
                    <a:cubicBezTo>
                      <a:pt x="8973" y="3535"/>
                      <a:pt x="8973" y="3478"/>
                      <a:pt x="9397" y="3550"/>
                    </a:cubicBezTo>
                    <a:cubicBezTo>
                      <a:pt x="9312" y="3752"/>
                      <a:pt x="9355" y="3896"/>
                      <a:pt x="9081" y="4024"/>
                    </a:cubicBezTo>
                    <a:cubicBezTo>
                      <a:pt x="8932" y="3995"/>
                      <a:pt x="8128" y="3794"/>
                      <a:pt x="8635" y="4024"/>
                    </a:cubicBezTo>
                    <a:cubicBezTo>
                      <a:pt x="8656" y="4239"/>
                      <a:pt x="8614" y="4469"/>
                      <a:pt x="8699" y="4670"/>
                    </a:cubicBezTo>
                    <a:cubicBezTo>
                      <a:pt x="8721" y="4728"/>
                      <a:pt x="8932" y="4656"/>
                      <a:pt x="8952" y="4713"/>
                    </a:cubicBezTo>
                    <a:cubicBezTo>
                      <a:pt x="9143" y="5372"/>
                      <a:pt x="9059" y="5301"/>
                      <a:pt x="8509" y="5358"/>
                    </a:cubicBezTo>
                    <a:cubicBezTo>
                      <a:pt x="8530" y="5416"/>
                      <a:pt x="8509" y="5487"/>
                      <a:pt x="8573" y="5530"/>
                    </a:cubicBezTo>
                    <a:cubicBezTo>
                      <a:pt x="8614" y="5558"/>
                      <a:pt x="8763" y="5530"/>
                      <a:pt x="8763" y="5574"/>
                    </a:cubicBezTo>
                    <a:cubicBezTo>
                      <a:pt x="8805" y="5688"/>
                      <a:pt x="8487" y="6033"/>
                      <a:pt x="8445" y="6177"/>
                    </a:cubicBezTo>
                    <a:cubicBezTo>
                      <a:pt x="8403" y="6319"/>
                      <a:pt x="8552" y="6376"/>
                      <a:pt x="8509" y="6478"/>
                    </a:cubicBezTo>
                    <a:cubicBezTo>
                      <a:pt x="8360" y="6634"/>
                      <a:pt x="8360" y="6722"/>
                      <a:pt x="8128" y="6821"/>
                    </a:cubicBezTo>
                    <a:cubicBezTo>
                      <a:pt x="8043" y="6908"/>
                      <a:pt x="7895" y="6951"/>
                      <a:pt x="7811" y="7037"/>
                    </a:cubicBezTo>
                    <a:cubicBezTo>
                      <a:pt x="7493" y="7411"/>
                      <a:pt x="8001" y="7137"/>
                      <a:pt x="7557" y="7338"/>
                    </a:cubicBezTo>
                    <a:cubicBezTo>
                      <a:pt x="7387" y="7683"/>
                      <a:pt x="7527" y="7559"/>
                      <a:pt x="7428" y="7683"/>
                    </a:cubicBezTo>
                    <a:cubicBezTo>
                      <a:pt x="7329" y="7807"/>
                      <a:pt x="7489" y="7838"/>
                      <a:pt x="6960" y="8081"/>
                    </a:cubicBezTo>
                    <a:cubicBezTo>
                      <a:pt x="6727" y="8311"/>
                      <a:pt x="6625" y="8040"/>
                      <a:pt x="6540" y="8242"/>
                    </a:cubicBezTo>
                    <a:cubicBezTo>
                      <a:pt x="6519" y="8299"/>
                      <a:pt x="6540" y="8370"/>
                      <a:pt x="6477" y="8414"/>
                    </a:cubicBezTo>
                    <a:cubicBezTo>
                      <a:pt x="6435" y="8443"/>
                      <a:pt x="6349" y="8443"/>
                      <a:pt x="6286" y="8458"/>
                    </a:cubicBezTo>
                    <a:cubicBezTo>
                      <a:pt x="6160" y="8586"/>
                      <a:pt x="6096" y="8715"/>
                      <a:pt x="5968" y="8844"/>
                    </a:cubicBezTo>
                    <a:cubicBezTo>
                      <a:pt x="5905" y="9074"/>
                      <a:pt x="5821" y="9274"/>
                      <a:pt x="5716" y="9491"/>
                    </a:cubicBezTo>
                    <a:cubicBezTo>
                      <a:pt x="5672" y="9590"/>
                      <a:pt x="5333" y="9663"/>
                      <a:pt x="5333" y="9663"/>
                    </a:cubicBezTo>
                    <a:cubicBezTo>
                      <a:pt x="5080" y="9677"/>
                      <a:pt x="4592" y="9491"/>
                      <a:pt x="4192" y="9491"/>
                    </a:cubicBezTo>
                    <a:cubicBezTo>
                      <a:pt x="3789" y="9491"/>
                      <a:pt x="3216" y="9575"/>
                      <a:pt x="2921" y="9619"/>
                    </a:cubicBezTo>
                    <a:cubicBezTo>
                      <a:pt x="2646" y="9805"/>
                      <a:pt x="2264" y="10293"/>
                      <a:pt x="2413" y="9791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7" name="Freeform 56"/>
              <p:cNvSpPr/>
              <p:nvPr/>
            </p:nvSpPr>
            <p:spPr bwMode="auto">
              <a:xfrm>
                <a:off x="5959932" y="3281986"/>
                <a:ext cx="1184391" cy="1260169"/>
              </a:xfrm>
              <a:custGeom>
                <a:gdLst>
                  <a:gd name="T0" fmla="*/ 2147483647 w 684"/>
                  <a:gd name="T1" fmla="*/ 2147483647 h 664"/>
                  <a:gd name="T2" fmla="*/ 2147483647 w 684"/>
                  <a:gd name="T3" fmla="*/ 2147483647 h 664"/>
                  <a:gd name="T4" fmla="*/ 2147483647 w 684"/>
                  <a:gd name="T5" fmla="*/ 2147483647 h 664"/>
                  <a:gd name="T6" fmla="*/ 2147483647 w 684"/>
                  <a:gd name="T7" fmla="*/ 2147483647 h 664"/>
                  <a:gd name="T8" fmla="*/ 2147483647 w 684"/>
                  <a:gd name="T9" fmla="*/ 2147483647 h 664"/>
                  <a:gd name="T10" fmla="*/ 2147483647 w 684"/>
                  <a:gd name="T11" fmla="*/ 2147483647 h 664"/>
                  <a:gd name="T12" fmla="*/ 2147483647 w 684"/>
                  <a:gd name="T13" fmla="*/ 2147483647 h 664"/>
                  <a:gd name="T14" fmla="*/ 2147483647 w 684"/>
                  <a:gd name="T15" fmla="*/ 2147483647 h 664"/>
                  <a:gd name="T16" fmla="*/ 2147483647 w 684"/>
                  <a:gd name="T17" fmla="*/ 2147483647 h 664"/>
                  <a:gd name="T18" fmla="*/ 2147483647 w 684"/>
                  <a:gd name="T19" fmla="*/ 2147483647 h 664"/>
                  <a:gd name="T20" fmla="*/ 2147483647 w 684"/>
                  <a:gd name="T21" fmla="*/ 2147483647 h 664"/>
                  <a:gd name="T22" fmla="*/ 2147483647 w 684"/>
                  <a:gd name="T23" fmla="*/ 2147483647 h 664"/>
                  <a:gd name="T24" fmla="*/ 2147483647 w 684"/>
                  <a:gd name="T25" fmla="*/ 2147483647 h 664"/>
                  <a:gd name="T26" fmla="*/ 2147483647 w 684"/>
                  <a:gd name="T27" fmla="*/ 2147483647 h 664"/>
                  <a:gd name="T28" fmla="*/ 2147483647 w 684"/>
                  <a:gd name="T29" fmla="*/ 2147483647 h 664"/>
                  <a:gd name="T30" fmla="*/ 2147483647 w 684"/>
                  <a:gd name="T31" fmla="*/ 2147483647 h 664"/>
                  <a:gd name="T32" fmla="*/ 2147483647 w 684"/>
                  <a:gd name="T33" fmla="*/ 2147483647 h 664"/>
                  <a:gd name="T34" fmla="*/ 2147483647 w 684"/>
                  <a:gd name="T35" fmla="*/ 2147483647 h 664"/>
                  <a:gd name="T36" fmla="*/ 2147483647 w 684"/>
                  <a:gd name="T37" fmla="*/ 2147483647 h 664"/>
                  <a:gd name="T38" fmla="*/ 2147483647 w 684"/>
                  <a:gd name="T39" fmla="*/ 2147483647 h 664"/>
                  <a:gd name="T40" fmla="*/ 2147483647 w 684"/>
                  <a:gd name="T41" fmla="*/ 2147483647 h 664"/>
                  <a:gd name="T42" fmla="*/ 2147483647 w 684"/>
                  <a:gd name="T43" fmla="*/ 2147483647 h 664"/>
                  <a:gd name="T44" fmla="*/ 2147483647 w 684"/>
                  <a:gd name="T45" fmla="*/ 2147483647 h 664"/>
                  <a:gd name="T46" fmla="*/ 2147483647 w 684"/>
                  <a:gd name="T47" fmla="*/ 2147483647 h 664"/>
                  <a:gd name="T48" fmla="*/ 2147483647 w 684"/>
                  <a:gd name="T49" fmla="*/ 2147483647 h 664"/>
                  <a:gd name="T50" fmla="*/ 2147483647 w 684"/>
                  <a:gd name="T51" fmla="*/ 2147483647 h 664"/>
                  <a:gd name="T52" fmla="*/ 2147483647 w 684"/>
                  <a:gd name="T53" fmla="*/ 2147483647 h 664"/>
                  <a:gd name="T54" fmla="*/ 2147483647 w 684"/>
                  <a:gd name="T55" fmla="*/ 2147483647 h 664"/>
                  <a:gd name="T56" fmla="*/ 2147483647 w 684"/>
                  <a:gd name="T57" fmla="*/ 2147483647 h 664"/>
                  <a:gd name="T58" fmla="*/ 2147483647 w 684"/>
                  <a:gd name="T59" fmla="*/ 2147483647 h 664"/>
                  <a:gd name="T60" fmla="*/ 2147483647 w 684"/>
                  <a:gd name="T61" fmla="*/ 2147483647 h 664"/>
                  <a:gd name="T62" fmla="*/ 2147483647 w 684"/>
                  <a:gd name="T63" fmla="*/ 2147483647 h 664"/>
                  <a:gd name="T64" fmla="*/ 2147483647 w 684"/>
                  <a:gd name="T65" fmla="*/ 2147483647 h 664"/>
                  <a:gd name="T66" fmla="*/ 2147483647 w 684"/>
                  <a:gd name="T67" fmla="*/ 2147483647 h 664"/>
                  <a:gd name="T68" fmla="*/ 2147483647 w 684"/>
                  <a:gd name="T69" fmla="*/ 2147483647 h 664"/>
                  <a:gd name="T70" fmla="*/ 2147483647 w 684"/>
                  <a:gd name="T71" fmla="*/ 2147483647 h 6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4"/>
                  <a:gd name="T109" fmla="*/ 0 h 664"/>
                  <a:gd name="T110" fmla="*/ 684 w 684"/>
                  <a:gd name="T111" fmla="*/ 664 h 664"/>
                  <a:gd name="connsiteX0" fmla="*/ 4653 w 10000"/>
                  <a:gd name="connsiteY0" fmla="*/ 9457 h 10000"/>
                  <a:gd name="connsiteX1" fmla="*/ 1696 w 10000"/>
                  <a:gd name="connsiteY1" fmla="*/ 9502 h 10000"/>
                  <a:gd name="connsiteX2" fmla="*/ 1649 w 10000"/>
                  <a:gd name="connsiteY2" fmla="*/ 9955 h 10000"/>
                  <a:gd name="connsiteX3" fmla="*/ 1513 w 10000"/>
                  <a:gd name="connsiteY3" fmla="*/ 10000 h 10000"/>
                  <a:gd name="connsiteX4" fmla="*/ 968 w 10000"/>
                  <a:gd name="connsiteY4" fmla="*/ 9774 h 10000"/>
                  <a:gd name="connsiteX5" fmla="*/ 694 w 10000"/>
                  <a:gd name="connsiteY5" fmla="*/ 9412 h 10000"/>
                  <a:gd name="connsiteX6" fmla="*/ 739 w 10000"/>
                  <a:gd name="connsiteY6" fmla="*/ 9095 h 10000"/>
                  <a:gd name="connsiteX7" fmla="*/ 466 w 10000"/>
                  <a:gd name="connsiteY7" fmla="*/ 8507 h 10000"/>
                  <a:gd name="connsiteX8" fmla="*/ 11 w 10000"/>
                  <a:gd name="connsiteY8" fmla="*/ 8417 h 10000"/>
                  <a:gd name="connsiteX9" fmla="*/ 240 w 10000"/>
                  <a:gd name="connsiteY9" fmla="*/ 7919 h 10000"/>
                  <a:gd name="connsiteX10" fmla="*/ 194 w 10000"/>
                  <a:gd name="connsiteY10" fmla="*/ 7059 h 10000"/>
                  <a:gd name="connsiteX11" fmla="*/ 513 w 10000"/>
                  <a:gd name="connsiteY11" fmla="*/ 6742 h 10000"/>
                  <a:gd name="connsiteX12" fmla="*/ 466 w 10000"/>
                  <a:gd name="connsiteY12" fmla="*/ 6426 h 10000"/>
                  <a:gd name="connsiteX13" fmla="*/ 329 w 10000"/>
                  <a:gd name="connsiteY13" fmla="*/ 6335 h 10000"/>
                  <a:gd name="connsiteX14" fmla="*/ 148 w 10000"/>
                  <a:gd name="connsiteY14" fmla="*/ 5702 h 10000"/>
                  <a:gd name="connsiteX15" fmla="*/ 786 w 10000"/>
                  <a:gd name="connsiteY15" fmla="*/ 5430 h 10000"/>
                  <a:gd name="connsiteX16" fmla="*/ 329 w 10000"/>
                  <a:gd name="connsiteY16" fmla="*/ 4932 h 10000"/>
                  <a:gd name="connsiteX17" fmla="*/ 1012 w 10000"/>
                  <a:gd name="connsiteY17" fmla="*/ 4570 h 10000"/>
                  <a:gd name="connsiteX18" fmla="*/ 376 w 10000"/>
                  <a:gd name="connsiteY18" fmla="*/ 3982 h 10000"/>
                  <a:gd name="connsiteX19" fmla="*/ 739 w 10000"/>
                  <a:gd name="connsiteY19" fmla="*/ 3711 h 10000"/>
                  <a:gd name="connsiteX20" fmla="*/ 421 w 10000"/>
                  <a:gd name="connsiteY20" fmla="*/ 3348 h 10000"/>
                  <a:gd name="connsiteX21" fmla="*/ 285 w 10000"/>
                  <a:gd name="connsiteY21" fmla="*/ 3258 h 10000"/>
                  <a:gd name="connsiteX22" fmla="*/ 329 w 10000"/>
                  <a:gd name="connsiteY22" fmla="*/ 3077 h 10000"/>
                  <a:gd name="connsiteX23" fmla="*/ 739 w 10000"/>
                  <a:gd name="connsiteY23" fmla="*/ 3032 h 10000"/>
                  <a:gd name="connsiteX24" fmla="*/ 558 w 10000"/>
                  <a:gd name="connsiteY24" fmla="*/ 2534 h 10000"/>
                  <a:gd name="connsiteX25" fmla="*/ 513 w 10000"/>
                  <a:gd name="connsiteY25" fmla="*/ 2262 h 10000"/>
                  <a:gd name="connsiteX26" fmla="*/ 1241 w 10000"/>
                  <a:gd name="connsiteY26" fmla="*/ 1810 h 10000"/>
                  <a:gd name="connsiteX27" fmla="*/ 1814 w 10000"/>
                  <a:gd name="connsiteY27" fmla="*/ 1233 h 10000"/>
                  <a:gd name="connsiteX28" fmla="*/ 2205 w 10000"/>
                  <a:gd name="connsiteY28" fmla="*/ 928 h 10000"/>
                  <a:gd name="connsiteX29" fmla="*/ 2241 w 10000"/>
                  <a:gd name="connsiteY29" fmla="*/ 515 h 10000"/>
                  <a:gd name="connsiteX30" fmla="*/ 2196 w 10000"/>
                  <a:gd name="connsiteY30" fmla="*/ 226 h 10000"/>
                  <a:gd name="connsiteX31" fmla="*/ 2833 w 10000"/>
                  <a:gd name="connsiteY31" fmla="*/ 0 h 10000"/>
                  <a:gd name="connsiteX32" fmla="*/ 3106 w 10000"/>
                  <a:gd name="connsiteY32" fmla="*/ 45 h 10000"/>
                  <a:gd name="connsiteX33" fmla="*/ 3198 w 10000"/>
                  <a:gd name="connsiteY33" fmla="*/ 316 h 10000"/>
                  <a:gd name="connsiteX34" fmla="*/ 4789 w 10000"/>
                  <a:gd name="connsiteY34" fmla="*/ 363 h 10000"/>
                  <a:gd name="connsiteX35" fmla="*/ 5227 w 10000"/>
                  <a:gd name="connsiteY35" fmla="*/ 562 h 10000"/>
                  <a:gd name="connsiteX36" fmla="*/ 5837 w 10000"/>
                  <a:gd name="connsiteY36" fmla="*/ 408 h 10000"/>
                  <a:gd name="connsiteX37" fmla="*/ 9649 w 10000"/>
                  <a:gd name="connsiteY37" fmla="*/ 409 h 10000"/>
                  <a:gd name="connsiteX38" fmla="*/ 9814 w 10000"/>
                  <a:gd name="connsiteY38" fmla="*/ 1331 h 10000"/>
                  <a:gd name="connsiteX39" fmla="*/ 9423 w 10000"/>
                  <a:gd name="connsiteY39" fmla="*/ 2003 h 10000"/>
                  <a:gd name="connsiteX40" fmla="*/ 9187 w 10000"/>
                  <a:gd name="connsiteY40" fmla="*/ 2237 h 10000"/>
                  <a:gd name="connsiteX41" fmla="*/ 8977 w 10000"/>
                  <a:gd name="connsiteY41" fmla="*/ 2525 h 10000"/>
                  <a:gd name="connsiteX42" fmla="*/ 8584 w 10000"/>
                  <a:gd name="connsiteY42" fmla="*/ 2702 h 10000"/>
                  <a:gd name="connsiteX43" fmla="*/ 8402 w 10000"/>
                  <a:gd name="connsiteY43" fmla="*/ 2615 h 10000"/>
                  <a:gd name="connsiteX44" fmla="*/ 8259 w 10000"/>
                  <a:gd name="connsiteY44" fmla="*/ 2777 h 10000"/>
                  <a:gd name="connsiteX45" fmla="*/ 7966 w 10000"/>
                  <a:gd name="connsiteY45" fmla="*/ 3670 h 10000"/>
                  <a:gd name="connsiteX46" fmla="*/ 7602 w 10000"/>
                  <a:gd name="connsiteY46" fmla="*/ 3753 h 10000"/>
                  <a:gd name="connsiteX47" fmla="*/ 7128 w 10000"/>
                  <a:gd name="connsiteY47" fmla="*/ 4654 h 10000"/>
                  <a:gd name="connsiteX48" fmla="*/ 7757 w 10000"/>
                  <a:gd name="connsiteY48" fmla="*/ 4586 h 10000"/>
                  <a:gd name="connsiteX49" fmla="*/ 8192 w 10000"/>
                  <a:gd name="connsiteY49" fmla="*/ 4481 h 10000"/>
                  <a:gd name="connsiteX50" fmla="*/ 8448 w 10000"/>
                  <a:gd name="connsiteY50" fmla="*/ 4491 h 10000"/>
                  <a:gd name="connsiteX51" fmla="*/ 8494 w 10000"/>
                  <a:gd name="connsiteY51" fmla="*/ 4419 h 10000"/>
                  <a:gd name="connsiteX52" fmla="*/ 8419 w 10000"/>
                  <a:gd name="connsiteY52" fmla="*/ 4472 h 10000"/>
                  <a:gd name="connsiteX53" fmla="*/ 8530 w 10000"/>
                  <a:gd name="connsiteY53" fmla="*/ 4461 h 10000"/>
                  <a:gd name="connsiteX54" fmla="*/ 8557 w 10000"/>
                  <a:gd name="connsiteY54" fmla="*/ 4504 h 10000"/>
                  <a:gd name="connsiteX55" fmla="*/ 8930 w 10000"/>
                  <a:gd name="connsiteY55" fmla="*/ 4932 h 10000"/>
                  <a:gd name="connsiteX56" fmla="*/ 8629 w 10000"/>
                  <a:gd name="connsiteY56" fmla="*/ 5500 h 10000"/>
                  <a:gd name="connsiteX57" fmla="*/ 8783 w 10000"/>
                  <a:gd name="connsiteY57" fmla="*/ 6062 h 10000"/>
                  <a:gd name="connsiteX58" fmla="*/ 9274 w 10000"/>
                  <a:gd name="connsiteY58" fmla="*/ 6437 h 10000"/>
                  <a:gd name="connsiteX59" fmla="*/ 9493 w 10000"/>
                  <a:gd name="connsiteY59" fmla="*/ 6579 h 10000"/>
                  <a:gd name="connsiteX60" fmla="*/ 9608 w 10000"/>
                  <a:gd name="connsiteY60" fmla="*/ 6661 h 10000"/>
                  <a:gd name="connsiteX61" fmla="*/ 9867 w 10000"/>
                  <a:gd name="connsiteY61" fmla="*/ 6931 h 10000"/>
                  <a:gd name="connsiteX62" fmla="*/ 9977 w 10000"/>
                  <a:gd name="connsiteY62" fmla="*/ 7692 h 10000"/>
                  <a:gd name="connsiteX63" fmla="*/ 9212 w 10000"/>
                  <a:gd name="connsiteY63" fmla="*/ 7839 h 10000"/>
                  <a:gd name="connsiteX64" fmla="*/ 8403 w 10000"/>
                  <a:gd name="connsiteY64" fmla="*/ 7784 h 10000"/>
                  <a:gd name="connsiteX65" fmla="*/ 8058 w 10000"/>
                  <a:gd name="connsiteY65" fmla="*/ 7888 h 10000"/>
                  <a:gd name="connsiteX66" fmla="*/ 7335 w 10000"/>
                  <a:gd name="connsiteY66" fmla="*/ 8314 h 10000"/>
                  <a:gd name="connsiteX67" fmla="*/ 6558 w 10000"/>
                  <a:gd name="connsiteY67" fmla="*/ 8281 h 10000"/>
                  <a:gd name="connsiteX68" fmla="*/ 6132 w 10000"/>
                  <a:gd name="connsiteY68" fmla="*/ 8916 h 10000"/>
                  <a:gd name="connsiteX69" fmla="*/ 5457 w 10000"/>
                  <a:gd name="connsiteY69" fmla="*/ 9115 h 10000"/>
                  <a:gd name="connsiteX70" fmla="*/ 5069 w 10000"/>
                  <a:gd name="connsiteY70" fmla="*/ 9310 h 10000"/>
                  <a:gd name="connsiteX71" fmla="*/ 4925 w 10000"/>
                  <a:gd name="connsiteY71" fmla="*/ 9186 h 10000"/>
                  <a:gd name="connsiteX72" fmla="*/ 4789 w 10000"/>
                  <a:gd name="connsiteY72" fmla="*/ 9231 h 10000"/>
                  <a:gd name="connsiteX73" fmla="*/ 4607 w 10000"/>
                  <a:gd name="connsiteY73" fmla="*/ 9502 h 10000"/>
                  <a:gd name="connsiteX74" fmla="*/ 4653 w 10000"/>
                  <a:gd name="connsiteY74" fmla="*/ 945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4653" y="9457"/>
                    </a:moveTo>
                    <a:cubicBezTo>
                      <a:pt x="3667" y="9472"/>
                      <a:pt x="2667" y="9336"/>
                      <a:pt x="1696" y="9502"/>
                    </a:cubicBezTo>
                    <a:cubicBezTo>
                      <a:pt x="1543" y="9532"/>
                      <a:pt x="1696" y="9819"/>
                      <a:pt x="1649" y="9955"/>
                    </a:cubicBezTo>
                    <a:cubicBezTo>
                      <a:pt x="1635" y="10000"/>
                      <a:pt x="1560" y="9985"/>
                      <a:pt x="1513" y="10000"/>
                    </a:cubicBezTo>
                    <a:cubicBezTo>
                      <a:pt x="1317" y="9940"/>
                      <a:pt x="1165" y="9834"/>
                      <a:pt x="968" y="9774"/>
                    </a:cubicBezTo>
                    <a:cubicBezTo>
                      <a:pt x="861" y="9622"/>
                      <a:pt x="756" y="9577"/>
                      <a:pt x="694" y="9412"/>
                    </a:cubicBezTo>
                    <a:cubicBezTo>
                      <a:pt x="650" y="9291"/>
                      <a:pt x="846" y="9261"/>
                      <a:pt x="739" y="9095"/>
                    </a:cubicBezTo>
                    <a:cubicBezTo>
                      <a:pt x="694" y="8944"/>
                      <a:pt x="588" y="8612"/>
                      <a:pt x="466" y="8507"/>
                    </a:cubicBezTo>
                    <a:cubicBezTo>
                      <a:pt x="346" y="8402"/>
                      <a:pt x="42" y="8507"/>
                      <a:pt x="11" y="8417"/>
                    </a:cubicBezTo>
                    <a:cubicBezTo>
                      <a:pt x="-48" y="8220"/>
                      <a:pt x="164" y="8130"/>
                      <a:pt x="240" y="7919"/>
                    </a:cubicBezTo>
                    <a:cubicBezTo>
                      <a:pt x="254" y="7662"/>
                      <a:pt x="437" y="7210"/>
                      <a:pt x="194" y="7059"/>
                    </a:cubicBezTo>
                    <a:cubicBezTo>
                      <a:pt x="376" y="6998"/>
                      <a:pt x="451" y="6923"/>
                      <a:pt x="513" y="6742"/>
                    </a:cubicBezTo>
                    <a:cubicBezTo>
                      <a:pt x="497" y="6637"/>
                      <a:pt x="513" y="6516"/>
                      <a:pt x="466" y="6426"/>
                    </a:cubicBezTo>
                    <a:cubicBezTo>
                      <a:pt x="451" y="6381"/>
                      <a:pt x="361" y="6381"/>
                      <a:pt x="329" y="6335"/>
                    </a:cubicBezTo>
                    <a:cubicBezTo>
                      <a:pt x="224" y="6184"/>
                      <a:pt x="178" y="5883"/>
                      <a:pt x="148" y="5702"/>
                    </a:cubicBezTo>
                    <a:cubicBezTo>
                      <a:pt x="240" y="5144"/>
                      <a:pt x="329" y="5535"/>
                      <a:pt x="786" y="5430"/>
                    </a:cubicBezTo>
                    <a:cubicBezTo>
                      <a:pt x="709" y="4932"/>
                      <a:pt x="650" y="5144"/>
                      <a:pt x="329" y="4932"/>
                    </a:cubicBezTo>
                    <a:cubicBezTo>
                      <a:pt x="178" y="4495"/>
                      <a:pt x="709" y="4600"/>
                      <a:pt x="1012" y="4570"/>
                    </a:cubicBezTo>
                    <a:cubicBezTo>
                      <a:pt x="922" y="4057"/>
                      <a:pt x="831" y="4133"/>
                      <a:pt x="376" y="3982"/>
                    </a:cubicBezTo>
                    <a:cubicBezTo>
                      <a:pt x="194" y="3711"/>
                      <a:pt x="513" y="3741"/>
                      <a:pt x="739" y="3711"/>
                    </a:cubicBezTo>
                    <a:cubicBezTo>
                      <a:pt x="664" y="3424"/>
                      <a:pt x="739" y="3559"/>
                      <a:pt x="421" y="3348"/>
                    </a:cubicBezTo>
                    <a:lnTo>
                      <a:pt x="285" y="3258"/>
                    </a:lnTo>
                    <a:cubicBezTo>
                      <a:pt x="300" y="3198"/>
                      <a:pt x="270" y="3107"/>
                      <a:pt x="329" y="3077"/>
                    </a:cubicBezTo>
                    <a:cubicBezTo>
                      <a:pt x="451" y="3017"/>
                      <a:pt x="650" y="3138"/>
                      <a:pt x="739" y="3032"/>
                    </a:cubicBezTo>
                    <a:cubicBezTo>
                      <a:pt x="968" y="2760"/>
                      <a:pt x="694" y="2625"/>
                      <a:pt x="558" y="2534"/>
                    </a:cubicBezTo>
                    <a:cubicBezTo>
                      <a:pt x="421" y="2322"/>
                      <a:pt x="466" y="2489"/>
                      <a:pt x="513" y="2262"/>
                    </a:cubicBezTo>
                    <a:cubicBezTo>
                      <a:pt x="619" y="1720"/>
                      <a:pt x="588" y="1871"/>
                      <a:pt x="1241" y="1810"/>
                    </a:cubicBezTo>
                    <a:cubicBezTo>
                      <a:pt x="1665" y="1675"/>
                      <a:pt x="1653" y="1380"/>
                      <a:pt x="1814" y="1233"/>
                    </a:cubicBezTo>
                    <a:cubicBezTo>
                      <a:pt x="1975" y="1086"/>
                      <a:pt x="2039" y="943"/>
                      <a:pt x="2205" y="928"/>
                    </a:cubicBezTo>
                    <a:cubicBezTo>
                      <a:pt x="2266" y="748"/>
                      <a:pt x="2166" y="682"/>
                      <a:pt x="2241" y="515"/>
                    </a:cubicBezTo>
                    <a:cubicBezTo>
                      <a:pt x="2257" y="470"/>
                      <a:pt x="2151" y="241"/>
                      <a:pt x="2196" y="226"/>
                    </a:cubicBezTo>
                    <a:cubicBezTo>
                      <a:pt x="2424" y="166"/>
                      <a:pt x="2605" y="60"/>
                      <a:pt x="2833" y="0"/>
                    </a:cubicBezTo>
                    <a:cubicBezTo>
                      <a:pt x="2924" y="15"/>
                      <a:pt x="3030" y="-15"/>
                      <a:pt x="3106" y="45"/>
                    </a:cubicBezTo>
                    <a:cubicBezTo>
                      <a:pt x="3181" y="105"/>
                      <a:pt x="3106" y="316"/>
                      <a:pt x="3198" y="316"/>
                    </a:cubicBezTo>
                    <a:lnTo>
                      <a:pt x="4789" y="363"/>
                    </a:lnTo>
                    <a:cubicBezTo>
                      <a:pt x="4866" y="588"/>
                      <a:pt x="5029" y="502"/>
                      <a:pt x="5227" y="562"/>
                    </a:cubicBezTo>
                    <a:cubicBezTo>
                      <a:pt x="5485" y="502"/>
                      <a:pt x="5608" y="483"/>
                      <a:pt x="5837" y="408"/>
                    </a:cubicBezTo>
                    <a:cubicBezTo>
                      <a:pt x="7338" y="543"/>
                      <a:pt x="7587" y="379"/>
                      <a:pt x="9649" y="409"/>
                    </a:cubicBezTo>
                    <a:cubicBezTo>
                      <a:pt x="9452" y="605"/>
                      <a:pt x="10041" y="1181"/>
                      <a:pt x="9814" y="1331"/>
                    </a:cubicBezTo>
                    <a:cubicBezTo>
                      <a:pt x="9768" y="1769"/>
                      <a:pt x="9863" y="1897"/>
                      <a:pt x="9423" y="2003"/>
                    </a:cubicBezTo>
                    <a:cubicBezTo>
                      <a:pt x="9377" y="2049"/>
                      <a:pt x="9261" y="2150"/>
                      <a:pt x="9187" y="2237"/>
                    </a:cubicBezTo>
                    <a:cubicBezTo>
                      <a:pt x="9113" y="2324"/>
                      <a:pt x="9022" y="2480"/>
                      <a:pt x="8977" y="2525"/>
                    </a:cubicBezTo>
                    <a:cubicBezTo>
                      <a:pt x="8961" y="2601"/>
                      <a:pt x="8680" y="2687"/>
                      <a:pt x="8584" y="2702"/>
                    </a:cubicBezTo>
                    <a:cubicBezTo>
                      <a:pt x="8489" y="2717"/>
                      <a:pt x="8480" y="2632"/>
                      <a:pt x="8402" y="2615"/>
                    </a:cubicBezTo>
                    <a:cubicBezTo>
                      <a:pt x="8324" y="2598"/>
                      <a:pt x="8365" y="2739"/>
                      <a:pt x="8259" y="2777"/>
                    </a:cubicBezTo>
                    <a:cubicBezTo>
                      <a:pt x="8153" y="2815"/>
                      <a:pt x="8103" y="3575"/>
                      <a:pt x="7966" y="3670"/>
                    </a:cubicBezTo>
                    <a:cubicBezTo>
                      <a:pt x="7860" y="3760"/>
                      <a:pt x="7742" y="3589"/>
                      <a:pt x="7602" y="3753"/>
                    </a:cubicBezTo>
                    <a:cubicBezTo>
                      <a:pt x="7462" y="3917"/>
                      <a:pt x="7007" y="4654"/>
                      <a:pt x="7128" y="4654"/>
                    </a:cubicBezTo>
                    <a:cubicBezTo>
                      <a:pt x="7326" y="4714"/>
                      <a:pt x="7559" y="4631"/>
                      <a:pt x="7757" y="4586"/>
                    </a:cubicBezTo>
                    <a:cubicBezTo>
                      <a:pt x="7786" y="4540"/>
                      <a:pt x="8147" y="4512"/>
                      <a:pt x="8192" y="4481"/>
                    </a:cubicBezTo>
                    <a:cubicBezTo>
                      <a:pt x="8268" y="4436"/>
                      <a:pt x="8398" y="4501"/>
                      <a:pt x="8448" y="4491"/>
                    </a:cubicBezTo>
                    <a:cubicBezTo>
                      <a:pt x="8499" y="4481"/>
                      <a:pt x="8499" y="4422"/>
                      <a:pt x="8494" y="4419"/>
                    </a:cubicBezTo>
                    <a:cubicBezTo>
                      <a:pt x="8489" y="4416"/>
                      <a:pt x="8434" y="4351"/>
                      <a:pt x="8419" y="4472"/>
                    </a:cubicBezTo>
                    <a:cubicBezTo>
                      <a:pt x="8556" y="4622"/>
                      <a:pt x="8507" y="4456"/>
                      <a:pt x="8530" y="4461"/>
                    </a:cubicBezTo>
                    <a:cubicBezTo>
                      <a:pt x="8552" y="4466"/>
                      <a:pt x="8510" y="4338"/>
                      <a:pt x="8557" y="4504"/>
                    </a:cubicBezTo>
                    <a:cubicBezTo>
                      <a:pt x="8572" y="4594"/>
                      <a:pt x="8918" y="4766"/>
                      <a:pt x="8930" y="4932"/>
                    </a:cubicBezTo>
                    <a:cubicBezTo>
                      <a:pt x="8943" y="5098"/>
                      <a:pt x="8653" y="5312"/>
                      <a:pt x="8629" y="5500"/>
                    </a:cubicBezTo>
                    <a:cubicBezTo>
                      <a:pt x="8604" y="5688"/>
                      <a:pt x="8601" y="5760"/>
                      <a:pt x="8783" y="6062"/>
                    </a:cubicBezTo>
                    <a:cubicBezTo>
                      <a:pt x="8844" y="6168"/>
                      <a:pt x="9229" y="6332"/>
                      <a:pt x="9274" y="6437"/>
                    </a:cubicBezTo>
                    <a:cubicBezTo>
                      <a:pt x="9320" y="6528"/>
                      <a:pt x="9438" y="6542"/>
                      <a:pt x="9493" y="6579"/>
                    </a:cubicBezTo>
                    <a:cubicBezTo>
                      <a:pt x="9549" y="6616"/>
                      <a:pt x="9679" y="6562"/>
                      <a:pt x="9608" y="6661"/>
                    </a:cubicBezTo>
                    <a:cubicBezTo>
                      <a:pt x="9537" y="6760"/>
                      <a:pt x="9912" y="6716"/>
                      <a:pt x="9867" y="6931"/>
                    </a:cubicBezTo>
                    <a:cubicBezTo>
                      <a:pt x="9776" y="7007"/>
                      <a:pt x="10086" y="7541"/>
                      <a:pt x="9977" y="7692"/>
                    </a:cubicBezTo>
                    <a:cubicBezTo>
                      <a:pt x="9868" y="7843"/>
                      <a:pt x="9474" y="7824"/>
                      <a:pt x="9212" y="7839"/>
                    </a:cubicBezTo>
                    <a:cubicBezTo>
                      <a:pt x="8950" y="7854"/>
                      <a:pt x="8595" y="7776"/>
                      <a:pt x="8403" y="7784"/>
                    </a:cubicBezTo>
                    <a:cubicBezTo>
                      <a:pt x="8211" y="7792"/>
                      <a:pt x="8346" y="7812"/>
                      <a:pt x="8058" y="7888"/>
                    </a:cubicBezTo>
                    <a:cubicBezTo>
                      <a:pt x="7830" y="8054"/>
                      <a:pt x="7585" y="8249"/>
                      <a:pt x="7335" y="8314"/>
                    </a:cubicBezTo>
                    <a:cubicBezTo>
                      <a:pt x="7085" y="8380"/>
                      <a:pt x="6816" y="8130"/>
                      <a:pt x="6558" y="8281"/>
                    </a:cubicBezTo>
                    <a:cubicBezTo>
                      <a:pt x="6453" y="8447"/>
                      <a:pt x="6315" y="8777"/>
                      <a:pt x="6132" y="8916"/>
                    </a:cubicBezTo>
                    <a:cubicBezTo>
                      <a:pt x="5949" y="9055"/>
                      <a:pt x="5639" y="8995"/>
                      <a:pt x="5457" y="9115"/>
                    </a:cubicBezTo>
                    <a:cubicBezTo>
                      <a:pt x="5320" y="9311"/>
                      <a:pt x="5327" y="9219"/>
                      <a:pt x="5069" y="9310"/>
                    </a:cubicBezTo>
                    <a:cubicBezTo>
                      <a:pt x="5054" y="9355"/>
                      <a:pt x="4971" y="9199"/>
                      <a:pt x="4925" y="9186"/>
                    </a:cubicBezTo>
                    <a:cubicBezTo>
                      <a:pt x="4879" y="9173"/>
                      <a:pt x="4820" y="9201"/>
                      <a:pt x="4789" y="9231"/>
                    </a:cubicBezTo>
                    <a:cubicBezTo>
                      <a:pt x="4714" y="9306"/>
                      <a:pt x="4668" y="9412"/>
                      <a:pt x="4607" y="9502"/>
                    </a:cubicBezTo>
                    <a:cubicBezTo>
                      <a:pt x="4593" y="9517"/>
                      <a:pt x="4638" y="9472"/>
                      <a:pt x="4653" y="945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5009579" y="4640581"/>
                <a:ext cx="971550" cy="846138"/>
              </a:xfrm>
              <a:custGeom>
                <a:gdLst>
                  <a:gd name="T0" fmla="*/ 2147483647 w 541"/>
                  <a:gd name="T1" fmla="*/ 2147483647 h 445"/>
                  <a:gd name="T2" fmla="*/ 2147483647 w 541"/>
                  <a:gd name="T3" fmla="*/ 2147483647 h 445"/>
                  <a:gd name="T4" fmla="*/ 2147483647 w 541"/>
                  <a:gd name="T5" fmla="*/ 2147483647 h 445"/>
                  <a:gd name="T6" fmla="*/ 2147483647 w 541"/>
                  <a:gd name="T7" fmla="*/ 2147483647 h 445"/>
                  <a:gd name="T8" fmla="*/ 2147483647 w 541"/>
                  <a:gd name="T9" fmla="*/ 2147483647 h 445"/>
                  <a:gd name="T10" fmla="*/ 2147483647 w 541"/>
                  <a:gd name="T11" fmla="*/ 2147483647 h 445"/>
                  <a:gd name="T12" fmla="*/ 2147483647 w 541"/>
                  <a:gd name="T13" fmla="*/ 2147483647 h 445"/>
                  <a:gd name="T14" fmla="*/ 2147483647 w 541"/>
                  <a:gd name="T15" fmla="*/ 2147483647 h 445"/>
                  <a:gd name="T16" fmla="*/ 2147483647 w 541"/>
                  <a:gd name="T17" fmla="*/ 2147483647 h 445"/>
                  <a:gd name="T18" fmla="*/ 2147483647 w 541"/>
                  <a:gd name="T19" fmla="*/ 2147483647 h 445"/>
                  <a:gd name="T20" fmla="*/ 2147483647 w 541"/>
                  <a:gd name="T21" fmla="*/ 2147483647 h 445"/>
                  <a:gd name="T22" fmla="*/ 2147483647 w 541"/>
                  <a:gd name="T23" fmla="*/ 2147483647 h 445"/>
                  <a:gd name="T24" fmla="*/ 2147483647 w 541"/>
                  <a:gd name="T25" fmla="*/ 2147483647 h 445"/>
                  <a:gd name="T26" fmla="*/ 2147483647 w 541"/>
                  <a:gd name="T27" fmla="*/ 2147483647 h 445"/>
                  <a:gd name="T28" fmla="*/ 2147483647 w 541"/>
                  <a:gd name="T29" fmla="*/ 2147483647 h 445"/>
                  <a:gd name="T30" fmla="*/ 2147483647 w 541"/>
                  <a:gd name="T31" fmla="*/ 2147483647 h 445"/>
                  <a:gd name="T32" fmla="*/ 2147483647 w 541"/>
                  <a:gd name="T33" fmla="*/ 2147483647 h 445"/>
                  <a:gd name="T34" fmla="*/ 2147483647 w 541"/>
                  <a:gd name="T35" fmla="*/ 2147483647 h 445"/>
                  <a:gd name="T36" fmla="*/ 2147483647 w 541"/>
                  <a:gd name="T37" fmla="*/ 2147483647 h 445"/>
                  <a:gd name="T38" fmla="*/ 2147483647 w 541"/>
                  <a:gd name="T39" fmla="*/ 2147483647 h 445"/>
                  <a:gd name="T40" fmla="*/ 2147483647 w 541"/>
                  <a:gd name="T41" fmla="*/ 2147483647 h 445"/>
                  <a:gd name="T42" fmla="*/ 2147483647 w 541"/>
                  <a:gd name="T43" fmla="*/ 2147483647 h 445"/>
                  <a:gd name="T44" fmla="*/ 2147483647 w 541"/>
                  <a:gd name="T45" fmla="*/ 2147483647 h 445"/>
                  <a:gd name="T46" fmla="*/ 2147483647 w 541"/>
                  <a:gd name="T47" fmla="*/ 2147483647 h 445"/>
                  <a:gd name="T48" fmla="*/ 2147483647 w 541"/>
                  <a:gd name="T49" fmla="*/ 2147483647 h 445"/>
                  <a:gd name="T50" fmla="*/ 2147483647 w 541"/>
                  <a:gd name="T51" fmla="*/ 2147483647 h 445"/>
                  <a:gd name="T52" fmla="*/ 2147483647 w 541"/>
                  <a:gd name="T53" fmla="*/ 2147483647 h 445"/>
                  <a:gd name="T54" fmla="*/ 2147483647 w 541"/>
                  <a:gd name="T55" fmla="*/ 2147483647 h 445"/>
                  <a:gd name="T56" fmla="*/ 2147483647 w 541"/>
                  <a:gd name="T57" fmla="*/ 2147483647 h 445"/>
                  <a:gd name="T58" fmla="*/ 2147483647 w 541"/>
                  <a:gd name="T59" fmla="*/ 2147483647 h 445"/>
                  <a:gd name="T60" fmla="*/ 2147483647 w 541"/>
                  <a:gd name="T61" fmla="*/ 2147483647 h 445"/>
                  <a:gd name="T62" fmla="*/ 2147483647 w 541"/>
                  <a:gd name="T63" fmla="*/ 2147483647 h 445"/>
                  <a:gd name="T64" fmla="*/ 2147483647 w 541"/>
                  <a:gd name="T65" fmla="*/ 2147483647 h 445"/>
                  <a:gd name="T66" fmla="*/ 2147483647 w 541"/>
                  <a:gd name="T67" fmla="*/ 2147483647 h 445"/>
                  <a:gd name="T68" fmla="*/ 2147483647 w 541"/>
                  <a:gd name="T69" fmla="*/ 2147483647 h 445"/>
                  <a:gd name="T70" fmla="*/ 2147483647 w 541"/>
                  <a:gd name="T71" fmla="*/ 2147483647 h 4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1"/>
                  <a:gd name="T109" fmla="*/ 0 h 445"/>
                  <a:gd name="T110" fmla="*/ 541 w 541"/>
                  <a:gd name="T111" fmla="*/ 445 h 445"/>
                </a:gdLst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1" h="445">
                    <a:moveTo>
                      <a:pt x="255" y="65"/>
                    </a:moveTo>
                    <a:cubicBezTo>
                      <a:pt x="276" y="58"/>
                      <a:pt x="268" y="63"/>
                      <a:pt x="282" y="53"/>
                    </a:cubicBezTo>
                    <a:cubicBezTo>
                      <a:pt x="289" y="42"/>
                      <a:pt x="295" y="42"/>
                      <a:pt x="306" y="35"/>
                    </a:cubicBezTo>
                    <a:cubicBezTo>
                      <a:pt x="343" y="42"/>
                      <a:pt x="397" y="61"/>
                      <a:pt x="420" y="26"/>
                    </a:cubicBezTo>
                    <a:cubicBezTo>
                      <a:pt x="424" y="0"/>
                      <a:pt x="423" y="2"/>
                      <a:pt x="441" y="14"/>
                    </a:cubicBezTo>
                    <a:cubicBezTo>
                      <a:pt x="446" y="60"/>
                      <a:pt x="448" y="49"/>
                      <a:pt x="486" y="62"/>
                    </a:cubicBezTo>
                    <a:cubicBezTo>
                      <a:pt x="497" y="96"/>
                      <a:pt x="478" y="98"/>
                      <a:pt x="450" y="101"/>
                    </a:cubicBezTo>
                    <a:cubicBezTo>
                      <a:pt x="446" y="144"/>
                      <a:pt x="453" y="134"/>
                      <a:pt x="423" y="146"/>
                    </a:cubicBezTo>
                    <a:cubicBezTo>
                      <a:pt x="409" y="167"/>
                      <a:pt x="413" y="157"/>
                      <a:pt x="408" y="173"/>
                    </a:cubicBezTo>
                    <a:cubicBezTo>
                      <a:pt x="412" y="216"/>
                      <a:pt x="405" y="199"/>
                      <a:pt x="429" y="215"/>
                    </a:cubicBezTo>
                    <a:cubicBezTo>
                      <a:pt x="438" y="229"/>
                      <a:pt x="439" y="236"/>
                      <a:pt x="456" y="242"/>
                    </a:cubicBezTo>
                    <a:cubicBezTo>
                      <a:pt x="460" y="258"/>
                      <a:pt x="468" y="269"/>
                      <a:pt x="480" y="281"/>
                    </a:cubicBezTo>
                    <a:cubicBezTo>
                      <a:pt x="486" y="299"/>
                      <a:pt x="500" y="323"/>
                      <a:pt x="519" y="329"/>
                    </a:cubicBezTo>
                    <a:cubicBezTo>
                      <a:pt x="541" y="351"/>
                      <a:pt x="541" y="337"/>
                      <a:pt x="519" y="359"/>
                    </a:cubicBezTo>
                    <a:cubicBezTo>
                      <a:pt x="501" y="412"/>
                      <a:pt x="481" y="398"/>
                      <a:pt x="420" y="401"/>
                    </a:cubicBezTo>
                    <a:cubicBezTo>
                      <a:pt x="411" y="414"/>
                      <a:pt x="404" y="436"/>
                      <a:pt x="393" y="443"/>
                    </a:cubicBezTo>
                    <a:cubicBezTo>
                      <a:pt x="366" y="445"/>
                      <a:pt x="278" y="435"/>
                      <a:pt x="252" y="428"/>
                    </a:cubicBezTo>
                    <a:cubicBezTo>
                      <a:pt x="226" y="421"/>
                      <a:pt x="240" y="408"/>
                      <a:pt x="234" y="401"/>
                    </a:cubicBezTo>
                    <a:cubicBezTo>
                      <a:pt x="230" y="389"/>
                      <a:pt x="220" y="401"/>
                      <a:pt x="216" y="389"/>
                    </a:cubicBezTo>
                    <a:cubicBezTo>
                      <a:pt x="215" y="379"/>
                      <a:pt x="230" y="369"/>
                      <a:pt x="228" y="359"/>
                    </a:cubicBezTo>
                    <a:cubicBezTo>
                      <a:pt x="227" y="353"/>
                      <a:pt x="207" y="341"/>
                      <a:pt x="207" y="341"/>
                    </a:cubicBezTo>
                    <a:cubicBezTo>
                      <a:pt x="204" y="333"/>
                      <a:pt x="217" y="321"/>
                      <a:pt x="210" y="311"/>
                    </a:cubicBezTo>
                    <a:cubicBezTo>
                      <a:pt x="203" y="301"/>
                      <a:pt x="174" y="287"/>
                      <a:pt x="162" y="281"/>
                    </a:cubicBezTo>
                    <a:cubicBezTo>
                      <a:pt x="153" y="278"/>
                      <a:pt x="135" y="272"/>
                      <a:pt x="135" y="272"/>
                    </a:cubicBezTo>
                    <a:cubicBezTo>
                      <a:pt x="110" y="276"/>
                      <a:pt x="95" y="284"/>
                      <a:pt x="69" y="287"/>
                    </a:cubicBezTo>
                    <a:cubicBezTo>
                      <a:pt x="59" y="286"/>
                      <a:pt x="48" y="288"/>
                      <a:pt x="39" y="284"/>
                    </a:cubicBezTo>
                    <a:cubicBezTo>
                      <a:pt x="29" y="279"/>
                      <a:pt x="27" y="266"/>
                      <a:pt x="18" y="260"/>
                    </a:cubicBezTo>
                    <a:cubicBezTo>
                      <a:pt x="17" y="257"/>
                      <a:pt x="17" y="253"/>
                      <a:pt x="15" y="251"/>
                    </a:cubicBezTo>
                    <a:cubicBezTo>
                      <a:pt x="13" y="248"/>
                      <a:pt x="7" y="248"/>
                      <a:pt x="6" y="245"/>
                    </a:cubicBezTo>
                    <a:cubicBezTo>
                      <a:pt x="0" y="222"/>
                      <a:pt x="20" y="216"/>
                      <a:pt x="36" y="212"/>
                    </a:cubicBezTo>
                    <a:cubicBezTo>
                      <a:pt x="37" y="204"/>
                      <a:pt x="36" y="196"/>
                      <a:pt x="39" y="188"/>
                    </a:cubicBezTo>
                    <a:cubicBezTo>
                      <a:pt x="43" y="178"/>
                      <a:pt x="50" y="180"/>
                      <a:pt x="57" y="176"/>
                    </a:cubicBezTo>
                    <a:cubicBezTo>
                      <a:pt x="82" y="164"/>
                      <a:pt x="103" y="155"/>
                      <a:pt x="126" y="140"/>
                    </a:cubicBezTo>
                    <a:cubicBezTo>
                      <a:pt x="131" y="125"/>
                      <a:pt x="161" y="128"/>
                      <a:pt x="174" y="119"/>
                    </a:cubicBezTo>
                    <a:cubicBezTo>
                      <a:pt x="197" y="84"/>
                      <a:pt x="238" y="84"/>
                      <a:pt x="270" y="62"/>
                    </a:cubicBezTo>
                    <a:cubicBezTo>
                      <a:pt x="274" y="59"/>
                      <a:pt x="260" y="64"/>
                      <a:pt x="255" y="6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69" name="Freeform 59"/>
              <p:cNvSpPr/>
              <p:nvPr/>
            </p:nvSpPr>
            <p:spPr bwMode="auto">
              <a:xfrm>
                <a:off x="3912166" y="4928256"/>
                <a:ext cx="968397" cy="795013"/>
              </a:xfrm>
              <a:custGeom>
                <a:gdLst>
                  <a:gd name="T0" fmla="*/ 2147483647 w 561"/>
                  <a:gd name="T1" fmla="*/ 2147483647 h 418"/>
                  <a:gd name="T2" fmla="*/ 2147483647 w 561"/>
                  <a:gd name="T3" fmla="*/ 2147483647 h 418"/>
                  <a:gd name="T4" fmla="*/ 2147483647 w 561"/>
                  <a:gd name="T5" fmla="*/ 2147483647 h 418"/>
                  <a:gd name="T6" fmla="*/ 2147483647 w 561"/>
                  <a:gd name="T7" fmla="*/ 2147483647 h 418"/>
                  <a:gd name="T8" fmla="*/ 2147483647 w 561"/>
                  <a:gd name="T9" fmla="*/ 2147483647 h 418"/>
                  <a:gd name="T10" fmla="*/ 2147483647 w 561"/>
                  <a:gd name="T11" fmla="*/ 2147483647 h 418"/>
                  <a:gd name="T12" fmla="*/ 2147483647 w 561"/>
                  <a:gd name="T13" fmla="*/ 2147483647 h 418"/>
                  <a:gd name="T14" fmla="*/ 2147483647 w 561"/>
                  <a:gd name="T15" fmla="*/ 2147483647 h 418"/>
                  <a:gd name="T16" fmla="*/ 2147483647 w 561"/>
                  <a:gd name="T17" fmla="*/ 2147483647 h 418"/>
                  <a:gd name="T18" fmla="*/ 2147483647 w 561"/>
                  <a:gd name="T19" fmla="*/ 2147483647 h 418"/>
                  <a:gd name="T20" fmla="*/ 2147483647 w 561"/>
                  <a:gd name="T21" fmla="*/ 2147483647 h 418"/>
                  <a:gd name="T22" fmla="*/ 2147483647 w 561"/>
                  <a:gd name="T23" fmla="*/ 2147483647 h 418"/>
                  <a:gd name="T24" fmla="*/ 2147483647 w 561"/>
                  <a:gd name="T25" fmla="*/ 2147483647 h 418"/>
                  <a:gd name="T26" fmla="*/ 2147483647 w 561"/>
                  <a:gd name="T27" fmla="*/ 2147483647 h 418"/>
                  <a:gd name="T28" fmla="*/ 2147483647 w 561"/>
                  <a:gd name="T29" fmla="*/ 2147483647 h 418"/>
                  <a:gd name="T30" fmla="*/ 2147483647 w 561"/>
                  <a:gd name="T31" fmla="*/ 2147483647 h 418"/>
                  <a:gd name="T32" fmla="*/ 2147483647 w 561"/>
                  <a:gd name="T33" fmla="*/ 2147483647 h 418"/>
                  <a:gd name="T34" fmla="*/ 2147483647 w 561"/>
                  <a:gd name="T35" fmla="*/ 2147483647 h 418"/>
                  <a:gd name="T36" fmla="*/ 2147483647 w 561"/>
                  <a:gd name="T37" fmla="*/ 2147483647 h 418"/>
                  <a:gd name="T38" fmla="*/ 2147483647 w 561"/>
                  <a:gd name="T39" fmla="*/ 2147483647 h 418"/>
                  <a:gd name="T40" fmla="*/ 2147483647 w 561"/>
                  <a:gd name="T41" fmla="*/ 2147483647 h 418"/>
                  <a:gd name="T42" fmla="*/ 2147483647 w 561"/>
                  <a:gd name="T43" fmla="*/ 2147483647 h 418"/>
                  <a:gd name="T44" fmla="*/ 2147483647 w 561"/>
                  <a:gd name="T45" fmla="*/ 2147483647 h 418"/>
                  <a:gd name="T46" fmla="*/ 2147483647 w 561"/>
                  <a:gd name="T47" fmla="*/ 2147483647 h 418"/>
                  <a:gd name="T48" fmla="*/ 2147483647 w 561"/>
                  <a:gd name="T49" fmla="*/ 2147483647 h 418"/>
                  <a:gd name="T50" fmla="*/ 2147483647 w 561"/>
                  <a:gd name="T51" fmla="*/ 2147483647 h 418"/>
                  <a:gd name="T52" fmla="*/ 2147483647 w 561"/>
                  <a:gd name="T53" fmla="*/ 2147483647 h 418"/>
                  <a:gd name="T54" fmla="*/ 2147483647 w 561"/>
                  <a:gd name="T55" fmla="*/ 2147483647 h 418"/>
                  <a:gd name="T56" fmla="*/ 2147483647 w 561"/>
                  <a:gd name="T57" fmla="*/ 2147483647 h 418"/>
                  <a:gd name="T58" fmla="*/ 2147483647 w 561"/>
                  <a:gd name="T59" fmla="*/ 2147483647 h 418"/>
                  <a:gd name="T60" fmla="*/ 2147483647 w 561"/>
                  <a:gd name="T61" fmla="*/ 2147483647 h 418"/>
                  <a:gd name="T62" fmla="*/ 2147483647 w 561"/>
                  <a:gd name="T63" fmla="*/ 2147483647 h 418"/>
                  <a:gd name="T64" fmla="*/ 2147483647 w 561"/>
                  <a:gd name="T65" fmla="*/ 2147483647 h 418"/>
                  <a:gd name="T66" fmla="*/ 2147483647 w 561"/>
                  <a:gd name="T67" fmla="*/ 2147483647 h 418"/>
                  <a:gd name="T68" fmla="*/ 2147483647 w 561"/>
                  <a:gd name="T69" fmla="*/ 2147483647 h 418"/>
                  <a:gd name="T70" fmla="*/ 2147483647 w 561"/>
                  <a:gd name="T71" fmla="*/ 2147483647 h 418"/>
                  <a:gd name="T72" fmla="*/ 2147483647 w 561"/>
                  <a:gd name="T73" fmla="*/ 2147483647 h 418"/>
                  <a:gd name="T74" fmla="*/ 2147483647 w 561"/>
                  <a:gd name="T75" fmla="*/ 2147483647 h 418"/>
                  <a:gd name="T76" fmla="*/ 2147483647 w 561"/>
                  <a:gd name="T77" fmla="*/ 2147483647 h 418"/>
                  <a:gd name="T78" fmla="*/ 2147483647 w 561"/>
                  <a:gd name="T79" fmla="*/ 2147483647 h 418"/>
                  <a:gd name="T80" fmla="*/ 2147483647 w 561"/>
                  <a:gd name="T81" fmla="*/ 2147483647 h 418"/>
                  <a:gd name="T82" fmla="*/ 2147483647 w 561"/>
                  <a:gd name="T83" fmla="*/ 2147483647 h 418"/>
                  <a:gd name="T84" fmla="*/ 2147483647 w 561"/>
                  <a:gd name="T85" fmla="*/ 2147483647 h 418"/>
                  <a:gd name="T86" fmla="*/ 2147483647 w 561"/>
                  <a:gd name="T87" fmla="*/ 2147483647 h 418"/>
                  <a:gd name="T88" fmla="*/ 2147483647 w 561"/>
                  <a:gd name="T89" fmla="*/ 2147483647 h 4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61"/>
                  <a:gd name="T136" fmla="*/ 0 h 418"/>
                  <a:gd name="T137" fmla="*/ 561 w 561"/>
                  <a:gd name="T138" fmla="*/ 418 h 418"/>
                  <a:gd name="connsiteX0" fmla="*/ 2561 w 10240"/>
                  <a:gd name="connsiteY0" fmla="*/ 9784 h 10000"/>
                  <a:gd name="connsiteX1" fmla="*/ 2356 w 10240"/>
                  <a:gd name="connsiteY1" fmla="*/ 8332 h 10000"/>
                  <a:gd name="connsiteX2" fmla="*/ 1731 w 10240"/>
                  <a:gd name="connsiteY2" fmla="*/ 8289 h 10000"/>
                  <a:gd name="connsiteX3" fmla="*/ 1424 w 10240"/>
                  <a:gd name="connsiteY3" fmla="*/ 7770 h 10000"/>
                  <a:gd name="connsiteX4" fmla="*/ 958 w 10240"/>
                  <a:gd name="connsiteY4" fmla="*/ 7180 h 10000"/>
                  <a:gd name="connsiteX5" fmla="*/ 558 w 10240"/>
                  <a:gd name="connsiteY5" fmla="*/ 6537 h 10000"/>
                  <a:gd name="connsiteX6" fmla="*/ 799 w 10240"/>
                  <a:gd name="connsiteY6" fmla="*/ 6259 h 10000"/>
                  <a:gd name="connsiteX7" fmla="*/ 174 w 10240"/>
                  <a:gd name="connsiteY7" fmla="*/ 5611 h 10000"/>
                  <a:gd name="connsiteX8" fmla="*/ 572 w 10240"/>
                  <a:gd name="connsiteY8" fmla="*/ 4821 h 10000"/>
                  <a:gd name="connsiteX9" fmla="*/ 969 w 10240"/>
                  <a:gd name="connsiteY9" fmla="*/ 3453 h 10000"/>
                  <a:gd name="connsiteX10" fmla="*/ 969 w 10240"/>
                  <a:gd name="connsiteY10" fmla="*/ 2014 h 10000"/>
                  <a:gd name="connsiteX11" fmla="*/ 1754 w 10240"/>
                  <a:gd name="connsiteY11" fmla="*/ 2251 h 10000"/>
                  <a:gd name="connsiteX12" fmla="*/ 2297 w 10240"/>
                  <a:gd name="connsiteY12" fmla="*/ 1866 h 10000"/>
                  <a:gd name="connsiteX13" fmla="*/ 2958 w 10240"/>
                  <a:gd name="connsiteY13" fmla="*/ 1438 h 10000"/>
                  <a:gd name="connsiteX14" fmla="*/ 3299 w 10240"/>
                  <a:gd name="connsiteY14" fmla="*/ 1295 h 10000"/>
                  <a:gd name="connsiteX15" fmla="*/ 3399 w 10240"/>
                  <a:gd name="connsiteY15" fmla="*/ 760 h 10000"/>
                  <a:gd name="connsiteX16" fmla="*/ 3924 w 10240"/>
                  <a:gd name="connsiteY16" fmla="*/ 0 h 10000"/>
                  <a:gd name="connsiteX17" fmla="*/ 5231 w 10240"/>
                  <a:gd name="connsiteY17" fmla="*/ 72 h 10000"/>
                  <a:gd name="connsiteX18" fmla="*/ 5516 w 10240"/>
                  <a:gd name="connsiteY18" fmla="*/ 503 h 10000"/>
                  <a:gd name="connsiteX19" fmla="*/ 6083 w 10240"/>
                  <a:gd name="connsiteY19" fmla="*/ 1079 h 10000"/>
                  <a:gd name="connsiteX20" fmla="*/ 6424 w 10240"/>
                  <a:gd name="connsiteY20" fmla="*/ 1007 h 10000"/>
                  <a:gd name="connsiteX21" fmla="*/ 7390 w 10240"/>
                  <a:gd name="connsiteY21" fmla="*/ 1511 h 10000"/>
                  <a:gd name="connsiteX22" fmla="*/ 8015 w 10240"/>
                  <a:gd name="connsiteY22" fmla="*/ 2086 h 10000"/>
                  <a:gd name="connsiteX23" fmla="*/ 8584 w 10240"/>
                  <a:gd name="connsiteY23" fmla="*/ 3021 h 10000"/>
                  <a:gd name="connsiteX24" fmla="*/ 8811 w 10240"/>
                  <a:gd name="connsiteY24" fmla="*/ 3669 h 10000"/>
                  <a:gd name="connsiteX25" fmla="*/ 8470 w 10240"/>
                  <a:gd name="connsiteY25" fmla="*/ 4676 h 10000"/>
                  <a:gd name="connsiteX26" fmla="*/ 8470 w 10240"/>
                  <a:gd name="connsiteY26" fmla="*/ 6331 h 10000"/>
                  <a:gd name="connsiteX27" fmla="*/ 8641 w 10240"/>
                  <a:gd name="connsiteY27" fmla="*/ 6259 h 10000"/>
                  <a:gd name="connsiteX28" fmla="*/ 9038 w 10240"/>
                  <a:gd name="connsiteY28" fmla="*/ 6044 h 10000"/>
                  <a:gd name="connsiteX29" fmla="*/ 9995 w 10240"/>
                  <a:gd name="connsiteY29" fmla="*/ 5935 h 10000"/>
                  <a:gd name="connsiteX30" fmla="*/ 9322 w 10240"/>
                  <a:gd name="connsiteY30" fmla="*/ 8028 h 10000"/>
                  <a:gd name="connsiteX31" fmla="*/ 8982 w 10240"/>
                  <a:gd name="connsiteY31" fmla="*/ 8777 h 10000"/>
                  <a:gd name="connsiteX32" fmla="*/ 8470 w 10240"/>
                  <a:gd name="connsiteY32" fmla="*/ 8705 h 10000"/>
                  <a:gd name="connsiteX33" fmla="*/ 7845 w 10240"/>
                  <a:gd name="connsiteY33" fmla="*/ 9065 h 10000"/>
                  <a:gd name="connsiteX34" fmla="*/ 7766 w 10240"/>
                  <a:gd name="connsiteY34" fmla="*/ 9698 h 10000"/>
                  <a:gd name="connsiteX35" fmla="*/ 7174 w 10240"/>
                  <a:gd name="connsiteY35" fmla="*/ 9335 h 10000"/>
                  <a:gd name="connsiteX36" fmla="*/ 6879 w 10240"/>
                  <a:gd name="connsiteY36" fmla="*/ 8130 h 10000"/>
                  <a:gd name="connsiteX37" fmla="*/ 5856 w 10240"/>
                  <a:gd name="connsiteY37" fmla="*/ 8562 h 10000"/>
                  <a:gd name="connsiteX38" fmla="*/ 5800 w 10240"/>
                  <a:gd name="connsiteY38" fmla="*/ 9209 h 10000"/>
                  <a:gd name="connsiteX39" fmla="*/ 4697 w 10240"/>
                  <a:gd name="connsiteY39" fmla="*/ 9589 h 10000"/>
                  <a:gd name="connsiteX40" fmla="*/ 3924 w 10240"/>
                  <a:gd name="connsiteY40" fmla="*/ 9683 h 10000"/>
                  <a:gd name="connsiteX41" fmla="*/ 2675 w 10240"/>
                  <a:gd name="connsiteY41" fmla="*/ 9784 h 10000"/>
                  <a:gd name="connsiteX42" fmla="*/ 2561 w 10240"/>
                  <a:gd name="connsiteY42" fmla="*/ 10000 h 10000"/>
                  <a:gd name="connsiteX43" fmla="*/ 2390 w 10240"/>
                  <a:gd name="connsiteY43" fmla="*/ 9784 h 10000"/>
                  <a:gd name="connsiteX44" fmla="*/ 2561 w 10240"/>
                  <a:gd name="connsiteY44" fmla="*/ 97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240" h="10000">
                    <a:moveTo>
                      <a:pt x="2561" y="9784"/>
                    </a:moveTo>
                    <a:cubicBezTo>
                      <a:pt x="2542" y="9473"/>
                      <a:pt x="2545" y="8668"/>
                      <a:pt x="2356" y="8332"/>
                    </a:cubicBezTo>
                    <a:cubicBezTo>
                      <a:pt x="2242" y="8044"/>
                      <a:pt x="1886" y="8383"/>
                      <a:pt x="1731" y="8289"/>
                    </a:cubicBezTo>
                    <a:cubicBezTo>
                      <a:pt x="1576" y="8196"/>
                      <a:pt x="1557" y="7985"/>
                      <a:pt x="1424" y="7770"/>
                    </a:cubicBezTo>
                    <a:cubicBezTo>
                      <a:pt x="1216" y="7386"/>
                      <a:pt x="1072" y="7611"/>
                      <a:pt x="958" y="7180"/>
                    </a:cubicBezTo>
                    <a:cubicBezTo>
                      <a:pt x="920" y="7060"/>
                      <a:pt x="615" y="6632"/>
                      <a:pt x="558" y="6537"/>
                    </a:cubicBezTo>
                    <a:cubicBezTo>
                      <a:pt x="521" y="6465"/>
                      <a:pt x="856" y="6283"/>
                      <a:pt x="799" y="6259"/>
                    </a:cubicBezTo>
                    <a:cubicBezTo>
                      <a:pt x="685" y="5803"/>
                      <a:pt x="515" y="5779"/>
                      <a:pt x="174" y="5611"/>
                    </a:cubicBezTo>
                    <a:cubicBezTo>
                      <a:pt x="-281" y="5036"/>
                      <a:pt x="269" y="5084"/>
                      <a:pt x="572" y="4821"/>
                    </a:cubicBezTo>
                    <a:cubicBezTo>
                      <a:pt x="818" y="4364"/>
                      <a:pt x="647" y="3861"/>
                      <a:pt x="969" y="3453"/>
                    </a:cubicBezTo>
                    <a:cubicBezTo>
                      <a:pt x="1102" y="3069"/>
                      <a:pt x="818" y="2326"/>
                      <a:pt x="969" y="2014"/>
                    </a:cubicBezTo>
                    <a:cubicBezTo>
                      <a:pt x="1102" y="1822"/>
                      <a:pt x="1533" y="2276"/>
                      <a:pt x="1754" y="2251"/>
                    </a:cubicBezTo>
                    <a:cubicBezTo>
                      <a:pt x="1975" y="2226"/>
                      <a:pt x="2107" y="2009"/>
                      <a:pt x="2297" y="1866"/>
                    </a:cubicBezTo>
                    <a:cubicBezTo>
                      <a:pt x="2335" y="1697"/>
                      <a:pt x="2845" y="1559"/>
                      <a:pt x="2958" y="1438"/>
                    </a:cubicBezTo>
                    <a:cubicBezTo>
                      <a:pt x="3053" y="1343"/>
                      <a:pt x="3226" y="1408"/>
                      <a:pt x="3299" y="1295"/>
                    </a:cubicBezTo>
                    <a:cubicBezTo>
                      <a:pt x="3373" y="1182"/>
                      <a:pt x="3286" y="976"/>
                      <a:pt x="3399" y="760"/>
                    </a:cubicBezTo>
                    <a:cubicBezTo>
                      <a:pt x="3513" y="545"/>
                      <a:pt x="3697" y="120"/>
                      <a:pt x="3924" y="0"/>
                    </a:cubicBezTo>
                    <a:cubicBezTo>
                      <a:pt x="4360" y="24"/>
                      <a:pt x="4795" y="-24"/>
                      <a:pt x="5231" y="72"/>
                    </a:cubicBezTo>
                    <a:cubicBezTo>
                      <a:pt x="5383" y="96"/>
                      <a:pt x="5383" y="408"/>
                      <a:pt x="5516" y="503"/>
                    </a:cubicBezTo>
                    <a:cubicBezTo>
                      <a:pt x="5686" y="648"/>
                      <a:pt x="5932" y="1007"/>
                      <a:pt x="6083" y="1079"/>
                    </a:cubicBezTo>
                    <a:cubicBezTo>
                      <a:pt x="6235" y="1151"/>
                      <a:pt x="6216" y="935"/>
                      <a:pt x="6424" y="1007"/>
                    </a:cubicBezTo>
                    <a:cubicBezTo>
                      <a:pt x="6519" y="1367"/>
                      <a:pt x="7107" y="1367"/>
                      <a:pt x="7390" y="1511"/>
                    </a:cubicBezTo>
                    <a:cubicBezTo>
                      <a:pt x="7618" y="1943"/>
                      <a:pt x="7580" y="1967"/>
                      <a:pt x="8015" y="2086"/>
                    </a:cubicBezTo>
                    <a:cubicBezTo>
                      <a:pt x="8186" y="2422"/>
                      <a:pt x="8356" y="2734"/>
                      <a:pt x="8584" y="3021"/>
                    </a:cubicBezTo>
                    <a:cubicBezTo>
                      <a:pt x="8641" y="3262"/>
                      <a:pt x="8755" y="3429"/>
                      <a:pt x="8811" y="3669"/>
                    </a:cubicBezTo>
                    <a:cubicBezTo>
                      <a:pt x="8716" y="4005"/>
                      <a:pt x="8716" y="4580"/>
                      <a:pt x="8470" y="4676"/>
                    </a:cubicBezTo>
                    <a:cubicBezTo>
                      <a:pt x="8356" y="5300"/>
                      <a:pt x="8300" y="5396"/>
                      <a:pt x="8470" y="6331"/>
                    </a:cubicBezTo>
                    <a:cubicBezTo>
                      <a:pt x="8489" y="6402"/>
                      <a:pt x="8584" y="6283"/>
                      <a:pt x="8641" y="6259"/>
                    </a:cubicBezTo>
                    <a:cubicBezTo>
                      <a:pt x="9038" y="6019"/>
                      <a:pt x="8564" y="6187"/>
                      <a:pt x="9038" y="6044"/>
                    </a:cubicBezTo>
                    <a:cubicBezTo>
                      <a:pt x="9266" y="6068"/>
                      <a:pt x="9900" y="5671"/>
                      <a:pt x="9995" y="5935"/>
                    </a:cubicBezTo>
                    <a:cubicBezTo>
                      <a:pt x="10619" y="7590"/>
                      <a:pt x="9929" y="7931"/>
                      <a:pt x="9322" y="8028"/>
                    </a:cubicBezTo>
                    <a:cubicBezTo>
                      <a:pt x="9171" y="8412"/>
                      <a:pt x="9124" y="8664"/>
                      <a:pt x="8982" y="8777"/>
                    </a:cubicBezTo>
                    <a:cubicBezTo>
                      <a:pt x="8840" y="8890"/>
                      <a:pt x="8660" y="8657"/>
                      <a:pt x="8470" y="8705"/>
                    </a:cubicBezTo>
                    <a:cubicBezTo>
                      <a:pt x="8281" y="8753"/>
                      <a:pt x="7978" y="8993"/>
                      <a:pt x="7845" y="9065"/>
                    </a:cubicBezTo>
                    <a:cubicBezTo>
                      <a:pt x="7789" y="9113"/>
                      <a:pt x="7842" y="9698"/>
                      <a:pt x="7766" y="9698"/>
                    </a:cubicBezTo>
                    <a:cubicBezTo>
                      <a:pt x="7652" y="9650"/>
                      <a:pt x="7322" y="9596"/>
                      <a:pt x="7174" y="9335"/>
                    </a:cubicBezTo>
                    <a:cubicBezTo>
                      <a:pt x="7026" y="9074"/>
                      <a:pt x="7107" y="8130"/>
                      <a:pt x="6879" y="8130"/>
                    </a:cubicBezTo>
                    <a:cubicBezTo>
                      <a:pt x="6519" y="8250"/>
                      <a:pt x="6216" y="8465"/>
                      <a:pt x="5856" y="8562"/>
                    </a:cubicBezTo>
                    <a:cubicBezTo>
                      <a:pt x="5838" y="8777"/>
                      <a:pt x="5993" y="9038"/>
                      <a:pt x="5800" y="9209"/>
                    </a:cubicBezTo>
                    <a:cubicBezTo>
                      <a:pt x="5607" y="9380"/>
                      <a:pt x="5057" y="9541"/>
                      <a:pt x="4697" y="9589"/>
                    </a:cubicBezTo>
                    <a:cubicBezTo>
                      <a:pt x="4470" y="9613"/>
                      <a:pt x="4151" y="9659"/>
                      <a:pt x="3924" y="9683"/>
                    </a:cubicBezTo>
                    <a:cubicBezTo>
                      <a:pt x="3337" y="9922"/>
                      <a:pt x="3469" y="9712"/>
                      <a:pt x="2675" y="9784"/>
                    </a:cubicBezTo>
                    <a:cubicBezTo>
                      <a:pt x="2636" y="9856"/>
                      <a:pt x="2636" y="10000"/>
                      <a:pt x="2561" y="10000"/>
                    </a:cubicBezTo>
                    <a:cubicBezTo>
                      <a:pt x="2484" y="10000"/>
                      <a:pt x="2390" y="9880"/>
                      <a:pt x="2390" y="9784"/>
                    </a:cubicBezTo>
                    <a:cubicBezTo>
                      <a:pt x="2390" y="9712"/>
                      <a:pt x="2503" y="9784"/>
                      <a:pt x="2561" y="97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4515866" y="4194503"/>
                <a:ext cx="954088" cy="1082675"/>
              </a:xfrm>
              <a:custGeom>
                <a:gdLst>
                  <a:gd name="T0" fmla="*/ 2147483647 w 532"/>
                  <a:gd name="T1" fmla="*/ 2147483647 h 570"/>
                  <a:gd name="T2" fmla="*/ 2147483647 w 532"/>
                  <a:gd name="T3" fmla="*/ 2147483647 h 570"/>
                  <a:gd name="T4" fmla="*/ 2147483647 w 532"/>
                  <a:gd name="T5" fmla="*/ 2147483647 h 570"/>
                  <a:gd name="T6" fmla="*/ 2147483647 w 532"/>
                  <a:gd name="T7" fmla="*/ 2147483647 h 570"/>
                  <a:gd name="T8" fmla="*/ 2147483647 w 532"/>
                  <a:gd name="T9" fmla="*/ 2147483647 h 570"/>
                  <a:gd name="T10" fmla="*/ 2147483647 w 532"/>
                  <a:gd name="T11" fmla="*/ 2147483647 h 570"/>
                  <a:gd name="T12" fmla="*/ 2147483647 w 532"/>
                  <a:gd name="T13" fmla="*/ 2147483647 h 570"/>
                  <a:gd name="T14" fmla="*/ 2147483647 w 532"/>
                  <a:gd name="T15" fmla="*/ 2147483647 h 570"/>
                  <a:gd name="T16" fmla="*/ 2147483647 w 532"/>
                  <a:gd name="T17" fmla="*/ 2147483647 h 570"/>
                  <a:gd name="T18" fmla="*/ 2147483647 w 532"/>
                  <a:gd name="T19" fmla="*/ 2147483647 h 570"/>
                  <a:gd name="T20" fmla="*/ 2147483647 w 532"/>
                  <a:gd name="T21" fmla="*/ 2147483647 h 570"/>
                  <a:gd name="T22" fmla="*/ 2147483647 w 532"/>
                  <a:gd name="T23" fmla="*/ 2147483647 h 570"/>
                  <a:gd name="T24" fmla="*/ 2147483647 w 532"/>
                  <a:gd name="T25" fmla="*/ 2147483647 h 570"/>
                  <a:gd name="T26" fmla="*/ 2147483647 w 532"/>
                  <a:gd name="T27" fmla="*/ 2147483647 h 570"/>
                  <a:gd name="T28" fmla="*/ 2147483647 w 532"/>
                  <a:gd name="T29" fmla="*/ 2147483647 h 570"/>
                  <a:gd name="T30" fmla="*/ 2147483647 w 532"/>
                  <a:gd name="T31" fmla="*/ 2147483647 h 570"/>
                  <a:gd name="T32" fmla="*/ 2147483647 w 532"/>
                  <a:gd name="T33" fmla="*/ 2147483647 h 570"/>
                  <a:gd name="T34" fmla="*/ 2147483647 w 532"/>
                  <a:gd name="T35" fmla="*/ 2147483647 h 570"/>
                  <a:gd name="T36" fmla="*/ 2147483647 w 532"/>
                  <a:gd name="T37" fmla="*/ 2147483647 h 570"/>
                  <a:gd name="T38" fmla="*/ 2147483647 w 532"/>
                  <a:gd name="T39" fmla="*/ 2147483647 h 570"/>
                  <a:gd name="T40" fmla="*/ 2147483647 w 532"/>
                  <a:gd name="T41" fmla="*/ 2147483647 h 570"/>
                  <a:gd name="T42" fmla="*/ 2147483647 w 532"/>
                  <a:gd name="T43" fmla="*/ 2147483647 h 570"/>
                  <a:gd name="T44" fmla="*/ 2147483647 w 532"/>
                  <a:gd name="T45" fmla="*/ 2147483647 h 570"/>
                  <a:gd name="T46" fmla="*/ 2147483647 w 532"/>
                  <a:gd name="T47" fmla="*/ 2147483647 h 570"/>
                  <a:gd name="T48" fmla="*/ 2147483647 w 532"/>
                  <a:gd name="T49" fmla="*/ 2147483647 h 570"/>
                  <a:gd name="T50" fmla="*/ 2147483647 w 532"/>
                  <a:gd name="T51" fmla="*/ 2147483647 h 570"/>
                  <a:gd name="T52" fmla="*/ 2147483647 w 532"/>
                  <a:gd name="T53" fmla="*/ 0 h 570"/>
                  <a:gd name="T54" fmla="*/ 2147483647 w 532"/>
                  <a:gd name="T55" fmla="*/ 2147483647 h 570"/>
                  <a:gd name="T56" fmla="*/ 2147483647 w 532"/>
                  <a:gd name="T57" fmla="*/ 2147483647 h 570"/>
                  <a:gd name="T58" fmla="*/ 2147483647 w 532"/>
                  <a:gd name="T59" fmla="*/ 2147483647 h 570"/>
                  <a:gd name="T60" fmla="*/ 2147483647 w 532"/>
                  <a:gd name="T61" fmla="*/ 2147483647 h 570"/>
                  <a:gd name="T62" fmla="*/ 2147483647 w 532"/>
                  <a:gd name="T63" fmla="*/ 2147483647 h 570"/>
                  <a:gd name="T64" fmla="*/ 2147483647 w 532"/>
                  <a:gd name="T65" fmla="*/ 2147483647 h 570"/>
                  <a:gd name="T66" fmla="*/ 2147483647 w 532"/>
                  <a:gd name="T67" fmla="*/ 2147483647 h 570"/>
                  <a:gd name="T68" fmla="*/ 2147483647 w 532"/>
                  <a:gd name="T69" fmla="*/ 2147483647 h 570"/>
                  <a:gd name="T70" fmla="*/ 2147483647 w 532"/>
                  <a:gd name="T71" fmla="*/ 2147483647 h 570"/>
                  <a:gd name="T72" fmla="*/ 2147483647 w 532"/>
                  <a:gd name="T73" fmla="*/ 2147483647 h 570"/>
                  <a:gd name="T74" fmla="*/ 2147483647 w 532"/>
                  <a:gd name="T75" fmla="*/ 2147483647 h 570"/>
                  <a:gd name="T76" fmla="*/ 2147483647 w 532"/>
                  <a:gd name="T77" fmla="*/ 2147483647 h 570"/>
                  <a:gd name="T78" fmla="*/ 2147483647 w 532"/>
                  <a:gd name="T79" fmla="*/ 2147483647 h 570"/>
                  <a:gd name="T80" fmla="*/ 2147483647 w 532"/>
                  <a:gd name="T81" fmla="*/ 2147483647 h 570"/>
                  <a:gd name="T82" fmla="*/ 2147483647 w 532"/>
                  <a:gd name="T83" fmla="*/ 2147483647 h 570"/>
                  <a:gd name="T84" fmla="*/ 2147483647 w 532"/>
                  <a:gd name="T85" fmla="*/ 2147483647 h 570"/>
                  <a:gd name="T86" fmla="*/ 2147483647 w 532"/>
                  <a:gd name="T87" fmla="*/ 2147483647 h 570"/>
                  <a:gd name="T88" fmla="*/ 2147483647 w 532"/>
                  <a:gd name="T89" fmla="*/ 2147483647 h 570"/>
                  <a:gd name="T90" fmla="*/ 2147483647 w 532"/>
                  <a:gd name="T91" fmla="*/ 2147483647 h 570"/>
                  <a:gd name="T92" fmla="*/ 2147483647 w 532"/>
                  <a:gd name="T93" fmla="*/ 2147483647 h 570"/>
                  <a:gd name="T94" fmla="*/ 2147483647 w 532"/>
                  <a:gd name="T95" fmla="*/ 2147483647 h 570"/>
                  <a:gd name="T96" fmla="*/ 2147483647 w 532"/>
                  <a:gd name="T97" fmla="*/ 2147483647 h 5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32"/>
                  <a:gd name="T148" fmla="*/ 0 h 570"/>
                  <a:gd name="T149" fmla="*/ 532 w 532"/>
                  <a:gd name="T150" fmla="*/ 570 h 570"/>
                </a:gdLst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32" h="570">
                    <a:moveTo>
                      <a:pt x="153" y="555"/>
                    </a:moveTo>
                    <a:cubicBezTo>
                      <a:pt x="146" y="550"/>
                      <a:pt x="133" y="554"/>
                      <a:pt x="129" y="546"/>
                    </a:cubicBezTo>
                    <a:cubicBezTo>
                      <a:pt x="124" y="535"/>
                      <a:pt x="131" y="521"/>
                      <a:pt x="126" y="510"/>
                    </a:cubicBezTo>
                    <a:cubicBezTo>
                      <a:pt x="123" y="503"/>
                      <a:pt x="108" y="498"/>
                      <a:pt x="108" y="498"/>
                    </a:cubicBezTo>
                    <a:cubicBezTo>
                      <a:pt x="98" y="483"/>
                      <a:pt x="105" y="491"/>
                      <a:pt x="84" y="477"/>
                    </a:cubicBezTo>
                    <a:cubicBezTo>
                      <a:pt x="81" y="475"/>
                      <a:pt x="75" y="471"/>
                      <a:pt x="75" y="471"/>
                    </a:cubicBezTo>
                    <a:cubicBezTo>
                      <a:pt x="69" y="454"/>
                      <a:pt x="52" y="448"/>
                      <a:pt x="36" y="444"/>
                    </a:cubicBezTo>
                    <a:cubicBezTo>
                      <a:pt x="28" y="442"/>
                      <a:pt x="12" y="438"/>
                      <a:pt x="12" y="438"/>
                    </a:cubicBezTo>
                    <a:cubicBezTo>
                      <a:pt x="0" y="426"/>
                      <a:pt x="1" y="423"/>
                      <a:pt x="15" y="414"/>
                    </a:cubicBezTo>
                    <a:cubicBezTo>
                      <a:pt x="18" y="404"/>
                      <a:pt x="24" y="397"/>
                      <a:pt x="27" y="387"/>
                    </a:cubicBezTo>
                    <a:cubicBezTo>
                      <a:pt x="29" y="377"/>
                      <a:pt x="36" y="365"/>
                      <a:pt x="39" y="354"/>
                    </a:cubicBezTo>
                    <a:cubicBezTo>
                      <a:pt x="42" y="343"/>
                      <a:pt x="39" y="331"/>
                      <a:pt x="48" y="321"/>
                    </a:cubicBezTo>
                    <a:cubicBezTo>
                      <a:pt x="63" y="299"/>
                      <a:pt x="67" y="297"/>
                      <a:pt x="96" y="294"/>
                    </a:cubicBezTo>
                    <a:cubicBezTo>
                      <a:pt x="104" y="286"/>
                      <a:pt x="109" y="284"/>
                      <a:pt x="108" y="273"/>
                    </a:cubicBezTo>
                    <a:cubicBezTo>
                      <a:pt x="107" y="262"/>
                      <a:pt x="99" y="237"/>
                      <a:pt x="93" y="228"/>
                    </a:cubicBezTo>
                    <a:cubicBezTo>
                      <a:pt x="91" y="222"/>
                      <a:pt x="75" y="222"/>
                      <a:pt x="75" y="222"/>
                    </a:cubicBezTo>
                    <a:cubicBezTo>
                      <a:pt x="68" y="215"/>
                      <a:pt x="60" y="195"/>
                      <a:pt x="60" y="195"/>
                    </a:cubicBezTo>
                    <a:cubicBezTo>
                      <a:pt x="62" y="183"/>
                      <a:pt x="71" y="149"/>
                      <a:pt x="81" y="141"/>
                    </a:cubicBezTo>
                    <a:cubicBezTo>
                      <a:pt x="96" y="129"/>
                      <a:pt x="119" y="136"/>
                      <a:pt x="138" y="135"/>
                    </a:cubicBezTo>
                    <a:cubicBezTo>
                      <a:pt x="146" y="112"/>
                      <a:pt x="137" y="98"/>
                      <a:pt x="162" y="90"/>
                    </a:cubicBezTo>
                    <a:cubicBezTo>
                      <a:pt x="168" y="84"/>
                      <a:pt x="172" y="78"/>
                      <a:pt x="180" y="75"/>
                    </a:cubicBezTo>
                    <a:cubicBezTo>
                      <a:pt x="186" y="72"/>
                      <a:pt x="198" y="69"/>
                      <a:pt x="198" y="69"/>
                    </a:cubicBezTo>
                    <a:cubicBezTo>
                      <a:pt x="202" y="63"/>
                      <a:pt x="202" y="55"/>
                      <a:pt x="207" y="51"/>
                    </a:cubicBezTo>
                    <a:cubicBezTo>
                      <a:pt x="222" y="40"/>
                      <a:pt x="277" y="42"/>
                      <a:pt x="279" y="42"/>
                    </a:cubicBezTo>
                    <a:cubicBezTo>
                      <a:pt x="289" y="39"/>
                      <a:pt x="296" y="33"/>
                      <a:pt x="306" y="30"/>
                    </a:cubicBezTo>
                    <a:cubicBezTo>
                      <a:pt x="308" y="24"/>
                      <a:pt x="310" y="18"/>
                      <a:pt x="312" y="12"/>
                    </a:cubicBezTo>
                    <a:cubicBezTo>
                      <a:pt x="314" y="5"/>
                      <a:pt x="330" y="0"/>
                      <a:pt x="330" y="0"/>
                    </a:cubicBezTo>
                    <a:cubicBezTo>
                      <a:pt x="348" y="5"/>
                      <a:pt x="362" y="14"/>
                      <a:pt x="378" y="24"/>
                    </a:cubicBezTo>
                    <a:cubicBezTo>
                      <a:pt x="426" y="20"/>
                      <a:pt x="409" y="7"/>
                      <a:pt x="435" y="33"/>
                    </a:cubicBezTo>
                    <a:cubicBezTo>
                      <a:pt x="442" y="54"/>
                      <a:pt x="437" y="75"/>
                      <a:pt x="444" y="96"/>
                    </a:cubicBezTo>
                    <a:cubicBezTo>
                      <a:pt x="440" y="130"/>
                      <a:pt x="436" y="137"/>
                      <a:pt x="441" y="177"/>
                    </a:cubicBezTo>
                    <a:cubicBezTo>
                      <a:pt x="442" y="183"/>
                      <a:pt x="447" y="195"/>
                      <a:pt x="447" y="195"/>
                    </a:cubicBezTo>
                    <a:cubicBezTo>
                      <a:pt x="454" y="254"/>
                      <a:pt x="463" y="242"/>
                      <a:pt x="519" y="246"/>
                    </a:cubicBezTo>
                    <a:cubicBezTo>
                      <a:pt x="532" y="255"/>
                      <a:pt x="520" y="275"/>
                      <a:pt x="525" y="291"/>
                    </a:cubicBezTo>
                    <a:cubicBezTo>
                      <a:pt x="514" y="307"/>
                      <a:pt x="522" y="316"/>
                      <a:pt x="504" y="321"/>
                    </a:cubicBezTo>
                    <a:cubicBezTo>
                      <a:pt x="498" y="323"/>
                      <a:pt x="486" y="327"/>
                      <a:pt x="486" y="327"/>
                    </a:cubicBezTo>
                    <a:cubicBezTo>
                      <a:pt x="469" y="353"/>
                      <a:pt x="464" y="354"/>
                      <a:pt x="435" y="357"/>
                    </a:cubicBezTo>
                    <a:cubicBezTo>
                      <a:pt x="420" y="361"/>
                      <a:pt x="412" y="366"/>
                      <a:pt x="396" y="369"/>
                    </a:cubicBezTo>
                    <a:cubicBezTo>
                      <a:pt x="384" y="377"/>
                      <a:pt x="370" y="386"/>
                      <a:pt x="360" y="396"/>
                    </a:cubicBezTo>
                    <a:cubicBezTo>
                      <a:pt x="349" y="406"/>
                      <a:pt x="330" y="408"/>
                      <a:pt x="318" y="417"/>
                    </a:cubicBezTo>
                    <a:cubicBezTo>
                      <a:pt x="306" y="426"/>
                      <a:pt x="296" y="445"/>
                      <a:pt x="288" y="453"/>
                    </a:cubicBezTo>
                    <a:cubicBezTo>
                      <a:pt x="282" y="457"/>
                      <a:pt x="274" y="459"/>
                      <a:pt x="270" y="465"/>
                    </a:cubicBezTo>
                    <a:cubicBezTo>
                      <a:pt x="256" y="486"/>
                      <a:pt x="265" y="481"/>
                      <a:pt x="249" y="486"/>
                    </a:cubicBezTo>
                    <a:cubicBezTo>
                      <a:pt x="240" y="495"/>
                      <a:pt x="235" y="506"/>
                      <a:pt x="225" y="513"/>
                    </a:cubicBezTo>
                    <a:cubicBezTo>
                      <a:pt x="219" y="517"/>
                      <a:pt x="213" y="521"/>
                      <a:pt x="207" y="525"/>
                    </a:cubicBezTo>
                    <a:cubicBezTo>
                      <a:pt x="204" y="527"/>
                      <a:pt x="198" y="531"/>
                      <a:pt x="198" y="531"/>
                    </a:cubicBezTo>
                    <a:cubicBezTo>
                      <a:pt x="191" y="542"/>
                      <a:pt x="186" y="550"/>
                      <a:pt x="174" y="558"/>
                    </a:cubicBezTo>
                    <a:cubicBezTo>
                      <a:pt x="168" y="562"/>
                      <a:pt x="156" y="570"/>
                      <a:pt x="156" y="570"/>
                    </a:cubicBezTo>
                    <a:cubicBezTo>
                      <a:pt x="148" y="562"/>
                      <a:pt x="128" y="549"/>
                      <a:pt x="153" y="55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1" name="Freeform 61"/>
              <p:cNvSpPr/>
              <p:nvPr/>
            </p:nvSpPr>
            <p:spPr bwMode="auto">
              <a:xfrm>
                <a:off x="3042722" y="5329351"/>
                <a:ext cx="674903" cy="1006686"/>
              </a:xfrm>
              <a:custGeom>
                <a:gdLst>
                  <a:gd name="T0" fmla="*/ 2147483647 w 338"/>
                  <a:gd name="T1" fmla="*/ 2147483647 h 534"/>
                  <a:gd name="T2" fmla="*/ 2147483647 w 338"/>
                  <a:gd name="T3" fmla="*/ 2147483647 h 534"/>
                  <a:gd name="T4" fmla="*/ 2147483647 w 338"/>
                  <a:gd name="T5" fmla="*/ 2147483647 h 534"/>
                  <a:gd name="T6" fmla="*/ 2147483647 w 338"/>
                  <a:gd name="T7" fmla="*/ 2147483647 h 534"/>
                  <a:gd name="T8" fmla="*/ 2147483647 w 338"/>
                  <a:gd name="T9" fmla="*/ 2147483647 h 534"/>
                  <a:gd name="T10" fmla="*/ 2147483647 w 338"/>
                  <a:gd name="T11" fmla="*/ 2147483647 h 534"/>
                  <a:gd name="T12" fmla="*/ 2147483647 w 338"/>
                  <a:gd name="T13" fmla="*/ 2147483647 h 534"/>
                  <a:gd name="T14" fmla="*/ 2147483647 w 338"/>
                  <a:gd name="T15" fmla="*/ 2147483647 h 534"/>
                  <a:gd name="T16" fmla="*/ 2147483647 w 338"/>
                  <a:gd name="T17" fmla="*/ 2147483647 h 534"/>
                  <a:gd name="T18" fmla="*/ 2147483647 w 338"/>
                  <a:gd name="T19" fmla="*/ 2147483647 h 534"/>
                  <a:gd name="T20" fmla="*/ 2147483647 w 338"/>
                  <a:gd name="T21" fmla="*/ 2147483647 h 534"/>
                  <a:gd name="T22" fmla="*/ 2147483647 w 338"/>
                  <a:gd name="T23" fmla="*/ 2147483647 h 534"/>
                  <a:gd name="T24" fmla="*/ 0 w 338"/>
                  <a:gd name="T25" fmla="*/ 2147483647 h 534"/>
                  <a:gd name="T26" fmla="*/ 2147483647 w 338"/>
                  <a:gd name="T27" fmla="*/ 2147483647 h 534"/>
                  <a:gd name="T28" fmla="*/ 2147483647 w 338"/>
                  <a:gd name="T29" fmla="*/ 2147483647 h 534"/>
                  <a:gd name="T30" fmla="*/ 2147483647 w 338"/>
                  <a:gd name="T31" fmla="*/ 2147483647 h 534"/>
                  <a:gd name="T32" fmla="*/ 2147483647 w 338"/>
                  <a:gd name="T33" fmla="*/ 2147483647 h 534"/>
                  <a:gd name="T34" fmla="*/ 2147483647 w 338"/>
                  <a:gd name="T35" fmla="*/ 2147483647 h 534"/>
                  <a:gd name="T36" fmla="*/ 2147483647 w 338"/>
                  <a:gd name="T37" fmla="*/ 2147483647 h 534"/>
                  <a:gd name="T38" fmla="*/ 2147483647 w 338"/>
                  <a:gd name="T39" fmla="*/ 2147483647 h 534"/>
                  <a:gd name="T40" fmla="*/ 2147483647 w 338"/>
                  <a:gd name="T41" fmla="*/ 2147483647 h 534"/>
                  <a:gd name="T42" fmla="*/ 2147483647 w 338"/>
                  <a:gd name="T43" fmla="*/ 2147483647 h 534"/>
                  <a:gd name="T44" fmla="*/ 2147483647 w 338"/>
                  <a:gd name="T45" fmla="*/ 2147483647 h 534"/>
                  <a:gd name="T46" fmla="*/ 2147483647 w 338"/>
                  <a:gd name="T47" fmla="*/ 2147483647 h 534"/>
                  <a:gd name="T48" fmla="*/ 2147483647 w 338"/>
                  <a:gd name="T49" fmla="*/ 2147483647 h 534"/>
                  <a:gd name="T50" fmla="*/ 2147483647 w 338"/>
                  <a:gd name="T51" fmla="*/ 2147483647 h 534"/>
                  <a:gd name="T52" fmla="*/ 2147483647 w 338"/>
                  <a:gd name="T53" fmla="*/ 2147483647 h 534"/>
                  <a:gd name="T54" fmla="*/ 2147483647 w 338"/>
                  <a:gd name="T55" fmla="*/ 2147483647 h 534"/>
                  <a:gd name="T56" fmla="*/ 2147483647 w 338"/>
                  <a:gd name="T57" fmla="*/ 2147483647 h 534"/>
                  <a:gd name="T58" fmla="*/ 2147483647 w 338"/>
                  <a:gd name="T59" fmla="*/ 2147483647 h 534"/>
                  <a:gd name="T60" fmla="*/ 2147483647 w 338"/>
                  <a:gd name="T61" fmla="*/ 2147483647 h 534"/>
                  <a:gd name="T62" fmla="*/ 2147483647 w 338"/>
                  <a:gd name="T63" fmla="*/ 2147483647 h 534"/>
                  <a:gd name="T64" fmla="*/ 2147483647 w 338"/>
                  <a:gd name="T65" fmla="*/ 2147483647 h 534"/>
                  <a:gd name="T66" fmla="*/ 2147483647 w 338"/>
                  <a:gd name="T67" fmla="*/ 2147483647 h 534"/>
                  <a:gd name="T68" fmla="*/ 2147483647 w 338"/>
                  <a:gd name="T69" fmla="*/ 2147483647 h 534"/>
                  <a:gd name="T70" fmla="*/ 2147483647 w 338"/>
                  <a:gd name="T71" fmla="*/ 2147483647 h 534"/>
                  <a:gd name="T72" fmla="*/ 2147483647 w 338"/>
                  <a:gd name="T73" fmla="*/ 2147483647 h 534"/>
                  <a:gd name="T74" fmla="*/ 2147483647 w 338"/>
                  <a:gd name="T75" fmla="*/ 2147483647 h 534"/>
                  <a:gd name="T76" fmla="*/ 2147483647 w 338"/>
                  <a:gd name="T77" fmla="*/ 2147483647 h 534"/>
                  <a:gd name="T78" fmla="*/ 2147483647 w 338"/>
                  <a:gd name="T79" fmla="*/ 2147483647 h 534"/>
                  <a:gd name="T80" fmla="*/ 2147483647 w 338"/>
                  <a:gd name="T81" fmla="*/ 2147483647 h 534"/>
                  <a:gd name="T82" fmla="*/ 2147483647 w 338"/>
                  <a:gd name="T83" fmla="*/ 2147483647 h 534"/>
                  <a:gd name="T84" fmla="*/ 2147483647 w 338"/>
                  <a:gd name="T85" fmla="*/ 2147483647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8"/>
                  <a:gd name="T130" fmla="*/ 0 h 534"/>
                  <a:gd name="T131" fmla="*/ 338 w 338"/>
                  <a:gd name="T132" fmla="*/ 534 h 534"/>
                  <a:gd name="connsiteX0" fmla="*/ 3789 w 10000"/>
                  <a:gd name="connsiteY0" fmla="*/ 9549 h 10000"/>
                  <a:gd name="connsiteX1" fmla="*/ 3770 w 10000"/>
                  <a:gd name="connsiteY1" fmla="*/ 9170 h 10000"/>
                  <a:gd name="connsiteX2" fmla="*/ 3421 w 10000"/>
                  <a:gd name="connsiteY2" fmla="*/ 8870 h 10000"/>
                  <a:gd name="connsiteX3" fmla="*/ 2958 w 10000"/>
                  <a:gd name="connsiteY3" fmla="*/ 8799 h 10000"/>
                  <a:gd name="connsiteX4" fmla="*/ 2176 w 10000"/>
                  <a:gd name="connsiteY4" fmla="*/ 8585 h 10000"/>
                  <a:gd name="connsiteX5" fmla="*/ 1858 w 10000"/>
                  <a:gd name="connsiteY5" fmla="*/ 7664 h 10000"/>
                  <a:gd name="connsiteX6" fmla="*/ 1490 w 10000"/>
                  <a:gd name="connsiteY6" fmla="*/ 7029 h 10000"/>
                  <a:gd name="connsiteX7" fmla="*/ 1522 w 10000"/>
                  <a:gd name="connsiteY7" fmla="*/ 6124 h 10000"/>
                  <a:gd name="connsiteX8" fmla="*/ 1715 w 10000"/>
                  <a:gd name="connsiteY8" fmla="*/ 5316 h 10000"/>
                  <a:gd name="connsiteX9" fmla="*/ 1283 w 10000"/>
                  <a:gd name="connsiteY9" fmla="*/ 4337 h 10000"/>
                  <a:gd name="connsiteX10" fmla="*/ 610 w 10000"/>
                  <a:gd name="connsiteY10" fmla="*/ 3504 h 10000"/>
                  <a:gd name="connsiteX11" fmla="*/ 4 w 10000"/>
                  <a:gd name="connsiteY11" fmla="*/ 2207 h 10000"/>
                  <a:gd name="connsiteX12" fmla="*/ 933 w 10000"/>
                  <a:gd name="connsiteY12" fmla="*/ 1880 h 10000"/>
                  <a:gd name="connsiteX13" fmla="*/ 1397 w 10000"/>
                  <a:gd name="connsiteY13" fmla="*/ 1705 h 10000"/>
                  <a:gd name="connsiteX14" fmla="*/ 1874 w 10000"/>
                  <a:gd name="connsiteY14" fmla="*/ 1479 h 10000"/>
                  <a:gd name="connsiteX15" fmla="*/ 3150 w 10000"/>
                  <a:gd name="connsiteY15" fmla="*/ 1535 h 10000"/>
                  <a:gd name="connsiteX16" fmla="*/ 3230 w 10000"/>
                  <a:gd name="connsiteY16" fmla="*/ 1140 h 10000"/>
                  <a:gd name="connsiteX17" fmla="*/ 2911 w 10000"/>
                  <a:gd name="connsiteY17" fmla="*/ 802 h 10000"/>
                  <a:gd name="connsiteX18" fmla="*/ 3469 w 10000"/>
                  <a:gd name="connsiteY18" fmla="*/ 519 h 10000"/>
                  <a:gd name="connsiteX19" fmla="*/ 3869 w 10000"/>
                  <a:gd name="connsiteY19" fmla="*/ 1027 h 10000"/>
                  <a:gd name="connsiteX20" fmla="*/ 4108 w 10000"/>
                  <a:gd name="connsiteY20" fmla="*/ 576 h 10000"/>
                  <a:gd name="connsiteX21" fmla="*/ 6501 w 10000"/>
                  <a:gd name="connsiteY21" fmla="*/ 181 h 10000"/>
                  <a:gd name="connsiteX22" fmla="*/ 6979 w 10000"/>
                  <a:gd name="connsiteY22" fmla="*/ 11 h 10000"/>
                  <a:gd name="connsiteX23" fmla="*/ 7298 w 10000"/>
                  <a:gd name="connsiteY23" fmla="*/ 350 h 10000"/>
                  <a:gd name="connsiteX24" fmla="*/ 8414 w 10000"/>
                  <a:gd name="connsiteY24" fmla="*/ 519 h 10000"/>
                  <a:gd name="connsiteX25" fmla="*/ 9132 w 10000"/>
                  <a:gd name="connsiteY25" fmla="*/ 802 h 10000"/>
                  <a:gd name="connsiteX26" fmla="*/ 9850 w 10000"/>
                  <a:gd name="connsiteY26" fmla="*/ 1027 h 10000"/>
                  <a:gd name="connsiteX27" fmla="*/ 9132 w 10000"/>
                  <a:gd name="connsiteY27" fmla="*/ 1705 h 10000"/>
                  <a:gd name="connsiteX28" fmla="*/ 8494 w 10000"/>
                  <a:gd name="connsiteY28" fmla="*/ 2382 h 10000"/>
                  <a:gd name="connsiteX29" fmla="*/ 8175 w 10000"/>
                  <a:gd name="connsiteY29" fmla="*/ 2889 h 10000"/>
                  <a:gd name="connsiteX30" fmla="*/ 8733 w 10000"/>
                  <a:gd name="connsiteY30" fmla="*/ 3736 h 10000"/>
                  <a:gd name="connsiteX31" fmla="*/ 8893 w 10000"/>
                  <a:gd name="connsiteY31" fmla="*/ 4469 h 10000"/>
                  <a:gd name="connsiteX32" fmla="*/ 9292 w 10000"/>
                  <a:gd name="connsiteY32" fmla="*/ 5034 h 10000"/>
                  <a:gd name="connsiteX33" fmla="*/ 9212 w 10000"/>
                  <a:gd name="connsiteY33" fmla="*/ 5993 h 10000"/>
                  <a:gd name="connsiteX34" fmla="*/ 9531 w 10000"/>
                  <a:gd name="connsiteY34" fmla="*/ 6614 h 10000"/>
                  <a:gd name="connsiteX35" fmla="*/ 9132 w 10000"/>
                  <a:gd name="connsiteY35" fmla="*/ 7122 h 10000"/>
                  <a:gd name="connsiteX36" fmla="*/ 9930 w 10000"/>
                  <a:gd name="connsiteY36" fmla="*/ 7629 h 10000"/>
                  <a:gd name="connsiteX37" fmla="*/ 9451 w 10000"/>
                  <a:gd name="connsiteY37" fmla="*/ 8364 h 10000"/>
                  <a:gd name="connsiteX38" fmla="*/ 7776 w 10000"/>
                  <a:gd name="connsiteY38" fmla="*/ 8307 h 10000"/>
                  <a:gd name="connsiteX39" fmla="*/ 7059 w 10000"/>
                  <a:gd name="connsiteY39" fmla="*/ 9718 h 10000"/>
                  <a:gd name="connsiteX40" fmla="*/ 5145 w 10000"/>
                  <a:gd name="connsiteY40" fmla="*/ 10000 h 10000"/>
                  <a:gd name="connsiteX41" fmla="*/ 3630 w 10000"/>
                  <a:gd name="connsiteY41" fmla="*/ 9661 h 10000"/>
                  <a:gd name="connsiteX42" fmla="*/ 3789 w 10000"/>
                  <a:gd name="connsiteY42" fmla="*/ 9549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000" h="10000">
                    <a:moveTo>
                      <a:pt x="3789" y="9549"/>
                    </a:moveTo>
                    <a:cubicBezTo>
                      <a:pt x="3896" y="9248"/>
                      <a:pt x="3451" y="9396"/>
                      <a:pt x="3770" y="9170"/>
                    </a:cubicBezTo>
                    <a:cubicBezTo>
                      <a:pt x="3770" y="8982"/>
                      <a:pt x="3556" y="8932"/>
                      <a:pt x="3421" y="8870"/>
                    </a:cubicBezTo>
                    <a:cubicBezTo>
                      <a:pt x="3286" y="8808"/>
                      <a:pt x="3166" y="8847"/>
                      <a:pt x="2958" y="8799"/>
                    </a:cubicBezTo>
                    <a:cubicBezTo>
                      <a:pt x="2750" y="8751"/>
                      <a:pt x="2335" y="8718"/>
                      <a:pt x="2176" y="8585"/>
                    </a:cubicBezTo>
                    <a:cubicBezTo>
                      <a:pt x="1831" y="8436"/>
                      <a:pt x="1972" y="7923"/>
                      <a:pt x="1858" y="7664"/>
                    </a:cubicBezTo>
                    <a:cubicBezTo>
                      <a:pt x="1744" y="7405"/>
                      <a:pt x="1546" y="7286"/>
                      <a:pt x="1490" y="7029"/>
                    </a:cubicBezTo>
                    <a:cubicBezTo>
                      <a:pt x="1434" y="6772"/>
                      <a:pt x="1485" y="6409"/>
                      <a:pt x="1522" y="6124"/>
                    </a:cubicBezTo>
                    <a:cubicBezTo>
                      <a:pt x="1559" y="5839"/>
                      <a:pt x="1715" y="5561"/>
                      <a:pt x="1715" y="5316"/>
                    </a:cubicBezTo>
                    <a:cubicBezTo>
                      <a:pt x="1741" y="4846"/>
                      <a:pt x="1467" y="4639"/>
                      <a:pt x="1283" y="4337"/>
                    </a:cubicBezTo>
                    <a:cubicBezTo>
                      <a:pt x="1098" y="4035"/>
                      <a:pt x="637" y="3843"/>
                      <a:pt x="610" y="3504"/>
                    </a:cubicBezTo>
                    <a:cubicBezTo>
                      <a:pt x="584" y="3034"/>
                      <a:pt x="-50" y="2478"/>
                      <a:pt x="4" y="2207"/>
                    </a:cubicBezTo>
                    <a:cubicBezTo>
                      <a:pt x="58" y="1936"/>
                      <a:pt x="1039" y="1974"/>
                      <a:pt x="933" y="1880"/>
                    </a:cubicBezTo>
                    <a:cubicBezTo>
                      <a:pt x="933" y="1767"/>
                      <a:pt x="1317" y="1798"/>
                      <a:pt x="1397" y="1705"/>
                    </a:cubicBezTo>
                    <a:cubicBezTo>
                      <a:pt x="1502" y="1591"/>
                      <a:pt x="1874" y="1479"/>
                      <a:pt x="1874" y="1479"/>
                    </a:cubicBezTo>
                    <a:cubicBezTo>
                      <a:pt x="2248" y="1498"/>
                      <a:pt x="2779" y="1629"/>
                      <a:pt x="3150" y="1535"/>
                    </a:cubicBezTo>
                    <a:cubicBezTo>
                      <a:pt x="3310" y="1347"/>
                      <a:pt x="3390" y="1365"/>
                      <a:pt x="3230" y="1140"/>
                    </a:cubicBezTo>
                    <a:cubicBezTo>
                      <a:pt x="3150" y="1027"/>
                      <a:pt x="2911" y="802"/>
                      <a:pt x="2911" y="802"/>
                    </a:cubicBezTo>
                    <a:cubicBezTo>
                      <a:pt x="2991" y="500"/>
                      <a:pt x="3044" y="312"/>
                      <a:pt x="3469" y="519"/>
                    </a:cubicBezTo>
                    <a:cubicBezTo>
                      <a:pt x="3577" y="763"/>
                      <a:pt x="3496" y="933"/>
                      <a:pt x="3869" y="1027"/>
                    </a:cubicBezTo>
                    <a:cubicBezTo>
                      <a:pt x="4002" y="895"/>
                      <a:pt x="3976" y="707"/>
                      <a:pt x="4108" y="576"/>
                    </a:cubicBezTo>
                    <a:cubicBezTo>
                      <a:pt x="4666" y="67"/>
                      <a:pt x="5782" y="199"/>
                      <a:pt x="6501" y="181"/>
                    </a:cubicBezTo>
                    <a:cubicBezTo>
                      <a:pt x="6660" y="143"/>
                      <a:pt x="6819" y="-45"/>
                      <a:pt x="6979" y="11"/>
                    </a:cubicBezTo>
                    <a:cubicBezTo>
                      <a:pt x="7138" y="86"/>
                      <a:pt x="7112" y="312"/>
                      <a:pt x="7298" y="350"/>
                    </a:cubicBezTo>
                    <a:cubicBezTo>
                      <a:pt x="7989" y="519"/>
                      <a:pt x="7617" y="444"/>
                      <a:pt x="8414" y="519"/>
                    </a:cubicBezTo>
                    <a:cubicBezTo>
                      <a:pt x="8760" y="595"/>
                      <a:pt x="8760" y="726"/>
                      <a:pt x="9132" y="802"/>
                    </a:cubicBezTo>
                    <a:cubicBezTo>
                      <a:pt x="9345" y="895"/>
                      <a:pt x="9850" y="1027"/>
                      <a:pt x="9850" y="1027"/>
                    </a:cubicBezTo>
                    <a:cubicBezTo>
                      <a:pt x="10302" y="1498"/>
                      <a:pt x="9637" y="1591"/>
                      <a:pt x="9132" y="1705"/>
                    </a:cubicBezTo>
                    <a:cubicBezTo>
                      <a:pt x="8999" y="2080"/>
                      <a:pt x="8866" y="2119"/>
                      <a:pt x="8494" y="2382"/>
                    </a:cubicBezTo>
                    <a:cubicBezTo>
                      <a:pt x="8388" y="2570"/>
                      <a:pt x="8122" y="2664"/>
                      <a:pt x="8175" y="2889"/>
                    </a:cubicBezTo>
                    <a:cubicBezTo>
                      <a:pt x="8228" y="3115"/>
                      <a:pt x="8601" y="3473"/>
                      <a:pt x="8733" y="3736"/>
                    </a:cubicBezTo>
                    <a:cubicBezTo>
                      <a:pt x="8866" y="3999"/>
                      <a:pt x="8813" y="4262"/>
                      <a:pt x="8893" y="4469"/>
                    </a:cubicBezTo>
                    <a:cubicBezTo>
                      <a:pt x="8973" y="4902"/>
                      <a:pt x="9238" y="4790"/>
                      <a:pt x="9292" y="5034"/>
                    </a:cubicBezTo>
                    <a:cubicBezTo>
                      <a:pt x="9345" y="5279"/>
                      <a:pt x="9185" y="5730"/>
                      <a:pt x="9212" y="5993"/>
                    </a:cubicBezTo>
                    <a:cubicBezTo>
                      <a:pt x="9292" y="6238"/>
                      <a:pt x="9425" y="6388"/>
                      <a:pt x="9531" y="6614"/>
                    </a:cubicBezTo>
                    <a:cubicBezTo>
                      <a:pt x="9159" y="7009"/>
                      <a:pt x="9265" y="6821"/>
                      <a:pt x="9132" y="7122"/>
                    </a:cubicBezTo>
                    <a:cubicBezTo>
                      <a:pt x="9238" y="7629"/>
                      <a:pt x="9292" y="7536"/>
                      <a:pt x="9930" y="7629"/>
                    </a:cubicBezTo>
                    <a:cubicBezTo>
                      <a:pt x="9877" y="8025"/>
                      <a:pt x="9983" y="8232"/>
                      <a:pt x="9451" y="8364"/>
                    </a:cubicBezTo>
                    <a:cubicBezTo>
                      <a:pt x="8920" y="8100"/>
                      <a:pt x="8388" y="8213"/>
                      <a:pt x="7776" y="8307"/>
                    </a:cubicBezTo>
                    <a:cubicBezTo>
                      <a:pt x="7723" y="8739"/>
                      <a:pt x="7617" y="9455"/>
                      <a:pt x="7059" y="9718"/>
                    </a:cubicBezTo>
                    <a:cubicBezTo>
                      <a:pt x="6634" y="9944"/>
                      <a:pt x="5703" y="10000"/>
                      <a:pt x="5145" y="10000"/>
                    </a:cubicBezTo>
                    <a:cubicBezTo>
                      <a:pt x="4586" y="10000"/>
                      <a:pt x="3843" y="9737"/>
                      <a:pt x="3630" y="9661"/>
                    </a:cubicBezTo>
                    <a:cubicBezTo>
                      <a:pt x="3549" y="9661"/>
                      <a:pt x="3763" y="9492"/>
                      <a:pt x="3789" y="954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2" name="Freeform 62"/>
              <p:cNvSpPr/>
              <p:nvPr/>
            </p:nvSpPr>
            <p:spPr bwMode="auto">
              <a:xfrm>
                <a:off x="5698763" y="5293045"/>
                <a:ext cx="678733" cy="1106217"/>
              </a:xfrm>
              <a:custGeom>
                <a:gdLst>
                  <a:gd name="T0" fmla="*/ 2147483647 w 498"/>
                  <a:gd name="T1" fmla="*/ 2147483647 h 591"/>
                  <a:gd name="T2" fmla="*/ 2147483647 w 498"/>
                  <a:gd name="T3" fmla="*/ 2147483647 h 591"/>
                  <a:gd name="T4" fmla="*/ 2147483647 w 498"/>
                  <a:gd name="T5" fmla="*/ 2147483647 h 591"/>
                  <a:gd name="T6" fmla="*/ 2147483647 w 498"/>
                  <a:gd name="T7" fmla="*/ 2147483647 h 591"/>
                  <a:gd name="T8" fmla="*/ 2147483647 w 498"/>
                  <a:gd name="T9" fmla="*/ 0 h 591"/>
                  <a:gd name="T10" fmla="*/ 2147483647 w 498"/>
                  <a:gd name="T11" fmla="*/ 2147483647 h 591"/>
                  <a:gd name="T12" fmla="*/ 2147483647 w 498"/>
                  <a:gd name="T13" fmla="*/ 2147483647 h 591"/>
                  <a:gd name="T14" fmla="*/ 2147483647 w 498"/>
                  <a:gd name="T15" fmla="*/ 2147483647 h 591"/>
                  <a:gd name="T16" fmla="*/ 2147483647 w 498"/>
                  <a:gd name="T17" fmla="*/ 2147483647 h 591"/>
                  <a:gd name="T18" fmla="*/ 2147483647 w 498"/>
                  <a:gd name="T19" fmla="*/ 2147483647 h 591"/>
                  <a:gd name="T20" fmla="*/ 2147483647 w 498"/>
                  <a:gd name="T21" fmla="*/ 2147483647 h 591"/>
                  <a:gd name="T22" fmla="*/ 2147483647 w 498"/>
                  <a:gd name="T23" fmla="*/ 2147483647 h 591"/>
                  <a:gd name="T24" fmla="*/ 2147483647 w 498"/>
                  <a:gd name="T25" fmla="*/ 2147483647 h 591"/>
                  <a:gd name="T26" fmla="*/ 2147483647 w 498"/>
                  <a:gd name="T27" fmla="*/ 2147483647 h 591"/>
                  <a:gd name="T28" fmla="*/ 2147483647 w 498"/>
                  <a:gd name="T29" fmla="*/ 2147483647 h 591"/>
                  <a:gd name="T30" fmla="*/ 2147483647 w 498"/>
                  <a:gd name="T31" fmla="*/ 2147483647 h 591"/>
                  <a:gd name="T32" fmla="*/ 2147483647 w 498"/>
                  <a:gd name="T33" fmla="*/ 2147483647 h 591"/>
                  <a:gd name="T34" fmla="*/ 2147483647 w 498"/>
                  <a:gd name="T35" fmla="*/ 2147483647 h 591"/>
                  <a:gd name="T36" fmla="*/ 2147483647 w 498"/>
                  <a:gd name="T37" fmla="*/ 2147483647 h 591"/>
                  <a:gd name="T38" fmla="*/ 2147483647 w 498"/>
                  <a:gd name="T39" fmla="*/ 2147483647 h 591"/>
                  <a:gd name="T40" fmla="*/ 2147483647 w 498"/>
                  <a:gd name="T41" fmla="*/ 2147483647 h 591"/>
                  <a:gd name="T42" fmla="*/ 2147483647 w 498"/>
                  <a:gd name="T43" fmla="*/ 2147483647 h 591"/>
                  <a:gd name="T44" fmla="*/ 2147483647 w 498"/>
                  <a:gd name="T45" fmla="*/ 2147483647 h 591"/>
                  <a:gd name="T46" fmla="*/ 2147483647 w 498"/>
                  <a:gd name="T47" fmla="*/ 2147483647 h 591"/>
                  <a:gd name="T48" fmla="*/ 2147483647 w 498"/>
                  <a:gd name="T49" fmla="*/ 2147483647 h 591"/>
                  <a:gd name="T50" fmla="*/ 2147483647 w 498"/>
                  <a:gd name="T51" fmla="*/ 2147483647 h 591"/>
                  <a:gd name="T52" fmla="*/ 2147483647 w 498"/>
                  <a:gd name="T53" fmla="*/ 2147483647 h 591"/>
                  <a:gd name="T54" fmla="*/ 2147483647 w 498"/>
                  <a:gd name="T55" fmla="*/ 2147483647 h 591"/>
                  <a:gd name="T56" fmla="*/ 2147483647 w 498"/>
                  <a:gd name="T57" fmla="*/ 2147483647 h 591"/>
                  <a:gd name="T58" fmla="*/ 2147483647 w 498"/>
                  <a:gd name="T59" fmla="*/ 2147483647 h 591"/>
                  <a:gd name="T60" fmla="*/ 2147483647 w 498"/>
                  <a:gd name="T61" fmla="*/ 2147483647 h 591"/>
                  <a:gd name="T62" fmla="*/ 2147483647 w 498"/>
                  <a:gd name="T63" fmla="*/ 2147483647 h 591"/>
                  <a:gd name="T64" fmla="*/ 2147483647 w 498"/>
                  <a:gd name="T65" fmla="*/ 2147483647 h 591"/>
                  <a:gd name="T66" fmla="*/ 2147483647 w 498"/>
                  <a:gd name="T67" fmla="*/ 2147483647 h 591"/>
                  <a:gd name="T68" fmla="*/ 2147483647 w 498"/>
                  <a:gd name="T69" fmla="*/ 2147483647 h 591"/>
                  <a:gd name="T70" fmla="*/ 2147483647 w 498"/>
                  <a:gd name="T71" fmla="*/ 2147483647 h 591"/>
                  <a:gd name="T72" fmla="*/ 2147483647 w 498"/>
                  <a:gd name="T73" fmla="*/ 2147483647 h 591"/>
                  <a:gd name="T74" fmla="*/ 2147483647 w 498"/>
                  <a:gd name="T75" fmla="*/ 2147483647 h 591"/>
                  <a:gd name="T76" fmla="*/ 2147483647 w 498"/>
                  <a:gd name="T77" fmla="*/ 2147483647 h 591"/>
                  <a:gd name="T78" fmla="*/ 2147483647 w 498"/>
                  <a:gd name="T79" fmla="*/ 2147483647 h 591"/>
                  <a:gd name="T80" fmla="*/ 2147483647 w 498"/>
                  <a:gd name="T81" fmla="*/ 2147483647 h 591"/>
                  <a:gd name="T82" fmla="*/ 2147483647 w 498"/>
                  <a:gd name="T83" fmla="*/ 2147483647 h 591"/>
                  <a:gd name="T84" fmla="*/ 2147483647 w 498"/>
                  <a:gd name="T85" fmla="*/ 2147483647 h 591"/>
                  <a:gd name="T86" fmla="*/ 2147483647 w 498"/>
                  <a:gd name="T87" fmla="*/ 2147483647 h 591"/>
                  <a:gd name="T88" fmla="*/ 2147483647 w 498"/>
                  <a:gd name="T89" fmla="*/ 2147483647 h 591"/>
                  <a:gd name="T90" fmla="*/ 2147483647 w 498"/>
                  <a:gd name="T91" fmla="*/ 2147483647 h 591"/>
                  <a:gd name="T92" fmla="*/ 2147483647 w 498"/>
                  <a:gd name="T93" fmla="*/ 2147483647 h 591"/>
                  <a:gd name="T94" fmla="*/ 2147483647 w 498"/>
                  <a:gd name="T95" fmla="*/ 2147483647 h 591"/>
                  <a:gd name="T96" fmla="*/ 2147483647 w 498"/>
                  <a:gd name="T97" fmla="*/ 2147483647 h 591"/>
                  <a:gd name="T98" fmla="*/ 2147483647 w 498"/>
                  <a:gd name="T99" fmla="*/ 2147483647 h 591"/>
                  <a:gd name="T100" fmla="*/ 2147483647 w 498"/>
                  <a:gd name="T101" fmla="*/ 2147483647 h 591"/>
                  <a:gd name="T102" fmla="*/ 2147483647 w 498"/>
                  <a:gd name="T103" fmla="*/ 2147483647 h 5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98"/>
                  <a:gd name="T157" fmla="*/ 0 h 591"/>
                  <a:gd name="T158" fmla="*/ 498 w 498"/>
                  <a:gd name="T159" fmla="*/ 591 h 591"/>
                  <a:gd name="connsiteX0" fmla="*/ 807 w 10000"/>
                  <a:gd name="connsiteY0" fmla="*/ 1347 h 10032"/>
                  <a:gd name="connsiteX1" fmla="*/ 1362 w 10000"/>
                  <a:gd name="connsiteY1" fmla="*/ 984 h 10032"/>
                  <a:gd name="connsiteX2" fmla="*/ 3183 w 10000"/>
                  <a:gd name="connsiteY2" fmla="*/ 1036 h 10032"/>
                  <a:gd name="connsiteX3" fmla="*/ 3738 w 10000"/>
                  <a:gd name="connsiteY3" fmla="*/ 466 h 10032"/>
                  <a:gd name="connsiteX4" fmla="*/ 4133 w 10000"/>
                  <a:gd name="connsiteY4" fmla="*/ 0 h 10032"/>
                  <a:gd name="connsiteX5" fmla="*/ 5953 w 10000"/>
                  <a:gd name="connsiteY5" fmla="*/ 362 h 10032"/>
                  <a:gd name="connsiteX6" fmla="*/ 6586 w 10000"/>
                  <a:gd name="connsiteY6" fmla="*/ 1243 h 10032"/>
                  <a:gd name="connsiteX7" fmla="*/ 8331 w 10000"/>
                  <a:gd name="connsiteY7" fmla="*/ 1450 h 10032"/>
                  <a:gd name="connsiteX8" fmla="*/ 8929 w 10000"/>
                  <a:gd name="connsiteY8" fmla="*/ 1782 h 10032"/>
                  <a:gd name="connsiteX9" fmla="*/ 9370 w 10000"/>
                  <a:gd name="connsiteY9" fmla="*/ 2024 h 10032"/>
                  <a:gd name="connsiteX10" fmla="*/ 9636 w 10000"/>
                  <a:gd name="connsiteY10" fmla="*/ 2388 h 10032"/>
                  <a:gd name="connsiteX11" fmla="*/ 9700 w 10000"/>
                  <a:gd name="connsiteY11" fmla="*/ 2517 h 10032"/>
                  <a:gd name="connsiteX12" fmla="*/ 9860 w 10000"/>
                  <a:gd name="connsiteY12" fmla="*/ 2623 h 10032"/>
                  <a:gd name="connsiteX13" fmla="*/ 9777 w 10000"/>
                  <a:gd name="connsiteY13" fmla="*/ 2940 h 10032"/>
                  <a:gd name="connsiteX14" fmla="*/ 9743 w 10000"/>
                  <a:gd name="connsiteY14" fmla="*/ 3339 h 10032"/>
                  <a:gd name="connsiteX15" fmla="*/ 9791 w 10000"/>
                  <a:gd name="connsiteY15" fmla="*/ 3345 h 10032"/>
                  <a:gd name="connsiteX16" fmla="*/ 9671 w 10000"/>
                  <a:gd name="connsiteY16" fmla="*/ 3205 h 10032"/>
                  <a:gd name="connsiteX17" fmla="*/ 9498 w 10000"/>
                  <a:gd name="connsiteY17" fmla="*/ 3339 h 10032"/>
                  <a:gd name="connsiteX18" fmla="*/ 9547 w 10000"/>
                  <a:gd name="connsiteY18" fmla="*/ 3434 h 10032"/>
                  <a:gd name="connsiteX19" fmla="*/ 9200 w 10000"/>
                  <a:gd name="connsiteY19" fmla="*/ 3471 h 10032"/>
                  <a:gd name="connsiteX20" fmla="*/ 7603 w 10000"/>
                  <a:gd name="connsiteY20" fmla="*/ 4879 h 10032"/>
                  <a:gd name="connsiteX21" fmla="*/ 6904 w 10000"/>
                  <a:gd name="connsiteY21" fmla="*/ 4961 h 10032"/>
                  <a:gd name="connsiteX22" fmla="*/ 6508 w 10000"/>
                  <a:gd name="connsiteY22" fmla="*/ 5026 h 10032"/>
                  <a:gd name="connsiteX23" fmla="*/ 5638 w 10000"/>
                  <a:gd name="connsiteY23" fmla="*/ 4974 h 10032"/>
                  <a:gd name="connsiteX24" fmla="*/ 4785 w 10000"/>
                  <a:gd name="connsiteY24" fmla="*/ 5456 h 10032"/>
                  <a:gd name="connsiteX25" fmla="*/ 4611 w 10000"/>
                  <a:gd name="connsiteY25" fmla="*/ 5855 h 10032"/>
                  <a:gd name="connsiteX26" fmla="*/ 4585 w 10000"/>
                  <a:gd name="connsiteY26" fmla="*/ 6218 h 10032"/>
                  <a:gd name="connsiteX27" fmla="*/ 4501 w 10000"/>
                  <a:gd name="connsiteY27" fmla="*/ 6871 h 10032"/>
                  <a:gd name="connsiteX28" fmla="*/ 4522 w 10000"/>
                  <a:gd name="connsiteY28" fmla="*/ 7295 h 10032"/>
                  <a:gd name="connsiteX29" fmla="*/ 4342 w 10000"/>
                  <a:gd name="connsiteY29" fmla="*/ 7697 h 10032"/>
                  <a:gd name="connsiteX30" fmla="*/ 5557 w 10000"/>
                  <a:gd name="connsiteY30" fmla="*/ 7824 h 10032"/>
                  <a:gd name="connsiteX31" fmla="*/ 6793 w 10000"/>
                  <a:gd name="connsiteY31" fmla="*/ 8105 h 10032"/>
                  <a:gd name="connsiteX32" fmla="*/ 8001 w 10000"/>
                  <a:gd name="connsiteY32" fmla="*/ 8504 h 10032"/>
                  <a:gd name="connsiteX33" fmla="*/ 8031 w 10000"/>
                  <a:gd name="connsiteY33" fmla="*/ 8964 h 10032"/>
                  <a:gd name="connsiteX34" fmla="*/ 8523 w 10000"/>
                  <a:gd name="connsiteY34" fmla="*/ 9323 h 10032"/>
                  <a:gd name="connsiteX35" fmla="*/ 7045 w 10000"/>
                  <a:gd name="connsiteY35" fmla="*/ 9537 h 10032"/>
                  <a:gd name="connsiteX36" fmla="*/ 6112 w 10000"/>
                  <a:gd name="connsiteY36" fmla="*/ 9689 h 10032"/>
                  <a:gd name="connsiteX37" fmla="*/ 5003 w 10000"/>
                  <a:gd name="connsiteY37" fmla="*/ 9845 h 10032"/>
                  <a:gd name="connsiteX38" fmla="*/ 4766 w 10000"/>
                  <a:gd name="connsiteY38" fmla="*/ 9948 h 10032"/>
                  <a:gd name="connsiteX39" fmla="*/ 4529 w 10000"/>
                  <a:gd name="connsiteY39" fmla="*/ 10000 h 10032"/>
                  <a:gd name="connsiteX40" fmla="*/ 4530 w 10000"/>
                  <a:gd name="connsiteY40" fmla="*/ 9947 h 10032"/>
                  <a:gd name="connsiteX41" fmla="*/ 3976 w 10000"/>
                  <a:gd name="connsiteY41" fmla="*/ 9072 h 10032"/>
                  <a:gd name="connsiteX42" fmla="*/ 2454 w 10000"/>
                  <a:gd name="connsiteY42" fmla="*/ 8685 h 10032"/>
                  <a:gd name="connsiteX43" fmla="*/ 1282 w 10000"/>
                  <a:gd name="connsiteY43" fmla="*/ 8342 h 10032"/>
                  <a:gd name="connsiteX44" fmla="*/ 331 w 10000"/>
                  <a:gd name="connsiteY44" fmla="*/ 8186 h 10032"/>
                  <a:gd name="connsiteX45" fmla="*/ 411 w 10000"/>
                  <a:gd name="connsiteY45" fmla="*/ 7772 h 10032"/>
                  <a:gd name="connsiteX46" fmla="*/ 1837 w 10000"/>
                  <a:gd name="connsiteY46" fmla="*/ 7669 h 10032"/>
                  <a:gd name="connsiteX47" fmla="*/ 1757 w 10000"/>
                  <a:gd name="connsiteY47" fmla="*/ 6424 h 10032"/>
                  <a:gd name="connsiteX48" fmla="*/ 1679 w 10000"/>
                  <a:gd name="connsiteY48" fmla="*/ 5544 h 10032"/>
                  <a:gd name="connsiteX49" fmla="*/ 1202 w 10000"/>
                  <a:gd name="connsiteY49" fmla="*/ 4455 h 10032"/>
                  <a:gd name="connsiteX50" fmla="*/ 964 w 10000"/>
                  <a:gd name="connsiteY50" fmla="*/ 3783 h 10032"/>
                  <a:gd name="connsiteX51" fmla="*/ 95 w 10000"/>
                  <a:gd name="connsiteY51" fmla="*/ 3212 h 10032"/>
                  <a:gd name="connsiteX52" fmla="*/ 728 w 10000"/>
                  <a:gd name="connsiteY52" fmla="*/ 2280 h 10032"/>
                  <a:gd name="connsiteX53" fmla="*/ 807 w 10000"/>
                  <a:gd name="connsiteY53" fmla="*/ 1347 h 1003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000" h="10032">
                    <a:moveTo>
                      <a:pt x="807" y="1347"/>
                    </a:moveTo>
                    <a:cubicBezTo>
                      <a:pt x="1177" y="984"/>
                      <a:pt x="939" y="1071"/>
                      <a:pt x="1362" y="984"/>
                    </a:cubicBezTo>
                    <a:cubicBezTo>
                      <a:pt x="2180" y="1071"/>
                      <a:pt x="2180" y="1088"/>
                      <a:pt x="3183" y="1036"/>
                    </a:cubicBezTo>
                    <a:cubicBezTo>
                      <a:pt x="3421" y="811"/>
                      <a:pt x="3395" y="622"/>
                      <a:pt x="3738" y="466"/>
                    </a:cubicBezTo>
                    <a:cubicBezTo>
                      <a:pt x="3844" y="242"/>
                      <a:pt x="3764" y="87"/>
                      <a:pt x="4133" y="0"/>
                    </a:cubicBezTo>
                    <a:cubicBezTo>
                      <a:pt x="5346" y="52"/>
                      <a:pt x="5161" y="17"/>
                      <a:pt x="5953" y="362"/>
                    </a:cubicBezTo>
                    <a:cubicBezTo>
                      <a:pt x="6112" y="691"/>
                      <a:pt x="6112" y="1036"/>
                      <a:pt x="6586" y="1243"/>
                    </a:cubicBezTo>
                    <a:cubicBezTo>
                      <a:pt x="7035" y="1692"/>
                      <a:pt x="7327" y="1485"/>
                      <a:pt x="8331" y="1450"/>
                    </a:cubicBezTo>
                    <a:cubicBezTo>
                      <a:pt x="8726" y="1365"/>
                      <a:pt x="8534" y="1834"/>
                      <a:pt x="8929" y="1782"/>
                    </a:cubicBezTo>
                    <a:cubicBezTo>
                      <a:pt x="9325" y="1610"/>
                      <a:pt x="8921" y="2128"/>
                      <a:pt x="9370" y="2024"/>
                    </a:cubicBezTo>
                    <a:cubicBezTo>
                      <a:pt x="9659" y="1834"/>
                      <a:pt x="9266" y="2233"/>
                      <a:pt x="9636" y="2388"/>
                    </a:cubicBezTo>
                    <a:cubicBezTo>
                      <a:pt x="9847" y="2596"/>
                      <a:pt x="9806" y="2275"/>
                      <a:pt x="9700" y="2517"/>
                    </a:cubicBezTo>
                    <a:cubicBezTo>
                      <a:pt x="10273" y="2230"/>
                      <a:pt x="9847" y="2553"/>
                      <a:pt x="9860" y="2623"/>
                    </a:cubicBezTo>
                    <a:cubicBezTo>
                      <a:pt x="9873" y="2694"/>
                      <a:pt x="9274" y="2732"/>
                      <a:pt x="9777" y="2940"/>
                    </a:cubicBezTo>
                    <a:cubicBezTo>
                      <a:pt x="10200" y="3337"/>
                      <a:pt x="9533" y="2907"/>
                      <a:pt x="9743" y="3339"/>
                    </a:cubicBezTo>
                    <a:cubicBezTo>
                      <a:pt x="9769" y="3391"/>
                      <a:pt x="9801" y="3367"/>
                      <a:pt x="9791" y="3345"/>
                    </a:cubicBezTo>
                    <a:cubicBezTo>
                      <a:pt x="9779" y="3322"/>
                      <a:pt x="8423" y="3468"/>
                      <a:pt x="9671" y="3205"/>
                    </a:cubicBezTo>
                    <a:cubicBezTo>
                      <a:pt x="9487" y="3188"/>
                      <a:pt x="9657" y="3408"/>
                      <a:pt x="9498" y="3339"/>
                    </a:cubicBezTo>
                    <a:cubicBezTo>
                      <a:pt x="9314" y="3253"/>
                      <a:pt x="9653" y="3554"/>
                      <a:pt x="9547" y="3434"/>
                    </a:cubicBezTo>
                    <a:cubicBezTo>
                      <a:pt x="9388" y="3244"/>
                      <a:pt x="9490" y="3524"/>
                      <a:pt x="9200" y="3471"/>
                    </a:cubicBezTo>
                    <a:cubicBezTo>
                      <a:pt x="7510" y="3524"/>
                      <a:pt x="6968" y="3653"/>
                      <a:pt x="7603" y="4879"/>
                    </a:cubicBezTo>
                    <a:cubicBezTo>
                      <a:pt x="7417" y="4966"/>
                      <a:pt x="7037" y="4839"/>
                      <a:pt x="6904" y="4961"/>
                    </a:cubicBezTo>
                    <a:cubicBezTo>
                      <a:pt x="6800" y="5064"/>
                      <a:pt x="6559" y="4905"/>
                      <a:pt x="6508" y="5026"/>
                    </a:cubicBezTo>
                    <a:cubicBezTo>
                      <a:pt x="6350" y="5129"/>
                      <a:pt x="5925" y="4903"/>
                      <a:pt x="5638" y="4974"/>
                    </a:cubicBezTo>
                    <a:cubicBezTo>
                      <a:pt x="5351" y="5045"/>
                      <a:pt x="5101" y="5301"/>
                      <a:pt x="4785" y="5456"/>
                    </a:cubicBezTo>
                    <a:cubicBezTo>
                      <a:pt x="4389" y="5628"/>
                      <a:pt x="4717" y="5527"/>
                      <a:pt x="4611" y="5855"/>
                    </a:cubicBezTo>
                    <a:cubicBezTo>
                      <a:pt x="4451" y="5932"/>
                      <a:pt x="4677" y="6003"/>
                      <a:pt x="4585" y="6218"/>
                    </a:cubicBezTo>
                    <a:cubicBezTo>
                      <a:pt x="4493" y="6434"/>
                      <a:pt x="4718" y="6704"/>
                      <a:pt x="4501" y="6871"/>
                    </a:cubicBezTo>
                    <a:cubicBezTo>
                      <a:pt x="4284" y="7039"/>
                      <a:pt x="4469" y="7192"/>
                      <a:pt x="4522" y="7295"/>
                    </a:cubicBezTo>
                    <a:cubicBezTo>
                      <a:pt x="4575" y="7398"/>
                      <a:pt x="3963" y="7597"/>
                      <a:pt x="4342" y="7697"/>
                    </a:cubicBezTo>
                    <a:cubicBezTo>
                      <a:pt x="4764" y="7974"/>
                      <a:pt x="4925" y="7789"/>
                      <a:pt x="5557" y="7824"/>
                    </a:cubicBezTo>
                    <a:cubicBezTo>
                      <a:pt x="5900" y="8048"/>
                      <a:pt x="6316" y="8035"/>
                      <a:pt x="6793" y="8105"/>
                    </a:cubicBezTo>
                    <a:cubicBezTo>
                      <a:pt x="6952" y="8260"/>
                      <a:pt x="7795" y="8361"/>
                      <a:pt x="8001" y="8504"/>
                    </a:cubicBezTo>
                    <a:cubicBezTo>
                      <a:pt x="8207" y="8647"/>
                      <a:pt x="7944" y="8827"/>
                      <a:pt x="8031" y="8964"/>
                    </a:cubicBezTo>
                    <a:cubicBezTo>
                      <a:pt x="8118" y="9101"/>
                      <a:pt x="8687" y="9228"/>
                      <a:pt x="8523" y="9323"/>
                    </a:cubicBezTo>
                    <a:cubicBezTo>
                      <a:pt x="8359" y="9418"/>
                      <a:pt x="7336" y="9434"/>
                      <a:pt x="7045" y="9537"/>
                    </a:cubicBezTo>
                    <a:cubicBezTo>
                      <a:pt x="6808" y="9658"/>
                      <a:pt x="6452" y="9638"/>
                      <a:pt x="6112" y="9689"/>
                    </a:cubicBezTo>
                    <a:lnTo>
                      <a:pt x="5003" y="9845"/>
                    </a:lnTo>
                    <a:lnTo>
                      <a:pt x="4766" y="9948"/>
                    </a:lnTo>
                    <a:cubicBezTo>
                      <a:pt x="4689" y="9965"/>
                      <a:pt x="4568" y="10000"/>
                      <a:pt x="4529" y="10000"/>
                    </a:cubicBezTo>
                    <a:cubicBezTo>
                      <a:pt x="4490" y="10000"/>
                      <a:pt x="4622" y="10102"/>
                      <a:pt x="4530" y="9947"/>
                    </a:cubicBezTo>
                    <a:cubicBezTo>
                      <a:pt x="4438" y="9792"/>
                      <a:pt x="4322" y="9282"/>
                      <a:pt x="3976" y="9072"/>
                    </a:cubicBezTo>
                    <a:cubicBezTo>
                      <a:pt x="3630" y="8862"/>
                      <a:pt x="3062" y="8823"/>
                      <a:pt x="2454" y="8685"/>
                    </a:cubicBezTo>
                    <a:cubicBezTo>
                      <a:pt x="1870" y="8485"/>
                      <a:pt x="1863" y="8601"/>
                      <a:pt x="1282" y="8342"/>
                    </a:cubicBezTo>
                    <a:cubicBezTo>
                      <a:pt x="1124" y="8186"/>
                      <a:pt x="331" y="8186"/>
                      <a:pt x="331" y="8186"/>
                    </a:cubicBezTo>
                    <a:cubicBezTo>
                      <a:pt x="358" y="8048"/>
                      <a:pt x="227" y="7841"/>
                      <a:pt x="411" y="7772"/>
                    </a:cubicBezTo>
                    <a:cubicBezTo>
                      <a:pt x="834" y="7634"/>
                      <a:pt x="1837" y="7669"/>
                      <a:pt x="1837" y="7669"/>
                    </a:cubicBezTo>
                    <a:cubicBezTo>
                      <a:pt x="2022" y="7288"/>
                      <a:pt x="2628" y="6615"/>
                      <a:pt x="1757" y="6424"/>
                    </a:cubicBezTo>
                    <a:cubicBezTo>
                      <a:pt x="1705" y="6079"/>
                      <a:pt x="1784" y="5872"/>
                      <a:pt x="1679" y="5544"/>
                    </a:cubicBezTo>
                    <a:cubicBezTo>
                      <a:pt x="1572" y="5216"/>
                      <a:pt x="1308" y="4749"/>
                      <a:pt x="1202" y="4455"/>
                    </a:cubicBezTo>
                    <a:cubicBezTo>
                      <a:pt x="1097" y="4248"/>
                      <a:pt x="1124" y="3973"/>
                      <a:pt x="964" y="3783"/>
                    </a:cubicBezTo>
                    <a:cubicBezTo>
                      <a:pt x="753" y="3558"/>
                      <a:pt x="385" y="3402"/>
                      <a:pt x="95" y="3212"/>
                    </a:cubicBezTo>
                    <a:cubicBezTo>
                      <a:pt x="-144" y="2728"/>
                      <a:pt x="68" y="2556"/>
                      <a:pt x="728" y="2280"/>
                    </a:cubicBezTo>
                    <a:cubicBezTo>
                      <a:pt x="1230" y="1796"/>
                      <a:pt x="1097" y="2089"/>
                      <a:pt x="807" y="134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3" name="Freeform 63"/>
              <p:cNvSpPr/>
              <p:nvPr/>
            </p:nvSpPr>
            <p:spPr bwMode="auto">
              <a:xfrm>
                <a:off x="4861430" y="7056763"/>
                <a:ext cx="1018245" cy="852106"/>
              </a:xfrm>
              <a:custGeom>
                <a:gdLst>
                  <a:gd name="T0" fmla="*/ 2147483647 w 582"/>
                  <a:gd name="T1" fmla="*/ 2147483647 h 417"/>
                  <a:gd name="T2" fmla="*/ 2147483647 w 582"/>
                  <a:gd name="T3" fmla="*/ 2147483647 h 417"/>
                  <a:gd name="T4" fmla="*/ 2147483647 w 582"/>
                  <a:gd name="T5" fmla="*/ 2147483647 h 417"/>
                  <a:gd name="T6" fmla="*/ 2147483647 w 582"/>
                  <a:gd name="T7" fmla="*/ 2147483647 h 417"/>
                  <a:gd name="T8" fmla="*/ 2147483647 w 582"/>
                  <a:gd name="T9" fmla="*/ 2147483647 h 417"/>
                  <a:gd name="T10" fmla="*/ 2147483647 w 582"/>
                  <a:gd name="T11" fmla="*/ 2147483647 h 417"/>
                  <a:gd name="T12" fmla="*/ 2147483647 w 582"/>
                  <a:gd name="T13" fmla="*/ 2147483647 h 417"/>
                  <a:gd name="T14" fmla="*/ 2147483647 w 582"/>
                  <a:gd name="T15" fmla="*/ 2147483647 h 417"/>
                  <a:gd name="T16" fmla="*/ 2147483647 w 582"/>
                  <a:gd name="T17" fmla="*/ 2147483647 h 417"/>
                  <a:gd name="T18" fmla="*/ 2147483647 w 582"/>
                  <a:gd name="T19" fmla="*/ 2147483647 h 417"/>
                  <a:gd name="T20" fmla="*/ 2147483647 w 582"/>
                  <a:gd name="T21" fmla="*/ 2147483647 h 417"/>
                  <a:gd name="T22" fmla="*/ 2147483647 w 582"/>
                  <a:gd name="T23" fmla="*/ 2147483647 h 417"/>
                  <a:gd name="T24" fmla="*/ 2147483647 w 582"/>
                  <a:gd name="T25" fmla="*/ 2147483647 h 417"/>
                  <a:gd name="T26" fmla="*/ 2147483647 w 582"/>
                  <a:gd name="T27" fmla="*/ 2147483647 h 417"/>
                  <a:gd name="T28" fmla="*/ 2147483647 w 582"/>
                  <a:gd name="T29" fmla="*/ 2147483647 h 417"/>
                  <a:gd name="T30" fmla="*/ 2147483647 w 582"/>
                  <a:gd name="T31" fmla="*/ 2147483647 h 417"/>
                  <a:gd name="T32" fmla="*/ 2147483647 w 582"/>
                  <a:gd name="T33" fmla="*/ 2147483647 h 417"/>
                  <a:gd name="T34" fmla="*/ 2147483647 w 582"/>
                  <a:gd name="T35" fmla="*/ 2147483647 h 417"/>
                  <a:gd name="T36" fmla="*/ 2147483647 w 582"/>
                  <a:gd name="T37" fmla="*/ 2147483647 h 417"/>
                  <a:gd name="T38" fmla="*/ 2147483647 w 582"/>
                  <a:gd name="T39" fmla="*/ 2147483647 h 417"/>
                  <a:gd name="T40" fmla="*/ 2147483647 w 582"/>
                  <a:gd name="T41" fmla="*/ 2147483647 h 417"/>
                  <a:gd name="T42" fmla="*/ 2147483647 w 582"/>
                  <a:gd name="T43" fmla="*/ 2147483647 h 417"/>
                  <a:gd name="T44" fmla="*/ 2147483647 w 582"/>
                  <a:gd name="T45" fmla="*/ 2147483647 h 417"/>
                  <a:gd name="T46" fmla="*/ 2147483647 w 582"/>
                  <a:gd name="T47" fmla="*/ 2147483647 h 417"/>
                  <a:gd name="T48" fmla="*/ 2147483647 w 582"/>
                  <a:gd name="T49" fmla="*/ 2147483647 h 417"/>
                  <a:gd name="T50" fmla="*/ 2147483647 w 582"/>
                  <a:gd name="T51" fmla="*/ 2147483647 h 417"/>
                  <a:gd name="T52" fmla="*/ 2147483647 w 582"/>
                  <a:gd name="T53" fmla="*/ 2147483647 h 417"/>
                  <a:gd name="T54" fmla="*/ 2147483647 w 582"/>
                  <a:gd name="T55" fmla="*/ 2147483647 h 417"/>
                  <a:gd name="T56" fmla="*/ 2147483647 w 582"/>
                  <a:gd name="T57" fmla="*/ 2147483647 h 417"/>
                  <a:gd name="T58" fmla="*/ 2147483647 w 582"/>
                  <a:gd name="T59" fmla="*/ 2147483647 h 417"/>
                  <a:gd name="T60" fmla="*/ 2147483647 w 582"/>
                  <a:gd name="T61" fmla="*/ 0 h 417"/>
                  <a:gd name="T62" fmla="*/ 2147483647 w 582"/>
                  <a:gd name="T63" fmla="*/ 2147483647 h 417"/>
                  <a:gd name="T64" fmla="*/ 2147483647 w 582"/>
                  <a:gd name="T65" fmla="*/ 2147483647 h 417"/>
                  <a:gd name="T66" fmla="*/ 2147483647 w 582"/>
                  <a:gd name="T67" fmla="*/ 2147483647 h 417"/>
                  <a:gd name="T68" fmla="*/ 2147483647 w 582"/>
                  <a:gd name="T69" fmla="*/ 2147483647 h 417"/>
                  <a:gd name="T70" fmla="*/ 2147483647 w 582"/>
                  <a:gd name="T71" fmla="*/ 2147483647 h 417"/>
                  <a:gd name="T72" fmla="*/ 2147483647 w 582"/>
                  <a:gd name="T73" fmla="*/ 2147483647 h 417"/>
                  <a:gd name="T74" fmla="*/ 2147483647 w 582"/>
                  <a:gd name="T75" fmla="*/ 2147483647 h 417"/>
                  <a:gd name="T76" fmla="*/ 2147483647 w 582"/>
                  <a:gd name="T77" fmla="*/ 2147483647 h 417"/>
                  <a:gd name="T78" fmla="*/ 2147483647 w 582"/>
                  <a:gd name="T79" fmla="*/ 2147483647 h 417"/>
                  <a:gd name="T80" fmla="*/ 2147483647 w 582"/>
                  <a:gd name="T81" fmla="*/ 2147483647 h 417"/>
                  <a:gd name="T82" fmla="*/ 2147483647 w 582"/>
                  <a:gd name="T83" fmla="*/ 2147483647 h 417"/>
                  <a:gd name="T84" fmla="*/ 2147483647 w 582"/>
                  <a:gd name="T85" fmla="*/ 2147483647 h 417"/>
                  <a:gd name="T86" fmla="*/ 2147483647 w 582"/>
                  <a:gd name="T87" fmla="*/ 2147483647 h 417"/>
                  <a:gd name="T88" fmla="*/ 2147483647 w 582"/>
                  <a:gd name="T89" fmla="*/ 2147483647 h 417"/>
                  <a:gd name="T90" fmla="*/ 2147483647 w 582"/>
                  <a:gd name="T91" fmla="*/ 2147483647 h 417"/>
                  <a:gd name="T92" fmla="*/ 2147483647 w 582"/>
                  <a:gd name="T93" fmla="*/ 2147483647 h 417"/>
                  <a:gd name="T94" fmla="*/ 2147483647 w 582"/>
                  <a:gd name="T95" fmla="*/ 2147483647 h 417"/>
                  <a:gd name="T96" fmla="*/ 2147483647 w 582"/>
                  <a:gd name="T97" fmla="*/ 2147483647 h 4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82"/>
                  <a:gd name="T148" fmla="*/ 0 h 417"/>
                  <a:gd name="T149" fmla="*/ 582 w 582"/>
                  <a:gd name="T150" fmla="*/ 417 h 417"/>
                  <a:gd name="connsiteX0" fmla="*/ 8164 w 9896"/>
                  <a:gd name="connsiteY0" fmla="*/ 9162 h 10000"/>
                  <a:gd name="connsiteX1" fmla="*/ 7469 w 9896"/>
                  <a:gd name="connsiteY1" fmla="*/ 8704 h 10000"/>
                  <a:gd name="connsiteX2" fmla="*/ 7015 w 9896"/>
                  <a:gd name="connsiteY2" fmla="*/ 8159 h 10000"/>
                  <a:gd name="connsiteX3" fmla="*/ 6439 w 9896"/>
                  <a:gd name="connsiteY3" fmla="*/ 8093 h 10000"/>
                  <a:gd name="connsiteX4" fmla="*/ 6044 w 9896"/>
                  <a:gd name="connsiteY4" fmla="*/ 7716 h 10000"/>
                  <a:gd name="connsiteX5" fmla="*/ 5593 w 9896"/>
                  <a:gd name="connsiteY5" fmla="*/ 7643 h 10000"/>
                  <a:gd name="connsiteX6" fmla="*/ 5342 w 9896"/>
                  <a:gd name="connsiteY6" fmla="*/ 7290 h 10000"/>
                  <a:gd name="connsiteX7" fmla="*/ 4403 w 9896"/>
                  <a:gd name="connsiteY7" fmla="*/ 7624 h 10000"/>
                  <a:gd name="connsiteX8" fmla="*/ 3774 w 9896"/>
                  <a:gd name="connsiteY8" fmla="*/ 7290 h 10000"/>
                  <a:gd name="connsiteX9" fmla="*/ 3932 w 9896"/>
                  <a:gd name="connsiteY9" fmla="*/ 7424 h 10000"/>
                  <a:gd name="connsiteX10" fmla="*/ 2986 w 9896"/>
                  <a:gd name="connsiteY10" fmla="*/ 7976 h 10000"/>
                  <a:gd name="connsiteX11" fmla="*/ 2247 w 9896"/>
                  <a:gd name="connsiteY11" fmla="*/ 8328 h 10000"/>
                  <a:gd name="connsiteX12" fmla="*/ 2338 w 9896"/>
                  <a:gd name="connsiteY12" fmla="*/ 8968 h 10000"/>
                  <a:gd name="connsiteX13" fmla="*/ 1226 w 9896"/>
                  <a:gd name="connsiteY13" fmla="*/ 9987 h 10000"/>
                  <a:gd name="connsiteX14" fmla="*/ 782 w 9896"/>
                  <a:gd name="connsiteY14" fmla="*/ 9529 h 10000"/>
                  <a:gd name="connsiteX15" fmla="*/ 185 w 9896"/>
                  <a:gd name="connsiteY15" fmla="*/ 9183 h 10000"/>
                  <a:gd name="connsiteX16" fmla="*/ 13 w 9896"/>
                  <a:gd name="connsiteY16" fmla="*/ 7691 h 10000"/>
                  <a:gd name="connsiteX17" fmla="*/ 431 w 9896"/>
                  <a:gd name="connsiteY17" fmla="*/ 6821 h 10000"/>
                  <a:gd name="connsiteX18" fmla="*/ 379 w 9896"/>
                  <a:gd name="connsiteY18" fmla="*/ 5952 h 10000"/>
                  <a:gd name="connsiteX19" fmla="*/ 639 w 9896"/>
                  <a:gd name="connsiteY19" fmla="*/ 5618 h 10000"/>
                  <a:gd name="connsiteX20" fmla="*/ 848 w 9896"/>
                  <a:gd name="connsiteY20" fmla="*/ 5217 h 10000"/>
                  <a:gd name="connsiteX21" fmla="*/ 1215 w 9896"/>
                  <a:gd name="connsiteY21" fmla="*/ 4014 h 10000"/>
                  <a:gd name="connsiteX22" fmla="*/ 1893 w 9896"/>
                  <a:gd name="connsiteY22" fmla="*/ 3611 h 10000"/>
                  <a:gd name="connsiteX23" fmla="*/ 1738 w 9896"/>
                  <a:gd name="connsiteY23" fmla="*/ 2408 h 10000"/>
                  <a:gd name="connsiteX24" fmla="*/ 2051 w 9896"/>
                  <a:gd name="connsiteY24" fmla="*/ 2542 h 10000"/>
                  <a:gd name="connsiteX25" fmla="*/ 2486 w 9896"/>
                  <a:gd name="connsiteY25" fmla="*/ 2229 h 10000"/>
                  <a:gd name="connsiteX26" fmla="*/ 3183 w 9896"/>
                  <a:gd name="connsiteY26" fmla="*/ 2497 h 10000"/>
                  <a:gd name="connsiteX27" fmla="*/ 3723 w 9896"/>
                  <a:gd name="connsiteY27" fmla="*/ 1806 h 10000"/>
                  <a:gd name="connsiteX28" fmla="*/ 3983 w 9896"/>
                  <a:gd name="connsiteY28" fmla="*/ 1137 h 10000"/>
                  <a:gd name="connsiteX29" fmla="*/ 3879 w 9896"/>
                  <a:gd name="connsiteY29" fmla="*/ 469 h 10000"/>
                  <a:gd name="connsiteX30" fmla="*/ 4193 w 9896"/>
                  <a:gd name="connsiteY30" fmla="*/ 268 h 10000"/>
                  <a:gd name="connsiteX31" fmla="*/ 4507 w 9896"/>
                  <a:gd name="connsiteY31" fmla="*/ 0 h 10000"/>
                  <a:gd name="connsiteX32" fmla="*/ 5238 w 9896"/>
                  <a:gd name="connsiteY32" fmla="*/ 201 h 10000"/>
                  <a:gd name="connsiteX33" fmla="*/ 5499 w 9896"/>
                  <a:gd name="connsiteY33" fmla="*/ 1271 h 10000"/>
                  <a:gd name="connsiteX34" fmla="*/ 6701 w 9896"/>
                  <a:gd name="connsiteY34" fmla="*/ 1070 h 10000"/>
                  <a:gd name="connsiteX35" fmla="*/ 6961 w 9896"/>
                  <a:gd name="connsiteY35" fmla="*/ 535 h 10000"/>
                  <a:gd name="connsiteX36" fmla="*/ 7955 w 9896"/>
                  <a:gd name="connsiteY36" fmla="*/ 335 h 10000"/>
                  <a:gd name="connsiteX37" fmla="*/ 9471 w 9896"/>
                  <a:gd name="connsiteY37" fmla="*/ 668 h 10000"/>
                  <a:gd name="connsiteX38" fmla="*/ 9575 w 9896"/>
                  <a:gd name="connsiteY38" fmla="*/ 1472 h 10000"/>
                  <a:gd name="connsiteX39" fmla="*/ 9784 w 9896"/>
                  <a:gd name="connsiteY39" fmla="*/ 2073 h 10000"/>
                  <a:gd name="connsiteX40" fmla="*/ 9731 w 9896"/>
                  <a:gd name="connsiteY40" fmla="*/ 3880 h 10000"/>
                  <a:gd name="connsiteX41" fmla="*/ 9575 w 9896"/>
                  <a:gd name="connsiteY41" fmla="*/ 4014 h 10000"/>
                  <a:gd name="connsiteX42" fmla="*/ 9522 w 9896"/>
                  <a:gd name="connsiteY42" fmla="*/ 4213 h 10000"/>
                  <a:gd name="connsiteX43" fmla="*/ 9731 w 9896"/>
                  <a:gd name="connsiteY43" fmla="*/ 5685 h 10000"/>
                  <a:gd name="connsiteX44" fmla="*/ 9889 w 9896"/>
                  <a:gd name="connsiteY44" fmla="*/ 6020 h 10000"/>
                  <a:gd name="connsiteX45" fmla="*/ 9575 w 9896"/>
                  <a:gd name="connsiteY45" fmla="*/ 6153 h 10000"/>
                  <a:gd name="connsiteX46" fmla="*/ 9378 w 9896"/>
                  <a:gd name="connsiteY46" fmla="*/ 6992 h 10000"/>
                  <a:gd name="connsiteX47" fmla="*/ 9113 w 9896"/>
                  <a:gd name="connsiteY47" fmla="*/ 6887 h 10000"/>
                  <a:gd name="connsiteX48" fmla="*/ 8299 w 9896"/>
                  <a:gd name="connsiteY48" fmla="*/ 7432 h 10000"/>
                  <a:gd name="connsiteX49" fmla="*/ 8164 w 9896"/>
                  <a:gd name="connsiteY49" fmla="*/ 9162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896" h="10000">
                    <a:moveTo>
                      <a:pt x="8164" y="9162"/>
                    </a:moveTo>
                    <a:cubicBezTo>
                      <a:pt x="8025" y="8271"/>
                      <a:pt x="7992" y="9148"/>
                      <a:pt x="7469" y="8704"/>
                    </a:cubicBezTo>
                    <a:cubicBezTo>
                      <a:pt x="6912" y="8815"/>
                      <a:pt x="7397" y="8003"/>
                      <a:pt x="7015" y="8159"/>
                    </a:cubicBezTo>
                    <a:cubicBezTo>
                      <a:pt x="6823" y="8137"/>
                      <a:pt x="6631" y="8159"/>
                      <a:pt x="6439" y="8093"/>
                    </a:cubicBezTo>
                    <a:cubicBezTo>
                      <a:pt x="6214" y="8003"/>
                      <a:pt x="6186" y="7791"/>
                      <a:pt x="6044" y="7716"/>
                    </a:cubicBezTo>
                    <a:cubicBezTo>
                      <a:pt x="5902" y="7642"/>
                      <a:pt x="5749" y="7711"/>
                      <a:pt x="5593" y="7643"/>
                    </a:cubicBezTo>
                    <a:cubicBezTo>
                      <a:pt x="5419" y="7800"/>
                      <a:pt x="5499" y="7090"/>
                      <a:pt x="5342" y="7290"/>
                    </a:cubicBezTo>
                    <a:cubicBezTo>
                      <a:pt x="5169" y="7937"/>
                      <a:pt x="5098" y="7691"/>
                      <a:pt x="4403" y="7624"/>
                    </a:cubicBezTo>
                    <a:cubicBezTo>
                      <a:pt x="4298" y="7580"/>
                      <a:pt x="3879" y="7335"/>
                      <a:pt x="3774" y="7290"/>
                    </a:cubicBezTo>
                    <a:cubicBezTo>
                      <a:pt x="3723" y="7268"/>
                      <a:pt x="4063" y="7309"/>
                      <a:pt x="3932" y="7424"/>
                    </a:cubicBezTo>
                    <a:cubicBezTo>
                      <a:pt x="3800" y="7538"/>
                      <a:pt x="3388" y="7798"/>
                      <a:pt x="2986" y="7976"/>
                    </a:cubicBezTo>
                    <a:cubicBezTo>
                      <a:pt x="2818" y="8223"/>
                      <a:pt x="2299" y="8205"/>
                      <a:pt x="2247" y="8328"/>
                    </a:cubicBezTo>
                    <a:cubicBezTo>
                      <a:pt x="2194" y="8451"/>
                      <a:pt x="2508" y="8691"/>
                      <a:pt x="2338" y="8968"/>
                    </a:cubicBezTo>
                    <a:cubicBezTo>
                      <a:pt x="2168" y="9244"/>
                      <a:pt x="1783" y="10121"/>
                      <a:pt x="1226" y="9987"/>
                    </a:cubicBezTo>
                    <a:cubicBezTo>
                      <a:pt x="1156" y="9965"/>
                      <a:pt x="816" y="9616"/>
                      <a:pt x="782" y="9529"/>
                    </a:cubicBezTo>
                    <a:cubicBezTo>
                      <a:pt x="695" y="9350"/>
                      <a:pt x="307" y="9316"/>
                      <a:pt x="185" y="9183"/>
                    </a:cubicBezTo>
                    <a:cubicBezTo>
                      <a:pt x="28" y="9004"/>
                      <a:pt x="-27" y="8085"/>
                      <a:pt x="13" y="7691"/>
                    </a:cubicBezTo>
                    <a:cubicBezTo>
                      <a:pt x="54" y="7297"/>
                      <a:pt x="379" y="7112"/>
                      <a:pt x="431" y="6821"/>
                    </a:cubicBezTo>
                    <a:cubicBezTo>
                      <a:pt x="484" y="6532"/>
                      <a:pt x="343" y="6153"/>
                      <a:pt x="379" y="5952"/>
                    </a:cubicBezTo>
                    <a:cubicBezTo>
                      <a:pt x="501" y="5484"/>
                      <a:pt x="309" y="6042"/>
                      <a:pt x="639" y="5618"/>
                    </a:cubicBezTo>
                    <a:cubicBezTo>
                      <a:pt x="727" y="5507"/>
                      <a:pt x="848" y="5217"/>
                      <a:pt x="848" y="5217"/>
                    </a:cubicBezTo>
                    <a:cubicBezTo>
                      <a:pt x="797" y="4793"/>
                      <a:pt x="901" y="4280"/>
                      <a:pt x="1215" y="4014"/>
                    </a:cubicBezTo>
                    <a:cubicBezTo>
                      <a:pt x="1284" y="3946"/>
                      <a:pt x="1859" y="3611"/>
                      <a:pt x="1893" y="3611"/>
                    </a:cubicBezTo>
                    <a:cubicBezTo>
                      <a:pt x="1859" y="3254"/>
                      <a:pt x="1406" y="2542"/>
                      <a:pt x="1738" y="2408"/>
                    </a:cubicBezTo>
                    <a:cubicBezTo>
                      <a:pt x="1806" y="2140"/>
                      <a:pt x="1842" y="2631"/>
                      <a:pt x="2051" y="2542"/>
                    </a:cubicBezTo>
                    <a:cubicBezTo>
                      <a:pt x="2260" y="2497"/>
                      <a:pt x="2225" y="2207"/>
                      <a:pt x="2486" y="2229"/>
                    </a:cubicBezTo>
                    <a:cubicBezTo>
                      <a:pt x="2678" y="2229"/>
                      <a:pt x="2974" y="2564"/>
                      <a:pt x="3183" y="2497"/>
                    </a:cubicBezTo>
                    <a:cubicBezTo>
                      <a:pt x="3392" y="2430"/>
                      <a:pt x="3584" y="2028"/>
                      <a:pt x="3723" y="1806"/>
                    </a:cubicBezTo>
                    <a:cubicBezTo>
                      <a:pt x="3723" y="1516"/>
                      <a:pt x="3949" y="1360"/>
                      <a:pt x="3983" y="1137"/>
                    </a:cubicBezTo>
                    <a:cubicBezTo>
                      <a:pt x="4019" y="913"/>
                      <a:pt x="3845" y="602"/>
                      <a:pt x="3879" y="469"/>
                    </a:cubicBezTo>
                    <a:cubicBezTo>
                      <a:pt x="4053" y="245"/>
                      <a:pt x="4001" y="401"/>
                      <a:pt x="4193" y="268"/>
                    </a:cubicBezTo>
                    <a:lnTo>
                      <a:pt x="4507" y="0"/>
                    </a:lnTo>
                    <a:cubicBezTo>
                      <a:pt x="4767" y="89"/>
                      <a:pt x="4977" y="156"/>
                      <a:pt x="5238" y="201"/>
                    </a:cubicBezTo>
                    <a:cubicBezTo>
                      <a:pt x="5552" y="469"/>
                      <a:pt x="5465" y="758"/>
                      <a:pt x="5499" y="1271"/>
                    </a:cubicBezTo>
                    <a:cubicBezTo>
                      <a:pt x="6004" y="1226"/>
                      <a:pt x="6283" y="1248"/>
                      <a:pt x="6701" y="1070"/>
                    </a:cubicBezTo>
                    <a:cubicBezTo>
                      <a:pt x="6823" y="602"/>
                      <a:pt x="6719" y="758"/>
                      <a:pt x="6961" y="535"/>
                    </a:cubicBezTo>
                    <a:cubicBezTo>
                      <a:pt x="7206" y="89"/>
                      <a:pt x="7537" y="290"/>
                      <a:pt x="7955" y="335"/>
                    </a:cubicBezTo>
                    <a:cubicBezTo>
                      <a:pt x="8529" y="580"/>
                      <a:pt x="8773" y="624"/>
                      <a:pt x="9471" y="668"/>
                    </a:cubicBezTo>
                    <a:cubicBezTo>
                      <a:pt x="9384" y="981"/>
                      <a:pt x="9243" y="1338"/>
                      <a:pt x="9575" y="1472"/>
                    </a:cubicBezTo>
                    <a:cubicBezTo>
                      <a:pt x="9662" y="1650"/>
                      <a:pt x="9784" y="2073"/>
                      <a:pt x="9784" y="2073"/>
                    </a:cubicBezTo>
                    <a:cubicBezTo>
                      <a:pt x="9766" y="2676"/>
                      <a:pt x="9801" y="3277"/>
                      <a:pt x="9731" y="3880"/>
                    </a:cubicBezTo>
                    <a:cubicBezTo>
                      <a:pt x="9731" y="3968"/>
                      <a:pt x="9610" y="3946"/>
                      <a:pt x="9575" y="4014"/>
                    </a:cubicBezTo>
                    <a:cubicBezTo>
                      <a:pt x="9539" y="4058"/>
                      <a:pt x="9539" y="4147"/>
                      <a:pt x="9522" y="4213"/>
                    </a:cubicBezTo>
                    <a:cubicBezTo>
                      <a:pt x="9889" y="4526"/>
                      <a:pt x="9627" y="5173"/>
                      <a:pt x="9731" y="5685"/>
                    </a:cubicBezTo>
                    <a:cubicBezTo>
                      <a:pt x="9714" y="5752"/>
                      <a:pt x="9941" y="5975"/>
                      <a:pt x="9889" y="6020"/>
                    </a:cubicBezTo>
                    <a:cubicBezTo>
                      <a:pt x="9801" y="6109"/>
                      <a:pt x="9660" y="5991"/>
                      <a:pt x="9575" y="6153"/>
                    </a:cubicBezTo>
                    <a:cubicBezTo>
                      <a:pt x="9490" y="6315"/>
                      <a:pt x="8803" y="6435"/>
                      <a:pt x="9378" y="6992"/>
                    </a:cubicBezTo>
                    <a:cubicBezTo>
                      <a:pt x="9464" y="7326"/>
                      <a:pt x="9391" y="6797"/>
                      <a:pt x="9113" y="6887"/>
                    </a:cubicBezTo>
                    <a:cubicBezTo>
                      <a:pt x="9059" y="6999"/>
                      <a:pt x="8333" y="7410"/>
                      <a:pt x="8299" y="7432"/>
                    </a:cubicBezTo>
                    <a:cubicBezTo>
                      <a:pt x="8002" y="7567"/>
                      <a:pt x="8390" y="9185"/>
                      <a:pt x="8164" y="916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4" name="Freeform 64"/>
              <p:cNvSpPr/>
              <p:nvPr/>
            </p:nvSpPr>
            <p:spPr bwMode="auto">
              <a:xfrm>
                <a:off x="3965014" y="5591496"/>
                <a:ext cx="762001" cy="590550"/>
              </a:xfrm>
              <a:custGeom>
                <a:gdLst>
                  <a:gd name="T0" fmla="*/ 2147483647 w 424"/>
                  <a:gd name="T1" fmla="*/ 2147483647 h 312"/>
                  <a:gd name="T2" fmla="*/ 2147483647 w 424"/>
                  <a:gd name="T3" fmla="*/ 2147483647 h 312"/>
                  <a:gd name="T4" fmla="*/ 2147483647 w 424"/>
                  <a:gd name="T5" fmla="*/ 2147483647 h 312"/>
                  <a:gd name="T6" fmla="*/ 2147483647 w 424"/>
                  <a:gd name="T7" fmla="*/ 2147483647 h 312"/>
                  <a:gd name="T8" fmla="*/ 0 w 424"/>
                  <a:gd name="T9" fmla="*/ 2147483647 h 312"/>
                  <a:gd name="T10" fmla="*/ 2147483647 w 424"/>
                  <a:gd name="T11" fmla="*/ 2147483647 h 312"/>
                  <a:gd name="T12" fmla="*/ 2147483647 w 424"/>
                  <a:gd name="T13" fmla="*/ 2147483647 h 312"/>
                  <a:gd name="T14" fmla="*/ 2147483647 w 424"/>
                  <a:gd name="T15" fmla="*/ 2147483647 h 312"/>
                  <a:gd name="T16" fmla="*/ 2147483647 w 424"/>
                  <a:gd name="T17" fmla="*/ 2147483647 h 312"/>
                  <a:gd name="T18" fmla="*/ 2147483647 w 424"/>
                  <a:gd name="T19" fmla="*/ 2147483647 h 312"/>
                  <a:gd name="T20" fmla="*/ 2147483647 w 424"/>
                  <a:gd name="T21" fmla="*/ 2147483647 h 312"/>
                  <a:gd name="T22" fmla="*/ 2147483647 w 424"/>
                  <a:gd name="T23" fmla="*/ 2147483647 h 312"/>
                  <a:gd name="T24" fmla="*/ 2147483647 w 424"/>
                  <a:gd name="T25" fmla="*/ 2147483647 h 312"/>
                  <a:gd name="T26" fmla="*/ 2147483647 w 424"/>
                  <a:gd name="T27" fmla="*/ 2147483647 h 312"/>
                  <a:gd name="T28" fmla="*/ 2147483647 w 424"/>
                  <a:gd name="T29" fmla="*/ 2147483647 h 312"/>
                  <a:gd name="T30" fmla="*/ 2147483647 w 424"/>
                  <a:gd name="T31" fmla="*/ 0 h 312"/>
                  <a:gd name="T32" fmla="*/ 2147483647 w 424"/>
                  <a:gd name="T33" fmla="*/ 2147483647 h 312"/>
                  <a:gd name="T34" fmla="*/ 2147483647 w 424"/>
                  <a:gd name="T35" fmla="*/ 2147483647 h 312"/>
                  <a:gd name="T36" fmla="*/ 2147483647 w 424"/>
                  <a:gd name="T37" fmla="*/ 2147483647 h 312"/>
                  <a:gd name="T38" fmla="*/ 2147483647 w 424"/>
                  <a:gd name="T39" fmla="*/ 2147483647 h 312"/>
                  <a:gd name="T40" fmla="*/ 2147483647 w 424"/>
                  <a:gd name="T41" fmla="*/ 2147483647 h 312"/>
                  <a:gd name="T42" fmla="*/ 2147483647 w 424"/>
                  <a:gd name="T43" fmla="*/ 2147483647 h 312"/>
                  <a:gd name="T44" fmla="*/ 2147483647 w 424"/>
                  <a:gd name="T45" fmla="*/ 2147483647 h 312"/>
                  <a:gd name="T46" fmla="*/ 2147483647 w 424"/>
                  <a:gd name="T47" fmla="*/ 2147483647 h 312"/>
                  <a:gd name="T48" fmla="*/ 2147483647 w 424"/>
                  <a:gd name="T49" fmla="*/ 2147483647 h 312"/>
                  <a:gd name="T50" fmla="*/ 2147483647 w 424"/>
                  <a:gd name="T51" fmla="*/ 2147483647 h 312"/>
                  <a:gd name="T52" fmla="*/ 2147483647 w 424"/>
                  <a:gd name="T53" fmla="*/ 2147483647 h 312"/>
                  <a:gd name="T54" fmla="*/ 2147483647 w 424"/>
                  <a:gd name="T55" fmla="*/ 2147483647 h 312"/>
                  <a:gd name="T56" fmla="*/ 2147483647 w 424"/>
                  <a:gd name="T57" fmla="*/ 2147483647 h 312"/>
                  <a:gd name="T58" fmla="*/ 2147483647 w 424"/>
                  <a:gd name="T59" fmla="*/ 2147483647 h 312"/>
                  <a:gd name="T60" fmla="*/ 2147483647 w 424"/>
                  <a:gd name="T61" fmla="*/ 2147483647 h 3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24"/>
                  <a:gd name="T94" fmla="*/ 0 h 312"/>
                  <a:gd name="T95" fmla="*/ 424 w 424"/>
                  <a:gd name="T96" fmla="*/ 312 h 312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23" h="312">
                    <a:moveTo>
                      <a:pt x="72" y="312"/>
                    </a:moveTo>
                    <a:cubicBezTo>
                      <a:pt x="71" y="309"/>
                      <a:pt x="70" y="306"/>
                      <a:pt x="69" y="303"/>
                    </a:cubicBezTo>
                    <a:cubicBezTo>
                      <a:pt x="67" y="300"/>
                      <a:pt x="64" y="297"/>
                      <a:pt x="63" y="294"/>
                    </a:cubicBezTo>
                    <a:cubicBezTo>
                      <a:pt x="60" y="288"/>
                      <a:pt x="57" y="276"/>
                      <a:pt x="57" y="276"/>
                    </a:cubicBezTo>
                    <a:cubicBezTo>
                      <a:pt x="52" y="240"/>
                      <a:pt x="36" y="246"/>
                      <a:pt x="0" y="243"/>
                    </a:cubicBezTo>
                    <a:cubicBezTo>
                      <a:pt x="4" y="232"/>
                      <a:pt x="11" y="229"/>
                      <a:pt x="18" y="219"/>
                    </a:cubicBezTo>
                    <a:cubicBezTo>
                      <a:pt x="20" y="211"/>
                      <a:pt x="18" y="201"/>
                      <a:pt x="24" y="195"/>
                    </a:cubicBezTo>
                    <a:cubicBezTo>
                      <a:pt x="29" y="190"/>
                      <a:pt x="42" y="183"/>
                      <a:pt x="42" y="183"/>
                    </a:cubicBezTo>
                    <a:cubicBezTo>
                      <a:pt x="49" y="169"/>
                      <a:pt x="56" y="172"/>
                      <a:pt x="63" y="159"/>
                    </a:cubicBezTo>
                    <a:cubicBezTo>
                      <a:pt x="70" y="146"/>
                      <a:pt x="72" y="125"/>
                      <a:pt x="75" y="111"/>
                    </a:cubicBezTo>
                    <a:cubicBezTo>
                      <a:pt x="78" y="101"/>
                      <a:pt x="102" y="93"/>
                      <a:pt x="102" y="93"/>
                    </a:cubicBezTo>
                    <a:cubicBezTo>
                      <a:pt x="108" y="45"/>
                      <a:pt x="133" y="60"/>
                      <a:pt x="183" y="57"/>
                    </a:cubicBezTo>
                    <a:cubicBezTo>
                      <a:pt x="209" y="54"/>
                      <a:pt x="230" y="45"/>
                      <a:pt x="255" y="39"/>
                    </a:cubicBezTo>
                    <a:cubicBezTo>
                      <a:pt x="271" y="42"/>
                      <a:pt x="276" y="50"/>
                      <a:pt x="285" y="36"/>
                    </a:cubicBezTo>
                    <a:cubicBezTo>
                      <a:pt x="288" y="14"/>
                      <a:pt x="282" y="16"/>
                      <a:pt x="300" y="9"/>
                    </a:cubicBezTo>
                    <a:cubicBezTo>
                      <a:pt x="309" y="5"/>
                      <a:pt x="327" y="0"/>
                      <a:pt x="327" y="0"/>
                    </a:cubicBezTo>
                    <a:cubicBezTo>
                      <a:pt x="368" y="8"/>
                      <a:pt x="324" y="16"/>
                      <a:pt x="351" y="48"/>
                    </a:cubicBezTo>
                    <a:cubicBezTo>
                      <a:pt x="358" y="56"/>
                      <a:pt x="373" y="52"/>
                      <a:pt x="384" y="54"/>
                    </a:cubicBezTo>
                    <a:cubicBezTo>
                      <a:pt x="382" y="81"/>
                      <a:pt x="390" y="100"/>
                      <a:pt x="369" y="114"/>
                    </a:cubicBezTo>
                    <a:cubicBezTo>
                      <a:pt x="356" y="153"/>
                      <a:pt x="359" y="155"/>
                      <a:pt x="393" y="159"/>
                    </a:cubicBezTo>
                    <a:cubicBezTo>
                      <a:pt x="424" y="206"/>
                      <a:pt x="387" y="199"/>
                      <a:pt x="357" y="201"/>
                    </a:cubicBezTo>
                    <a:cubicBezTo>
                      <a:pt x="339" y="213"/>
                      <a:pt x="353" y="236"/>
                      <a:pt x="336" y="249"/>
                    </a:cubicBezTo>
                    <a:cubicBezTo>
                      <a:pt x="325" y="258"/>
                      <a:pt x="286" y="257"/>
                      <a:pt x="276" y="258"/>
                    </a:cubicBezTo>
                    <a:cubicBezTo>
                      <a:pt x="265" y="265"/>
                      <a:pt x="267" y="272"/>
                      <a:pt x="255" y="276"/>
                    </a:cubicBezTo>
                    <a:cubicBezTo>
                      <a:pt x="241" y="271"/>
                      <a:pt x="231" y="263"/>
                      <a:pt x="219" y="255"/>
                    </a:cubicBezTo>
                    <a:cubicBezTo>
                      <a:pt x="214" y="251"/>
                      <a:pt x="201" y="249"/>
                      <a:pt x="201" y="249"/>
                    </a:cubicBezTo>
                    <a:cubicBezTo>
                      <a:pt x="163" y="253"/>
                      <a:pt x="165" y="261"/>
                      <a:pt x="120" y="264"/>
                    </a:cubicBezTo>
                    <a:cubicBezTo>
                      <a:pt x="114" y="268"/>
                      <a:pt x="107" y="268"/>
                      <a:pt x="102" y="273"/>
                    </a:cubicBezTo>
                    <a:cubicBezTo>
                      <a:pt x="97" y="278"/>
                      <a:pt x="92" y="284"/>
                      <a:pt x="90" y="291"/>
                    </a:cubicBezTo>
                    <a:cubicBezTo>
                      <a:pt x="89" y="294"/>
                      <a:pt x="89" y="298"/>
                      <a:pt x="87" y="300"/>
                    </a:cubicBezTo>
                    <a:cubicBezTo>
                      <a:pt x="82" y="306"/>
                      <a:pt x="66" y="306"/>
                      <a:pt x="72" y="31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5" name="Freeform 65"/>
              <p:cNvSpPr/>
              <p:nvPr/>
            </p:nvSpPr>
            <p:spPr bwMode="auto">
              <a:xfrm>
                <a:off x="4612706" y="5124788"/>
                <a:ext cx="1117600" cy="1265237"/>
              </a:xfrm>
              <a:custGeom>
                <a:gdLst>
                  <a:gd name="T0" fmla="*/ 2147483647 w 623"/>
                  <a:gd name="T1" fmla="*/ 2147483647 h 666"/>
                  <a:gd name="T2" fmla="*/ 2147483647 w 623"/>
                  <a:gd name="T3" fmla="*/ 2147483647 h 666"/>
                  <a:gd name="T4" fmla="*/ 2147483647 w 623"/>
                  <a:gd name="T5" fmla="*/ 2147483647 h 666"/>
                  <a:gd name="T6" fmla="*/ 2147483647 w 623"/>
                  <a:gd name="T7" fmla="*/ 2147483647 h 666"/>
                  <a:gd name="T8" fmla="*/ 2147483647 w 623"/>
                  <a:gd name="T9" fmla="*/ 2147483647 h 666"/>
                  <a:gd name="T10" fmla="*/ 2147483647 w 623"/>
                  <a:gd name="T11" fmla="*/ 2147483647 h 666"/>
                  <a:gd name="T12" fmla="*/ 2147483647 w 623"/>
                  <a:gd name="T13" fmla="*/ 2147483647 h 666"/>
                  <a:gd name="T14" fmla="*/ 2147483647 w 623"/>
                  <a:gd name="T15" fmla="*/ 2147483647 h 666"/>
                  <a:gd name="T16" fmla="*/ 2147483647 w 623"/>
                  <a:gd name="T17" fmla="*/ 2147483647 h 666"/>
                  <a:gd name="T18" fmla="*/ 2147483647 w 623"/>
                  <a:gd name="T19" fmla="*/ 2147483647 h 666"/>
                  <a:gd name="T20" fmla="*/ 2147483647 w 623"/>
                  <a:gd name="T21" fmla="*/ 2147483647 h 666"/>
                  <a:gd name="T22" fmla="*/ 2147483647 w 623"/>
                  <a:gd name="T23" fmla="*/ 2147483647 h 666"/>
                  <a:gd name="T24" fmla="*/ 2147483647 w 623"/>
                  <a:gd name="T25" fmla="*/ 2147483647 h 666"/>
                  <a:gd name="T26" fmla="*/ 2147483647 w 623"/>
                  <a:gd name="T27" fmla="*/ 2147483647 h 666"/>
                  <a:gd name="T28" fmla="*/ 2147483647 w 623"/>
                  <a:gd name="T29" fmla="*/ 2147483647 h 666"/>
                  <a:gd name="T30" fmla="*/ 2147483647 w 623"/>
                  <a:gd name="T31" fmla="*/ 2147483647 h 666"/>
                  <a:gd name="T32" fmla="*/ 2147483647 w 623"/>
                  <a:gd name="T33" fmla="*/ 0 h 666"/>
                  <a:gd name="T34" fmla="*/ 2147483647 w 623"/>
                  <a:gd name="T35" fmla="*/ 2147483647 h 666"/>
                  <a:gd name="T36" fmla="*/ 2147483647 w 623"/>
                  <a:gd name="T37" fmla="*/ 2147483647 h 666"/>
                  <a:gd name="T38" fmla="*/ 2147483647 w 623"/>
                  <a:gd name="T39" fmla="*/ 2147483647 h 666"/>
                  <a:gd name="T40" fmla="*/ 2147483647 w 623"/>
                  <a:gd name="T41" fmla="*/ 2147483647 h 666"/>
                  <a:gd name="T42" fmla="*/ 2147483647 w 623"/>
                  <a:gd name="T43" fmla="*/ 2147483647 h 666"/>
                  <a:gd name="T44" fmla="*/ 2147483647 w 623"/>
                  <a:gd name="T45" fmla="*/ 2147483647 h 666"/>
                  <a:gd name="T46" fmla="*/ 2147483647 w 623"/>
                  <a:gd name="T47" fmla="*/ 2147483647 h 666"/>
                  <a:gd name="T48" fmla="*/ 2147483647 w 623"/>
                  <a:gd name="T49" fmla="*/ 2147483647 h 666"/>
                  <a:gd name="T50" fmla="*/ 2147483647 w 623"/>
                  <a:gd name="T51" fmla="*/ 2147483647 h 666"/>
                  <a:gd name="T52" fmla="*/ 2147483647 w 623"/>
                  <a:gd name="T53" fmla="*/ 2147483647 h 666"/>
                  <a:gd name="T54" fmla="*/ 2147483647 w 623"/>
                  <a:gd name="T55" fmla="*/ 2147483647 h 666"/>
                  <a:gd name="T56" fmla="*/ 2147483647 w 623"/>
                  <a:gd name="T57" fmla="*/ 2147483647 h 666"/>
                  <a:gd name="T58" fmla="*/ 2147483647 w 623"/>
                  <a:gd name="T59" fmla="*/ 2147483647 h 666"/>
                  <a:gd name="T60" fmla="*/ 2147483647 w 623"/>
                  <a:gd name="T61" fmla="*/ 2147483647 h 666"/>
                  <a:gd name="T62" fmla="*/ 2147483647 w 623"/>
                  <a:gd name="T63" fmla="*/ 2147483647 h 666"/>
                  <a:gd name="T64" fmla="*/ 2147483647 w 623"/>
                  <a:gd name="T65" fmla="*/ 2147483647 h 666"/>
                  <a:gd name="T66" fmla="*/ 2147483647 w 623"/>
                  <a:gd name="T67" fmla="*/ 2147483647 h 666"/>
                  <a:gd name="T68" fmla="*/ 2147483647 w 623"/>
                  <a:gd name="T69" fmla="*/ 2147483647 h 666"/>
                  <a:gd name="T70" fmla="*/ 2147483647 w 623"/>
                  <a:gd name="T71" fmla="*/ 2147483647 h 666"/>
                  <a:gd name="T72" fmla="*/ 2147483647 w 623"/>
                  <a:gd name="T73" fmla="*/ 2147483647 h 666"/>
                  <a:gd name="T74" fmla="*/ 2147483647 w 623"/>
                  <a:gd name="T75" fmla="*/ 2147483647 h 666"/>
                  <a:gd name="T76" fmla="*/ 2147483647 w 623"/>
                  <a:gd name="T77" fmla="*/ 2147483647 h 666"/>
                  <a:gd name="T78" fmla="*/ 2147483647 w 623"/>
                  <a:gd name="T79" fmla="*/ 2147483647 h 666"/>
                  <a:gd name="T80" fmla="*/ 2147483647 w 623"/>
                  <a:gd name="T81" fmla="*/ 2147483647 h 666"/>
                  <a:gd name="T82" fmla="*/ 2147483647 w 623"/>
                  <a:gd name="T83" fmla="*/ 2147483647 h 666"/>
                  <a:gd name="T84" fmla="*/ 2147483647 w 623"/>
                  <a:gd name="T85" fmla="*/ 2147483647 h 666"/>
                  <a:gd name="T86" fmla="*/ 2147483647 w 623"/>
                  <a:gd name="T87" fmla="*/ 2147483647 h 666"/>
                  <a:gd name="T88" fmla="*/ 2147483647 w 623"/>
                  <a:gd name="T89" fmla="*/ 2147483647 h 666"/>
                  <a:gd name="T90" fmla="*/ 2147483647 w 623"/>
                  <a:gd name="T91" fmla="*/ 2147483647 h 666"/>
                  <a:gd name="T92" fmla="*/ 2147483647 w 623"/>
                  <a:gd name="T93" fmla="*/ 2147483647 h 666"/>
                  <a:gd name="T94" fmla="*/ 2147483647 w 623"/>
                  <a:gd name="T95" fmla="*/ 2147483647 h 666"/>
                  <a:gd name="T96" fmla="*/ 2147483647 w 623"/>
                  <a:gd name="T97" fmla="*/ 2147483647 h 666"/>
                  <a:gd name="T98" fmla="*/ 2147483647 w 623"/>
                  <a:gd name="T99" fmla="*/ 2147483647 h 666"/>
                  <a:gd name="T100" fmla="*/ 2147483647 w 623"/>
                  <a:gd name="T101" fmla="*/ 2147483647 h 666"/>
                  <a:gd name="T102" fmla="*/ 2147483647 w 623"/>
                  <a:gd name="T103" fmla="*/ 2147483647 h 666"/>
                  <a:gd name="T104" fmla="*/ 2147483647 w 623"/>
                  <a:gd name="T105" fmla="*/ 2147483647 h 666"/>
                  <a:gd name="T106" fmla="*/ 2147483647 w 623"/>
                  <a:gd name="T107" fmla="*/ 2147483647 h 666"/>
                  <a:gd name="T108" fmla="*/ 2147483647 w 623"/>
                  <a:gd name="T109" fmla="*/ 2147483647 h 666"/>
                  <a:gd name="T110" fmla="*/ 2147483647 w 623"/>
                  <a:gd name="T111" fmla="*/ 2147483647 h 66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23"/>
                  <a:gd name="T169" fmla="*/ 0 h 666"/>
                  <a:gd name="T170" fmla="*/ 623 w 623"/>
                  <a:gd name="T171" fmla="*/ 666 h 666"/>
                </a:gdLst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23" h="666">
                    <a:moveTo>
                      <a:pt x="111" y="396"/>
                    </a:moveTo>
                    <a:cubicBezTo>
                      <a:pt x="96" y="391"/>
                      <a:pt x="101" y="391"/>
                      <a:pt x="78" y="396"/>
                    </a:cubicBezTo>
                    <a:cubicBezTo>
                      <a:pt x="72" y="397"/>
                      <a:pt x="60" y="402"/>
                      <a:pt x="60" y="402"/>
                    </a:cubicBezTo>
                    <a:cubicBezTo>
                      <a:pt x="42" y="399"/>
                      <a:pt x="21" y="406"/>
                      <a:pt x="6" y="396"/>
                    </a:cubicBezTo>
                    <a:cubicBezTo>
                      <a:pt x="0" y="392"/>
                      <a:pt x="16" y="366"/>
                      <a:pt x="18" y="360"/>
                    </a:cubicBezTo>
                    <a:cubicBezTo>
                      <a:pt x="19" y="351"/>
                      <a:pt x="20" y="342"/>
                      <a:pt x="21" y="333"/>
                    </a:cubicBezTo>
                    <a:cubicBezTo>
                      <a:pt x="26" y="267"/>
                      <a:pt x="21" y="275"/>
                      <a:pt x="78" y="270"/>
                    </a:cubicBezTo>
                    <a:cubicBezTo>
                      <a:pt x="87" y="257"/>
                      <a:pt x="80" y="242"/>
                      <a:pt x="96" y="237"/>
                    </a:cubicBezTo>
                    <a:cubicBezTo>
                      <a:pt x="109" y="224"/>
                      <a:pt x="118" y="220"/>
                      <a:pt x="135" y="216"/>
                    </a:cubicBezTo>
                    <a:cubicBezTo>
                      <a:pt x="173" y="191"/>
                      <a:pt x="148" y="160"/>
                      <a:pt x="126" y="138"/>
                    </a:cubicBezTo>
                    <a:cubicBezTo>
                      <a:pt x="104" y="140"/>
                      <a:pt x="64" y="149"/>
                      <a:pt x="51" y="168"/>
                    </a:cubicBezTo>
                    <a:cubicBezTo>
                      <a:pt x="33" y="164"/>
                      <a:pt x="43" y="136"/>
                      <a:pt x="63" y="129"/>
                    </a:cubicBezTo>
                    <a:cubicBezTo>
                      <a:pt x="70" y="109"/>
                      <a:pt x="63" y="72"/>
                      <a:pt x="81" y="66"/>
                    </a:cubicBezTo>
                    <a:cubicBezTo>
                      <a:pt x="105" y="72"/>
                      <a:pt x="98" y="75"/>
                      <a:pt x="129" y="72"/>
                    </a:cubicBezTo>
                    <a:cubicBezTo>
                      <a:pt x="136" y="51"/>
                      <a:pt x="130" y="58"/>
                      <a:pt x="144" y="48"/>
                    </a:cubicBezTo>
                    <a:cubicBezTo>
                      <a:pt x="148" y="36"/>
                      <a:pt x="153" y="34"/>
                      <a:pt x="165" y="30"/>
                    </a:cubicBezTo>
                    <a:cubicBezTo>
                      <a:pt x="178" y="17"/>
                      <a:pt x="201" y="6"/>
                      <a:pt x="219" y="0"/>
                    </a:cubicBezTo>
                    <a:cubicBezTo>
                      <a:pt x="232" y="7"/>
                      <a:pt x="236" y="11"/>
                      <a:pt x="246" y="21"/>
                    </a:cubicBezTo>
                    <a:cubicBezTo>
                      <a:pt x="252" y="27"/>
                      <a:pt x="261" y="30"/>
                      <a:pt x="270" y="30"/>
                    </a:cubicBezTo>
                    <a:cubicBezTo>
                      <a:pt x="280" y="31"/>
                      <a:pt x="291" y="40"/>
                      <a:pt x="306" y="39"/>
                    </a:cubicBezTo>
                    <a:cubicBezTo>
                      <a:pt x="321" y="38"/>
                      <a:pt x="345" y="22"/>
                      <a:pt x="360" y="21"/>
                    </a:cubicBezTo>
                    <a:cubicBezTo>
                      <a:pt x="375" y="20"/>
                      <a:pt x="386" y="26"/>
                      <a:pt x="396" y="33"/>
                    </a:cubicBezTo>
                    <a:cubicBezTo>
                      <a:pt x="402" y="51"/>
                      <a:pt x="400" y="59"/>
                      <a:pt x="420" y="66"/>
                    </a:cubicBezTo>
                    <a:cubicBezTo>
                      <a:pt x="424" y="119"/>
                      <a:pt x="420" y="92"/>
                      <a:pt x="438" y="120"/>
                    </a:cubicBezTo>
                    <a:cubicBezTo>
                      <a:pt x="436" y="130"/>
                      <a:pt x="440" y="143"/>
                      <a:pt x="432" y="150"/>
                    </a:cubicBezTo>
                    <a:cubicBezTo>
                      <a:pt x="431" y="151"/>
                      <a:pt x="382" y="170"/>
                      <a:pt x="369" y="174"/>
                    </a:cubicBezTo>
                    <a:cubicBezTo>
                      <a:pt x="361" y="182"/>
                      <a:pt x="353" y="179"/>
                      <a:pt x="348" y="189"/>
                    </a:cubicBezTo>
                    <a:cubicBezTo>
                      <a:pt x="345" y="195"/>
                      <a:pt x="342" y="207"/>
                      <a:pt x="342" y="207"/>
                    </a:cubicBezTo>
                    <a:cubicBezTo>
                      <a:pt x="345" y="222"/>
                      <a:pt x="345" y="229"/>
                      <a:pt x="360" y="234"/>
                    </a:cubicBezTo>
                    <a:cubicBezTo>
                      <a:pt x="367" y="230"/>
                      <a:pt x="382" y="217"/>
                      <a:pt x="390" y="231"/>
                    </a:cubicBezTo>
                    <a:cubicBezTo>
                      <a:pt x="395" y="235"/>
                      <a:pt x="408" y="252"/>
                      <a:pt x="408" y="258"/>
                    </a:cubicBezTo>
                    <a:cubicBezTo>
                      <a:pt x="408" y="264"/>
                      <a:pt x="393" y="265"/>
                      <a:pt x="393" y="270"/>
                    </a:cubicBezTo>
                    <a:cubicBezTo>
                      <a:pt x="395" y="277"/>
                      <a:pt x="405" y="288"/>
                      <a:pt x="405" y="288"/>
                    </a:cubicBezTo>
                    <a:cubicBezTo>
                      <a:pt x="402" y="321"/>
                      <a:pt x="389" y="372"/>
                      <a:pt x="408" y="399"/>
                    </a:cubicBezTo>
                    <a:cubicBezTo>
                      <a:pt x="415" y="408"/>
                      <a:pt x="428" y="417"/>
                      <a:pt x="435" y="426"/>
                    </a:cubicBezTo>
                    <a:cubicBezTo>
                      <a:pt x="439" y="432"/>
                      <a:pt x="447" y="444"/>
                      <a:pt x="447" y="444"/>
                    </a:cubicBezTo>
                    <a:cubicBezTo>
                      <a:pt x="486" y="431"/>
                      <a:pt x="487" y="433"/>
                      <a:pt x="483" y="468"/>
                    </a:cubicBezTo>
                    <a:cubicBezTo>
                      <a:pt x="490" y="479"/>
                      <a:pt x="474" y="498"/>
                      <a:pt x="477" y="513"/>
                    </a:cubicBezTo>
                    <a:cubicBezTo>
                      <a:pt x="480" y="528"/>
                      <a:pt x="489" y="548"/>
                      <a:pt x="501" y="555"/>
                    </a:cubicBezTo>
                    <a:cubicBezTo>
                      <a:pt x="505" y="570"/>
                      <a:pt x="531" y="557"/>
                      <a:pt x="546" y="558"/>
                    </a:cubicBezTo>
                    <a:cubicBezTo>
                      <a:pt x="558" y="560"/>
                      <a:pt x="552" y="573"/>
                      <a:pt x="561" y="576"/>
                    </a:cubicBezTo>
                    <a:cubicBezTo>
                      <a:pt x="570" y="579"/>
                      <a:pt x="597" y="573"/>
                      <a:pt x="603" y="576"/>
                    </a:cubicBezTo>
                    <a:cubicBezTo>
                      <a:pt x="601" y="583"/>
                      <a:pt x="595" y="590"/>
                      <a:pt x="597" y="597"/>
                    </a:cubicBezTo>
                    <a:cubicBezTo>
                      <a:pt x="602" y="617"/>
                      <a:pt x="587" y="625"/>
                      <a:pt x="600" y="642"/>
                    </a:cubicBezTo>
                    <a:cubicBezTo>
                      <a:pt x="592" y="655"/>
                      <a:pt x="623" y="663"/>
                      <a:pt x="606" y="666"/>
                    </a:cubicBezTo>
                    <a:cubicBezTo>
                      <a:pt x="561" y="664"/>
                      <a:pt x="554" y="663"/>
                      <a:pt x="519" y="651"/>
                    </a:cubicBezTo>
                    <a:cubicBezTo>
                      <a:pt x="496" y="628"/>
                      <a:pt x="507" y="633"/>
                      <a:pt x="489" y="627"/>
                    </a:cubicBezTo>
                    <a:cubicBezTo>
                      <a:pt x="481" y="615"/>
                      <a:pt x="469" y="612"/>
                      <a:pt x="456" y="606"/>
                    </a:cubicBezTo>
                    <a:cubicBezTo>
                      <a:pt x="426" y="591"/>
                      <a:pt x="407" y="579"/>
                      <a:pt x="372" y="576"/>
                    </a:cubicBezTo>
                    <a:cubicBezTo>
                      <a:pt x="331" y="549"/>
                      <a:pt x="334" y="488"/>
                      <a:pt x="282" y="471"/>
                    </a:cubicBezTo>
                    <a:cubicBezTo>
                      <a:pt x="261" y="475"/>
                      <a:pt x="268" y="481"/>
                      <a:pt x="252" y="492"/>
                    </a:cubicBezTo>
                    <a:cubicBezTo>
                      <a:pt x="228" y="508"/>
                      <a:pt x="194" y="500"/>
                      <a:pt x="165" y="501"/>
                    </a:cubicBezTo>
                    <a:cubicBezTo>
                      <a:pt x="147" y="495"/>
                      <a:pt x="154" y="483"/>
                      <a:pt x="159" y="468"/>
                    </a:cubicBezTo>
                    <a:cubicBezTo>
                      <a:pt x="155" y="451"/>
                      <a:pt x="149" y="425"/>
                      <a:pt x="138" y="411"/>
                    </a:cubicBezTo>
                    <a:cubicBezTo>
                      <a:pt x="133" y="405"/>
                      <a:pt x="117" y="401"/>
                      <a:pt x="111" y="399"/>
                    </a:cubicBezTo>
                    <a:cubicBezTo>
                      <a:pt x="99" y="395"/>
                      <a:pt x="99" y="396"/>
                      <a:pt x="111" y="39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6" name="Freeform 66"/>
              <p:cNvSpPr/>
              <p:nvPr/>
            </p:nvSpPr>
            <p:spPr bwMode="auto">
              <a:xfrm>
                <a:off x="5204843" y="5408934"/>
                <a:ext cx="635000" cy="801688"/>
              </a:xfrm>
              <a:custGeom>
                <a:gdLst>
                  <a:gd name="T0" fmla="*/ 2147483647 w 354"/>
                  <a:gd name="T1" fmla="*/ 2147483647 h 423"/>
                  <a:gd name="T2" fmla="*/ 2147483647 w 354"/>
                  <a:gd name="T3" fmla="*/ 2147483647 h 423"/>
                  <a:gd name="T4" fmla="*/ 2147483647 w 354"/>
                  <a:gd name="T5" fmla="*/ 2147483647 h 423"/>
                  <a:gd name="T6" fmla="*/ 2147483647 w 354"/>
                  <a:gd name="T7" fmla="*/ 2147483647 h 423"/>
                  <a:gd name="T8" fmla="*/ 2147483647 w 354"/>
                  <a:gd name="T9" fmla="*/ 2147483647 h 423"/>
                  <a:gd name="T10" fmla="*/ 2147483647 w 354"/>
                  <a:gd name="T11" fmla="*/ 2147483647 h 423"/>
                  <a:gd name="T12" fmla="*/ 2147483647 w 354"/>
                  <a:gd name="T13" fmla="*/ 2147483647 h 423"/>
                  <a:gd name="T14" fmla="*/ 2147483647 w 354"/>
                  <a:gd name="T15" fmla="*/ 2147483647 h 423"/>
                  <a:gd name="T16" fmla="*/ 2147483647 w 354"/>
                  <a:gd name="T17" fmla="*/ 2147483647 h 423"/>
                  <a:gd name="T18" fmla="*/ 2147483647 w 354"/>
                  <a:gd name="T19" fmla="*/ 2147483647 h 423"/>
                  <a:gd name="T20" fmla="*/ 2147483647 w 354"/>
                  <a:gd name="T21" fmla="*/ 2147483647 h 423"/>
                  <a:gd name="T22" fmla="*/ 2147483647 w 354"/>
                  <a:gd name="T23" fmla="*/ 2147483647 h 423"/>
                  <a:gd name="T24" fmla="*/ 2147483647 w 354"/>
                  <a:gd name="T25" fmla="*/ 2147483647 h 423"/>
                  <a:gd name="T26" fmla="*/ 2147483647 w 354"/>
                  <a:gd name="T27" fmla="*/ 2147483647 h 423"/>
                  <a:gd name="T28" fmla="*/ 2147483647 w 354"/>
                  <a:gd name="T29" fmla="*/ 2147483647 h 423"/>
                  <a:gd name="T30" fmla="*/ 2147483647 w 354"/>
                  <a:gd name="T31" fmla="*/ 2147483647 h 423"/>
                  <a:gd name="T32" fmla="*/ 2147483647 w 354"/>
                  <a:gd name="T33" fmla="*/ 2147483647 h 423"/>
                  <a:gd name="T34" fmla="*/ 2147483647 w 354"/>
                  <a:gd name="T35" fmla="*/ 2147483647 h 423"/>
                  <a:gd name="T36" fmla="*/ 2147483647 w 354"/>
                  <a:gd name="T37" fmla="*/ 0 h 423"/>
                  <a:gd name="T38" fmla="*/ 2147483647 w 354"/>
                  <a:gd name="T39" fmla="*/ 2147483647 h 423"/>
                  <a:gd name="T40" fmla="*/ 2147483647 w 354"/>
                  <a:gd name="T41" fmla="*/ 2147483647 h 423"/>
                  <a:gd name="T42" fmla="*/ 2147483647 w 354"/>
                  <a:gd name="T43" fmla="*/ 2147483647 h 423"/>
                  <a:gd name="T44" fmla="*/ 2147483647 w 354"/>
                  <a:gd name="T45" fmla="*/ 2147483647 h 423"/>
                  <a:gd name="T46" fmla="*/ 2147483647 w 354"/>
                  <a:gd name="T47" fmla="*/ 2147483647 h 423"/>
                  <a:gd name="T48" fmla="*/ 2147483647 w 354"/>
                  <a:gd name="T49" fmla="*/ 2147483647 h 423"/>
                  <a:gd name="T50" fmla="*/ 2147483647 w 354"/>
                  <a:gd name="T51" fmla="*/ 2147483647 h 423"/>
                  <a:gd name="T52" fmla="*/ 2147483647 w 354"/>
                  <a:gd name="T53" fmla="*/ 2147483647 h 423"/>
                  <a:gd name="T54" fmla="*/ 2147483647 w 354"/>
                  <a:gd name="T55" fmla="*/ 2147483647 h 423"/>
                  <a:gd name="T56" fmla="*/ 2147483647 w 354"/>
                  <a:gd name="T57" fmla="*/ 2147483647 h 423"/>
                  <a:gd name="T58" fmla="*/ 2147483647 w 354"/>
                  <a:gd name="T59" fmla="*/ 2147483647 h 423"/>
                  <a:gd name="T60" fmla="*/ 2147483647 w 354"/>
                  <a:gd name="T61" fmla="*/ 2147483647 h 42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4"/>
                  <a:gd name="T94" fmla="*/ 0 h 423"/>
                  <a:gd name="T95" fmla="*/ 354 w 354"/>
                  <a:gd name="T96" fmla="*/ 423 h 423"/>
                </a:gdLst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4" h="422">
                    <a:moveTo>
                      <a:pt x="339" y="384"/>
                    </a:moveTo>
                    <a:cubicBezTo>
                      <a:pt x="324" y="379"/>
                      <a:pt x="314" y="374"/>
                      <a:pt x="294" y="384"/>
                    </a:cubicBezTo>
                    <a:cubicBezTo>
                      <a:pt x="285" y="388"/>
                      <a:pt x="289" y="405"/>
                      <a:pt x="282" y="411"/>
                    </a:cubicBezTo>
                    <a:cubicBezTo>
                      <a:pt x="277" y="416"/>
                      <a:pt x="264" y="423"/>
                      <a:pt x="264" y="423"/>
                    </a:cubicBezTo>
                    <a:cubicBezTo>
                      <a:pt x="250" y="422"/>
                      <a:pt x="236" y="422"/>
                      <a:pt x="222" y="420"/>
                    </a:cubicBezTo>
                    <a:cubicBezTo>
                      <a:pt x="202" y="416"/>
                      <a:pt x="225" y="411"/>
                      <a:pt x="204" y="405"/>
                    </a:cubicBezTo>
                    <a:cubicBezTo>
                      <a:pt x="193" y="402"/>
                      <a:pt x="182" y="403"/>
                      <a:pt x="171" y="402"/>
                    </a:cubicBezTo>
                    <a:cubicBezTo>
                      <a:pt x="161" y="388"/>
                      <a:pt x="166" y="396"/>
                      <a:pt x="159" y="375"/>
                    </a:cubicBezTo>
                    <a:cubicBezTo>
                      <a:pt x="158" y="372"/>
                      <a:pt x="156" y="366"/>
                      <a:pt x="156" y="366"/>
                    </a:cubicBezTo>
                    <a:cubicBezTo>
                      <a:pt x="158" y="335"/>
                      <a:pt x="157" y="319"/>
                      <a:pt x="165" y="294"/>
                    </a:cubicBezTo>
                    <a:cubicBezTo>
                      <a:pt x="157" y="271"/>
                      <a:pt x="132" y="275"/>
                      <a:pt x="111" y="273"/>
                    </a:cubicBezTo>
                    <a:cubicBezTo>
                      <a:pt x="100" y="266"/>
                      <a:pt x="101" y="259"/>
                      <a:pt x="90" y="252"/>
                    </a:cubicBezTo>
                    <a:cubicBezTo>
                      <a:pt x="86" y="239"/>
                      <a:pt x="76" y="229"/>
                      <a:pt x="72" y="216"/>
                    </a:cubicBezTo>
                    <a:cubicBezTo>
                      <a:pt x="73" y="196"/>
                      <a:pt x="79" y="107"/>
                      <a:pt x="72" y="84"/>
                    </a:cubicBezTo>
                    <a:cubicBezTo>
                      <a:pt x="70" y="76"/>
                      <a:pt x="20" y="72"/>
                      <a:pt x="18" y="72"/>
                    </a:cubicBezTo>
                    <a:cubicBezTo>
                      <a:pt x="0" y="44"/>
                      <a:pt x="19" y="52"/>
                      <a:pt x="39" y="39"/>
                    </a:cubicBezTo>
                    <a:cubicBezTo>
                      <a:pt x="47" y="27"/>
                      <a:pt x="55" y="29"/>
                      <a:pt x="66" y="21"/>
                    </a:cubicBezTo>
                    <a:cubicBezTo>
                      <a:pt x="79" y="1"/>
                      <a:pt x="65" y="18"/>
                      <a:pt x="105" y="9"/>
                    </a:cubicBezTo>
                    <a:cubicBezTo>
                      <a:pt x="112" y="8"/>
                      <a:pt x="117" y="2"/>
                      <a:pt x="123" y="0"/>
                    </a:cubicBezTo>
                    <a:cubicBezTo>
                      <a:pt x="138" y="22"/>
                      <a:pt x="146" y="26"/>
                      <a:pt x="174" y="30"/>
                    </a:cubicBezTo>
                    <a:cubicBezTo>
                      <a:pt x="201" y="48"/>
                      <a:pt x="293" y="42"/>
                      <a:pt x="306" y="42"/>
                    </a:cubicBezTo>
                    <a:cubicBezTo>
                      <a:pt x="302" y="88"/>
                      <a:pt x="308" y="67"/>
                      <a:pt x="282" y="84"/>
                    </a:cubicBezTo>
                    <a:cubicBezTo>
                      <a:pt x="276" y="101"/>
                      <a:pt x="283" y="111"/>
                      <a:pt x="297" y="120"/>
                    </a:cubicBezTo>
                    <a:cubicBezTo>
                      <a:pt x="301" y="131"/>
                      <a:pt x="308" y="139"/>
                      <a:pt x="312" y="150"/>
                    </a:cubicBezTo>
                    <a:cubicBezTo>
                      <a:pt x="316" y="186"/>
                      <a:pt x="309" y="204"/>
                      <a:pt x="330" y="225"/>
                    </a:cubicBezTo>
                    <a:cubicBezTo>
                      <a:pt x="331" y="231"/>
                      <a:pt x="332" y="237"/>
                      <a:pt x="333" y="243"/>
                    </a:cubicBezTo>
                    <a:cubicBezTo>
                      <a:pt x="334" y="259"/>
                      <a:pt x="333" y="275"/>
                      <a:pt x="336" y="291"/>
                    </a:cubicBezTo>
                    <a:cubicBezTo>
                      <a:pt x="338" y="302"/>
                      <a:pt x="350" y="316"/>
                      <a:pt x="354" y="327"/>
                    </a:cubicBezTo>
                    <a:cubicBezTo>
                      <a:pt x="353" y="351"/>
                      <a:pt x="344" y="360"/>
                      <a:pt x="342" y="384"/>
                    </a:cubicBezTo>
                    <a:cubicBezTo>
                      <a:pt x="342" y="387"/>
                      <a:pt x="350" y="392"/>
                      <a:pt x="348" y="390"/>
                    </a:cubicBezTo>
                    <a:cubicBezTo>
                      <a:pt x="338" y="380"/>
                      <a:pt x="339" y="392"/>
                      <a:pt x="339" y="3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7" name="Freeform 67"/>
              <p:cNvSpPr/>
              <p:nvPr/>
            </p:nvSpPr>
            <p:spPr bwMode="auto">
              <a:xfrm>
                <a:off x="3208072" y="6174417"/>
                <a:ext cx="941101" cy="850047"/>
              </a:xfrm>
              <a:custGeom>
                <a:gdLst>
                  <a:gd name="T0" fmla="*/ 2147483647 w 558"/>
                  <a:gd name="T1" fmla="*/ 2147483647 h 431"/>
                  <a:gd name="T2" fmla="*/ 2147483647 w 558"/>
                  <a:gd name="T3" fmla="*/ 2147483647 h 431"/>
                  <a:gd name="T4" fmla="*/ 2147483647 w 558"/>
                  <a:gd name="T5" fmla="*/ 2147483647 h 431"/>
                  <a:gd name="T6" fmla="*/ 2147483647 w 558"/>
                  <a:gd name="T7" fmla="*/ 2147483647 h 431"/>
                  <a:gd name="T8" fmla="*/ 2147483647 w 558"/>
                  <a:gd name="T9" fmla="*/ 2147483647 h 431"/>
                  <a:gd name="T10" fmla="*/ 2147483647 w 558"/>
                  <a:gd name="T11" fmla="*/ 2147483647 h 431"/>
                  <a:gd name="T12" fmla="*/ 2147483647 w 558"/>
                  <a:gd name="T13" fmla="*/ 2147483647 h 431"/>
                  <a:gd name="T14" fmla="*/ 2147483647 w 558"/>
                  <a:gd name="T15" fmla="*/ 2147483647 h 431"/>
                  <a:gd name="T16" fmla="*/ 2147483647 w 558"/>
                  <a:gd name="T17" fmla="*/ 2147483647 h 431"/>
                  <a:gd name="T18" fmla="*/ 2147483647 w 558"/>
                  <a:gd name="T19" fmla="*/ 2147483647 h 431"/>
                  <a:gd name="T20" fmla="*/ 2147483647 w 558"/>
                  <a:gd name="T21" fmla="*/ 2147483647 h 431"/>
                  <a:gd name="T22" fmla="*/ 2147483647 w 558"/>
                  <a:gd name="T23" fmla="*/ 2147483647 h 431"/>
                  <a:gd name="T24" fmla="*/ 2147483647 w 558"/>
                  <a:gd name="T25" fmla="*/ 2147483647 h 431"/>
                  <a:gd name="T26" fmla="*/ 2147483647 w 558"/>
                  <a:gd name="T27" fmla="*/ 2147483647 h 431"/>
                  <a:gd name="T28" fmla="*/ 2147483647 w 558"/>
                  <a:gd name="T29" fmla="*/ 2147483647 h 431"/>
                  <a:gd name="T30" fmla="*/ 2147483647 w 558"/>
                  <a:gd name="T31" fmla="*/ 2147483647 h 431"/>
                  <a:gd name="T32" fmla="*/ 2147483647 w 558"/>
                  <a:gd name="T33" fmla="*/ 2147483647 h 431"/>
                  <a:gd name="T34" fmla="*/ 2147483647 w 558"/>
                  <a:gd name="T35" fmla="*/ 2147483647 h 431"/>
                  <a:gd name="T36" fmla="*/ 2147483647 w 558"/>
                  <a:gd name="T37" fmla="*/ 2147483647 h 431"/>
                  <a:gd name="T38" fmla="*/ 2147483647 w 558"/>
                  <a:gd name="T39" fmla="*/ 2147483647 h 431"/>
                  <a:gd name="T40" fmla="*/ 2147483647 w 558"/>
                  <a:gd name="T41" fmla="*/ 2147483647 h 431"/>
                  <a:gd name="T42" fmla="*/ 2147483647 w 558"/>
                  <a:gd name="T43" fmla="*/ 2147483647 h 431"/>
                  <a:gd name="T44" fmla="*/ 2147483647 w 558"/>
                  <a:gd name="T45" fmla="*/ 2147483647 h 431"/>
                  <a:gd name="T46" fmla="*/ 2147483647 w 558"/>
                  <a:gd name="T47" fmla="*/ 2147483647 h 431"/>
                  <a:gd name="T48" fmla="*/ 2147483647 w 558"/>
                  <a:gd name="T49" fmla="*/ 2147483647 h 431"/>
                  <a:gd name="T50" fmla="*/ 2147483647 w 558"/>
                  <a:gd name="T51" fmla="*/ 2147483647 h 431"/>
                  <a:gd name="T52" fmla="*/ 2147483647 w 558"/>
                  <a:gd name="T53" fmla="*/ 2147483647 h 431"/>
                  <a:gd name="T54" fmla="*/ 2147483647 w 558"/>
                  <a:gd name="T55" fmla="*/ 2147483647 h 431"/>
                  <a:gd name="T56" fmla="*/ 2147483647 w 558"/>
                  <a:gd name="T57" fmla="*/ 2147483647 h 431"/>
                  <a:gd name="T58" fmla="*/ 2147483647 w 558"/>
                  <a:gd name="T59" fmla="*/ 2147483647 h 431"/>
                  <a:gd name="T60" fmla="*/ 2147483647 w 558"/>
                  <a:gd name="T61" fmla="*/ 2147483647 h 431"/>
                  <a:gd name="T62" fmla="*/ 2147483647 w 558"/>
                  <a:gd name="T63" fmla="*/ 2147483647 h 431"/>
                  <a:gd name="T64" fmla="*/ 2147483647 w 558"/>
                  <a:gd name="T65" fmla="*/ 2147483647 h 431"/>
                  <a:gd name="T66" fmla="*/ 2147483647 w 558"/>
                  <a:gd name="T67" fmla="*/ 2147483647 h 431"/>
                  <a:gd name="T68" fmla="*/ 2147483647 w 558"/>
                  <a:gd name="T69" fmla="*/ 2147483647 h 431"/>
                  <a:gd name="T70" fmla="*/ 2147483647 w 558"/>
                  <a:gd name="T71" fmla="*/ 2147483647 h 431"/>
                  <a:gd name="T72" fmla="*/ 2147483647 w 558"/>
                  <a:gd name="T73" fmla="*/ 2147483647 h 431"/>
                  <a:gd name="T74" fmla="*/ 2147483647 w 558"/>
                  <a:gd name="T75" fmla="*/ 2147483647 h 431"/>
                  <a:gd name="T76" fmla="*/ 2147483647 w 558"/>
                  <a:gd name="T77" fmla="*/ 2147483647 h 431"/>
                  <a:gd name="T78" fmla="*/ 2147483647 w 558"/>
                  <a:gd name="T79" fmla="*/ 2147483647 h 431"/>
                  <a:gd name="T80" fmla="*/ 2147483647 w 558"/>
                  <a:gd name="T81" fmla="*/ 2147483647 h 431"/>
                  <a:gd name="T82" fmla="*/ 2147483647 w 558"/>
                  <a:gd name="T83" fmla="*/ 2147483647 h 431"/>
                  <a:gd name="T84" fmla="*/ 2147483647 w 558"/>
                  <a:gd name="T85" fmla="*/ 2147483647 h 4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8"/>
                  <a:gd name="T130" fmla="*/ 0 h 431"/>
                  <a:gd name="T131" fmla="*/ 558 w 558"/>
                  <a:gd name="T132" fmla="*/ 431 h 431"/>
                  <a:gd name="connsiteX0" fmla="*/ 10399 w 10399"/>
                  <a:gd name="connsiteY0" fmla="*/ 8744 h 10381"/>
                  <a:gd name="connsiteX1" fmla="*/ 9924 w 10399"/>
                  <a:gd name="connsiteY1" fmla="*/ 9373 h 10381"/>
                  <a:gd name="connsiteX2" fmla="*/ 8947 w 10399"/>
                  <a:gd name="connsiteY2" fmla="*/ 8975 h 10381"/>
                  <a:gd name="connsiteX3" fmla="*/ 8245 w 10399"/>
                  <a:gd name="connsiteY3" fmla="*/ 7205 h 10381"/>
                  <a:gd name="connsiteX4" fmla="*/ 7663 w 10399"/>
                  <a:gd name="connsiteY4" fmla="*/ 7017 h 10381"/>
                  <a:gd name="connsiteX5" fmla="*/ 7466 w 10399"/>
                  <a:gd name="connsiteY5" fmla="*/ 7213 h 10381"/>
                  <a:gd name="connsiteX6" fmla="*/ 7227 w 10399"/>
                  <a:gd name="connsiteY6" fmla="*/ 8393 h 10381"/>
                  <a:gd name="connsiteX7" fmla="*/ 6073 w 10399"/>
                  <a:gd name="connsiteY7" fmla="*/ 8429 h 10381"/>
                  <a:gd name="connsiteX8" fmla="*/ 4618 w 10399"/>
                  <a:gd name="connsiteY8" fmla="*/ 8683 h 10381"/>
                  <a:gd name="connsiteX9" fmla="*/ 4467 w 10399"/>
                  <a:gd name="connsiteY9" fmla="*/ 9275 h 10381"/>
                  <a:gd name="connsiteX10" fmla="*/ 3686 w 10399"/>
                  <a:gd name="connsiteY10" fmla="*/ 10380 h 10381"/>
                  <a:gd name="connsiteX11" fmla="*/ 3328 w 10399"/>
                  <a:gd name="connsiteY11" fmla="*/ 9791 h 10381"/>
                  <a:gd name="connsiteX12" fmla="*/ 3030 w 10399"/>
                  <a:gd name="connsiteY12" fmla="*/ 9513 h 10381"/>
                  <a:gd name="connsiteX13" fmla="*/ 2601 w 10399"/>
                  <a:gd name="connsiteY13" fmla="*/ 9330 h 10381"/>
                  <a:gd name="connsiteX14" fmla="*/ 1674 w 10399"/>
                  <a:gd name="connsiteY14" fmla="*/ 9135 h 10381"/>
                  <a:gd name="connsiteX15" fmla="*/ 689 w 10399"/>
                  <a:gd name="connsiteY15" fmla="*/ 10146 h 10381"/>
                  <a:gd name="connsiteX16" fmla="*/ 59 w 10399"/>
                  <a:gd name="connsiteY16" fmla="*/ 10006 h 10381"/>
                  <a:gd name="connsiteX17" fmla="*/ 275 w 10399"/>
                  <a:gd name="connsiteY17" fmla="*/ 8840 h 10381"/>
                  <a:gd name="connsiteX18" fmla="*/ 1124 w 10399"/>
                  <a:gd name="connsiteY18" fmla="*/ 8623 h 10381"/>
                  <a:gd name="connsiteX19" fmla="*/ 1277 w 10399"/>
                  <a:gd name="connsiteY19" fmla="*/ 7860 h 10381"/>
                  <a:gd name="connsiteX20" fmla="*/ 1244 w 10399"/>
                  <a:gd name="connsiteY20" fmla="*/ 6800 h 10381"/>
                  <a:gd name="connsiteX21" fmla="*/ 954 w 10399"/>
                  <a:gd name="connsiteY21" fmla="*/ 5892 h 10381"/>
                  <a:gd name="connsiteX22" fmla="*/ 725 w 10399"/>
                  <a:gd name="connsiteY22" fmla="*/ 4618 h 10381"/>
                  <a:gd name="connsiteX23" fmla="*/ 999 w 10399"/>
                  <a:gd name="connsiteY23" fmla="*/ 3837 h 10381"/>
                  <a:gd name="connsiteX24" fmla="*/ 1513 w 10399"/>
                  <a:gd name="connsiteY24" fmla="*/ 2746 h 10381"/>
                  <a:gd name="connsiteX25" fmla="*/ 952 w 10399"/>
                  <a:gd name="connsiteY25" fmla="*/ 1675 h 10381"/>
                  <a:gd name="connsiteX26" fmla="*/ 1428 w 10399"/>
                  <a:gd name="connsiteY26" fmla="*/ 1814 h 10381"/>
                  <a:gd name="connsiteX27" fmla="*/ 2735 w 10399"/>
                  <a:gd name="connsiteY27" fmla="*/ 2117 h 10381"/>
                  <a:gd name="connsiteX28" fmla="*/ 3447 w 10399"/>
                  <a:gd name="connsiteY28" fmla="*/ 1605 h 10381"/>
                  <a:gd name="connsiteX29" fmla="*/ 3863 w 10399"/>
                  <a:gd name="connsiteY29" fmla="*/ 1140 h 10381"/>
                  <a:gd name="connsiteX30" fmla="*/ 3923 w 10399"/>
                  <a:gd name="connsiteY30" fmla="*/ 209 h 10381"/>
                  <a:gd name="connsiteX31" fmla="*/ 4042 w 10399"/>
                  <a:gd name="connsiteY31" fmla="*/ 0 h 10381"/>
                  <a:gd name="connsiteX32" fmla="*/ 5705 w 10399"/>
                  <a:gd name="connsiteY32" fmla="*/ 70 h 10381"/>
                  <a:gd name="connsiteX33" fmla="*/ 5824 w 10399"/>
                  <a:gd name="connsiteY33" fmla="*/ 1046 h 10381"/>
                  <a:gd name="connsiteX34" fmla="*/ 5943 w 10399"/>
                  <a:gd name="connsiteY34" fmla="*/ 1465 h 10381"/>
                  <a:gd name="connsiteX35" fmla="*/ 6894 w 10399"/>
                  <a:gd name="connsiteY35" fmla="*/ 2512 h 10381"/>
                  <a:gd name="connsiteX36" fmla="*/ 7489 w 10399"/>
                  <a:gd name="connsiteY36" fmla="*/ 3070 h 10381"/>
                  <a:gd name="connsiteX37" fmla="*/ 8260 w 10399"/>
                  <a:gd name="connsiteY37" fmla="*/ 3139 h 10381"/>
                  <a:gd name="connsiteX38" fmla="*/ 8260 w 10399"/>
                  <a:gd name="connsiteY38" fmla="*/ 4698 h 10381"/>
                  <a:gd name="connsiteX39" fmla="*/ 8914 w 10399"/>
                  <a:gd name="connsiteY39" fmla="*/ 5605 h 10381"/>
                  <a:gd name="connsiteX40" fmla="*/ 9093 w 10399"/>
                  <a:gd name="connsiteY40" fmla="*/ 7000 h 10381"/>
                  <a:gd name="connsiteX41" fmla="*/ 9567 w 10399"/>
                  <a:gd name="connsiteY41" fmla="*/ 7768 h 10381"/>
                  <a:gd name="connsiteX42" fmla="*/ 10222 w 10399"/>
                  <a:gd name="connsiteY42" fmla="*/ 7976 h 10381"/>
                  <a:gd name="connsiteX43" fmla="*/ 10399 w 10399"/>
                  <a:gd name="connsiteY43" fmla="*/ 8744 h 10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399" h="10381">
                    <a:moveTo>
                      <a:pt x="10399" y="8744"/>
                    </a:moveTo>
                    <a:cubicBezTo>
                      <a:pt x="9983" y="9232"/>
                      <a:pt x="10141" y="9000"/>
                      <a:pt x="9924" y="9373"/>
                    </a:cubicBezTo>
                    <a:cubicBezTo>
                      <a:pt x="9864" y="9697"/>
                      <a:pt x="9185" y="8789"/>
                      <a:pt x="8947" y="8975"/>
                    </a:cubicBezTo>
                    <a:cubicBezTo>
                      <a:pt x="8531" y="8813"/>
                      <a:pt x="8523" y="7438"/>
                      <a:pt x="8245" y="7205"/>
                    </a:cubicBezTo>
                    <a:cubicBezTo>
                      <a:pt x="8048" y="6833"/>
                      <a:pt x="7979" y="7272"/>
                      <a:pt x="7663" y="7017"/>
                    </a:cubicBezTo>
                    <a:cubicBezTo>
                      <a:pt x="7501" y="6923"/>
                      <a:pt x="7491" y="6921"/>
                      <a:pt x="7466" y="7213"/>
                    </a:cubicBezTo>
                    <a:cubicBezTo>
                      <a:pt x="7441" y="7505"/>
                      <a:pt x="7427" y="8095"/>
                      <a:pt x="7227" y="8393"/>
                    </a:cubicBezTo>
                    <a:cubicBezTo>
                      <a:pt x="6888" y="8416"/>
                      <a:pt x="6508" y="8381"/>
                      <a:pt x="6073" y="8429"/>
                    </a:cubicBezTo>
                    <a:cubicBezTo>
                      <a:pt x="5638" y="8477"/>
                      <a:pt x="4658" y="8382"/>
                      <a:pt x="4618" y="8683"/>
                    </a:cubicBezTo>
                    <a:cubicBezTo>
                      <a:pt x="4560" y="9102"/>
                      <a:pt x="4537" y="8711"/>
                      <a:pt x="4467" y="9275"/>
                    </a:cubicBezTo>
                    <a:cubicBezTo>
                      <a:pt x="3873" y="9252"/>
                      <a:pt x="4278" y="10427"/>
                      <a:pt x="3686" y="10380"/>
                    </a:cubicBezTo>
                    <a:cubicBezTo>
                      <a:pt x="3566" y="10357"/>
                      <a:pt x="3437" y="9935"/>
                      <a:pt x="3328" y="9791"/>
                    </a:cubicBezTo>
                    <a:cubicBezTo>
                      <a:pt x="3219" y="9647"/>
                      <a:pt x="3151" y="9590"/>
                      <a:pt x="3030" y="9513"/>
                    </a:cubicBezTo>
                    <a:cubicBezTo>
                      <a:pt x="2909" y="9436"/>
                      <a:pt x="2827" y="9393"/>
                      <a:pt x="2601" y="9330"/>
                    </a:cubicBezTo>
                    <a:cubicBezTo>
                      <a:pt x="2375" y="9267"/>
                      <a:pt x="1952" y="8949"/>
                      <a:pt x="1674" y="9135"/>
                    </a:cubicBezTo>
                    <a:cubicBezTo>
                      <a:pt x="1259" y="9228"/>
                      <a:pt x="1045" y="9867"/>
                      <a:pt x="689" y="10146"/>
                    </a:cubicBezTo>
                    <a:cubicBezTo>
                      <a:pt x="529" y="10122"/>
                      <a:pt x="297" y="10146"/>
                      <a:pt x="59" y="10006"/>
                    </a:cubicBezTo>
                    <a:cubicBezTo>
                      <a:pt x="-199" y="9844"/>
                      <a:pt x="473" y="9142"/>
                      <a:pt x="275" y="8840"/>
                    </a:cubicBezTo>
                    <a:cubicBezTo>
                      <a:pt x="116" y="8538"/>
                      <a:pt x="1184" y="8832"/>
                      <a:pt x="1124" y="8623"/>
                    </a:cubicBezTo>
                    <a:cubicBezTo>
                      <a:pt x="947" y="8390"/>
                      <a:pt x="1257" y="8164"/>
                      <a:pt x="1277" y="7860"/>
                    </a:cubicBezTo>
                    <a:cubicBezTo>
                      <a:pt x="1296" y="7556"/>
                      <a:pt x="1244" y="7149"/>
                      <a:pt x="1244" y="6800"/>
                    </a:cubicBezTo>
                    <a:cubicBezTo>
                      <a:pt x="1263" y="6568"/>
                      <a:pt x="757" y="5961"/>
                      <a:pt x="954" y="5892"/>
                    </a:cubicBezTo>
                    <a:cubicBezTo>
                      <a:pt x="1332" y="5728"/>
                      <a:pt x="328" y="4641"/>
                      <a:pt x="725" y="4618"/>
                    </a:cubicBezTo>
                    <a:cubicBezTo>
                      <a:pt x="923" y="4479"/>
                      <a:pt x="867" y="4149"/>
                      <a:pt x="999" y="3837"/>
                    </a:cubicBezTo>
                    <a:cubicBezTo>
                      <a:pt x="1128" y="3525"/>
                      <a:pt x="1611" y="3164"/>
                      <a:pt x="1513" y="2746"/>
                    </a:cubicBezTo>
                    <a:cubicBezTo>
                      <a:pt x="1532" y="2397"/>
                      <a:pt x="774" y="1953"/>
                      <a:pt x="952" y="1675"/>
                    </a:cubicBezTo>
                    <a:cubicBezTo>
                      <a:pt x="1051" y="1511"/>
                      <a:pt x="1428" y="1814"/>
                      <a:pt x="1428" y="1814"/>
                    </a:cubicBezTo>
                    <a:cubicBezTo>
                      <a:pt x="1704" y="1837"/>
                      <a:pt x="2398" y="2140"/>
                      <a:pt x="2735" y="2117"/>
                    </a:cubicBezTo>
                    <a:cubicBezTo>
                      <a:pt x="3072" y="2093"/>
                      <a:pt x="3269" y="1768"/>
                      <a:pt x="3447" y="1605"/>
                    </a:cubicBezTo>
                    <a:cubicBezTo>
                      <a:pt x="3626" y="1442"/>
                      <a:pt x="3784" y="1372"/>
                      <a:pt x="3863" y="1140"/>
                    </a:cubicBezTo>
                    <a:cubicBezTo>
                      <a:pt x="3943" y="907"/>
                      <a:pt x="3883" y="396"/>
                      <a:pt x="3923" y="209"/>
                    </a:cubicBezTo>
                    <a:cubicBezTo>
                      <a:pt x="3923" y="116"/>
                      <a:pt x="4003" y="70"/>
                      <a:pt x="4042" y="0"/>
                    </a:cubicBezTo>
                    <a:cubicBezTo>
                      <a:pt x="4595" y="23"/>
                      <a:pt x="5150" y="-23"/>
                      <a:pt x="5705" y="70"/>
                    </a:cubicBezTo>
                    <a:cubicBezTo>
                      <a:pt x="5803" y="93"/>
                      <a:pt x="5746" y="535"/>
                      <a:pt x="5824" y="1046"/>
                    </a:cubicBezTo>
                    <a:cubicBezTo>
                      <a:pt x="5844" y="1186"/>
                      <a:pt x="5943" y="1465"/>
                      <a:pt x="5943" y="1465"/>
                    </a:cubicBezTo>
                    <a:cubicBezTo>
                      <a:pt x="5746" y="2140"/>
                      <a:pt x="6557" y="2233"/>
                      <a:pt x="6894" y="2512"/>
                    </a:cubicBezTo>
                    <a:cubicBezTo>
                      <a:pt x="7072" y="2651"/>
                      <a:pt x="7250" y="3023"/>
                      <a:pt x="7489" y="3070"/>
                    </a:cubicBezTo>
                    <a:cubicBezTo>
                      <a:pt x="7746" y="3116"/>
                      <a:pt x="8003" y="3116"/>
                      <a:pt x="8260" y="3139"/>
                    </a:cubicBezTo>
                    <a:cubicBezTo>
                      <a:pt x="8320" y="3674"/>
                      <a:pt x="8081" y="4349"/>
                      <a:pt x="8260" y="4698"/>
                    </a:cubicBezTo>
                    <a:cubicBezTo>
                      <a:pt x="8359" y="5024"/>
                      <a:pt x="8775" y="5302"/>
                      <a:pt x="8914" y="5605"/>
                    </a:cubicBezTo>
                    <a:cubicBezTo>
                      <a:pt x="9151" y="6163"/>
                      <a:pt x="8775" y="6512"/>
                      <a:pt x="9093" y="7000"/>
                    </a:cubicBezTo>
                    <a:cubicBezTo>
                      <a:pt x="9151" y="7558"/>
                      <a:pt x="9151" y="7349"/>
                      <a:pt x="9567" y="7768"/>
                    </a:cubicBezTo>
                    <a:cubicBezTo>
                      <a:pt x="9626" y="7907"/>
                      <a:pt x="10222" y="7976"/>
                      <a:pt x="10222" y="7976"/>
                    </a:cubicBezTo>
                    <a:cubicBezTo>
                      <a:pt x="10241" y="8233"/>
                      <a:pt x="10181" y="8744"/>
                      <a:pt x="10399" y="874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8" name="Freeform 68"/>
              <p:cNvSpPr/>
              <p:nvPr/>
            </p:nvSpPr>
            <p:spPr bwMode="auto">
              <a:xfrm>
                <a:off x="3885642" y="6042356"/>
                <a:ext cx="744537" cy="795337"/>
              </a:xfrm>
              <a:custGeom>
                <a:gdLst>
                  <a:gd name="T0" fmla="*/ 2147483647 w 414"/>
                  <a:gd name="T1" fmla="*/ 2147483647 h 419"/>
                  <a:gd name="T2" fmla="*/ 2147483647 w 414"/>
                  <a:gd name="T3" fmla="*/ 2147483647 h 419"/>
                  <a:gd name="T4" fmla="*/ 2147483647 w 414"/>
                  <a:gd name="T5" fmla="*/ 2147483647 h 419"/>
                  <a:gd name="T6" fmla="*/ 2147483647 w 414"/>
                  <a:gd name="T7" fmla="*/ 2147483647 h 419"/>
                  <a:gd name="T8" fmla="*/ 2147483647 w 414"/>
                  <a:gd name="T9" fmla="*/ 2147483647 h 419"/>
                  <a:gd name="T10" fmla="*/ 0 w 414"/>
                  <a:gd name="T11" fmla="*/ 2147483647 h 419"/>
                  <a:gd name="T12" fmla="*/ 2147483647 w 414"/>
                  <a:gd name="T13" fmla="*/ 2147483647 h 419"/>
                  <a:gd name="T14" fmla="*/ 2147483647 w 414"/>
                  <a:gd name="T15" fmla="*/ 2147483647 h 419"/>
                  <a:gd name="T16" fmla="*/ 2147483647 w 414"/>
                  <a:gd name="T17" fmla="*/ 2147483647 h 419"/>
                  <a:gd name="T18" fmla="*/ 2147483647 w 414"/>
                  <a:gd name="T19" fmla="*/ 2147483647 h 419"/>
                  <a:gd name="T20" fmla="*/ 2147483647 w 414"/>
                  <a:gd name="T21" fmla="*/ 2147483647 h 419"/>
                  <a:gd name="T22" fmla="*/ 2147483647 w 414"/>
                  <a:gd name="T23" fmla="*/ 0 h 419"/>
                  <a:gd name="T24" fmla="*/ 2147483647 w 414"/>
                  <a:gd name="T25" fmla="*/ 2147483647 h 419"/>
                  <a:gd name="T26" fmla="*/ 2147483647 w 414"/>
                  <a:gd name="T27" fmla="*/ 2147483647 h 419"/>
                  <a:gd name="T28" fmla="*/ 2147483647 w 414"/>
                  <a:gd name="T29" fmla="*/ 2147483647 h 419"/>
                  <a:gd name="T30" fmla="*/ 2147483647 w 414"/>
                  <a:gd name="T31" fmla="*/ 2147483647 h 419"/>
                  <a:gd name="T32" fmla="*/ 2147483647 w 414"/>
                  <a:gd name="T33" fmla="*/ 2147483647 h 419"/>
                  <a:gd name="T34" fmla="*/ 2147483647 w 414"/>
                  <a:gd name="T35" fmla="*/ 2147483647 h 419"/>
                  <a:gd name="T36" fmla="*/ 2147483647 w 414"/>
                  <a:gd name="T37" fmla="*/ 2147483647 h 419"/>
                  <a:gd name="T38" fmla="*/ 2147483647 w 414"/>
                  <a:gd name="T39" fmla="*/ 2147483647 h 419"/>
                  <a:gd name="T40" fmla="*/ 2147483647 w 414"/>
                  <a:gd name="T41" fmla="*/ 2147483647 h 419"/>
                  <a:gd name="T42" fmla="*/ 2147483647 w 414"/>
                  <a:gd name="T43" fmla="*/ 2147483647 h 419"/>
                  <a:gd name="T44" fmla="*/ 2147483647 w 414"/>
                  <a:gd name="T45" fmla="*/ 2147483647 h 419"/>
                  <a:gd name="T46" fmla="*/ 2147483647 w 414"/>
                  <a:gd name="T47" fmla="*/ 2147483647 h 419"/>
                  <a:gd name="T48" fmla="*/ 2147483647 w 414"/>
                  <a:gd name="T49" fmla="*/ 2147483647 h 419"/>
                  <a:gd name="T50" fmla="*/ 2147483647 w 414"/>
                  <a:gd name="T51" fmla="*/ 2147483647 h 419"/>
                  <a:gd name="T52" fmla="*/ 2147483647 w 414"/>
                  <a:gd name="T53" fmla="*/ 2147483647 h 419"/>
                  <a:gd name="T54" fmla="*/ 2147483647 w 414"/>
                  <a:gd name="T55" fmla="*/ 2147483647 h 419"/>
                  <a:gd name="T56" fmla="*/ 2147483647 w 414"/>
                  <a:gd name="T57" fmla="*/ 2147483647 h 4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14"/>
                  <a:gd name="T88" fmla="*/ 0 h 419"/>
                  <a:gd name="T89" fmla="*/ 414 w 414"/>
                  <a:gd name="T90" fmla="*/ 419 h 41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13" h="419">
                    <a:moveTo>
                      <a:pt x="138" y="405"/>
                    </a:moveTo>
                    <a:cubicBezTo>
                      <a:pt x="136" y="390"/>
                      <a:pt x="130" y="419"/>
                      <a:pt x="117" y="408"/>
                    </a:cubicBezTo>
                    <a:cubicBezTo>
                      <a:pt x="109" y="401"/>
                      <a:pt x="87" y="348"/>
                      <a:pt x="87" y="348"/>
                    </a:cubicBezTo>
                    <a:cubicBezTo>
                      <a:pt x="63" y="330"/>
                      <a:pt x="68" y="302"/>
                      <a:pt x="48" y="282"/>
                    </a:cubicBezTo>
                    <a:cubicBezTo>
                      <a:pt x="43" y="266"/>
                      <a:pt x="45" y="251"/>
                      <a:pt x="54" y="237"/>
                    </a:cubicBezTo>
                    <a:cubicBezTo>
                      <a:pt x="50" y="189"/>
                      <a:pt x="51" y="202"/>
                      <a:pt x="0" y="198"/>
                    </a:cubicBezTo>
                    <a:cubicBezTo>
                      <a:pt x="10" y="182"/>
                      <a:pt x="13" y="180"/>
                      <a:pt x="33" y="177"/>
                    </a:cubicBezTo>
                    <a:cubicBezTo>
                      <a:pt x="42" y="142"/>
                      <a:pt x="59" y="147"/>
                      <a:pt x="96" y="144"/>
                    </a:cubicBezTo>
                    <a:cubicBezTo>
                      <a:pt x="105" y="118"/>
                      <a:pt x="81" y="79"/>
                      <a:pt x="111" y="69"/>
                    </a:cubicBezTo>
                    <a:cubicBezTo>
                      <a:pt x="127" y="72"/>
                      <a:pt x="132" y="80"/>
                      <a:pt x="141" y="66"/>
                    </a:cubicBezTo>
                    <a:cubicBezTo>
                      <a:pt x="145" y="35"/>
                      <a:pt x="162" y="31"/>
                      <a:pt x="192" y="27"/>
                    </a:cubicBezTo>
                    <a:cubicBezTo>
                      <a:pt x="209" y="21"/>
                      <a:pt x="223" y="6"/>
                      <a:pt x="240" y="0"/>
                    </a:cubicBezTo>
                    <a:cubicBezTo>
                      <a:pt x="257" y="4"/>
                      <a:pt x="282" y="27"/>
                      <a:pt x="288" y="36"/>
                    </a:cubicBezTo>
                    <a:cubicBezTo>
                      <a:pt x="308" y="35"/>
                      <a:pt x="332" y="43"/>
                      <a:pt x="348" y="30"/>
                    </a:cubicBezTo>
                    <a:cubicBezTo>
                      <a:pt x="367" y="14"/>
                      <a:pt x="340" y="26"/>
                      <a:pt x="363" y="18"/>
                    </a:cubicBezTo>
                    <a:cubicBezTo>
                      <a:pt x="373" y="19"/>
                      <a:pt x="385" y="15"/>
                      <a:pt x="393" y="21"/>
                    </a:cubicBezTo>
                    <a:cubicBezTo>
                      <a:pt x="399" y="26"/>
                      <a:pt x="414" y="34"/>
                      <a:pt x="414" y="42"/>
                    </a:cubicBezTo>
                    <a:cubicBezTo>
                      <a:pt x="396" y="72"/>
                      <a:pt x="399" y="85"/>
                      <a:pt x="366" y="90"/>
                    </a:cubicBezTo>
                    <a:cubicBezTo>
                      <a:pt x="361" y="106"/>
                      <a:pt x="365" y="96"/>
                      <a:pt x="351" y="117"/>
                    </a:cubicBezTo>
                    <a:cubicBezTo>
                      <a:pt x="347" y="123"/>
                      <a:pt x="339" y="135"/>
                      <a:pt x="339" y="135"/>
                    </a:cubicBezTo>
                    <a:cubicBezTo>
                      <a:pt x="344" y="193"/>
                      <a:pt x="343" y="149"/>
                      <a:pt x="354" y="183"/>
                    </a:cubicBezTo>
                    <a:cubicBezTo>
                      <a:pt x="357" y="241"/>
                      <a:pt x="346" y="246"/>
                      <a:pt x="390" y="261"/>
                    </a:cubicBezTo>
                    <a:cubicBezTo>
                      <a:pt x="394" y="272"/>
                      <a:pt x="397" y="322"/>
                      <a:pt x="387" y="324"/>
                    </a:cubicBezTo>
                    <a:cubicBezTo>
                      <a:pt x="382" y="335"/>
                      <a:pt x="369" y="299"/>
                      <a:pt x="360" y="300"/>
                    </a:cubicBezTo>
                    <a:cubicBezTo>
                      <a:pt x="351" y="301"/>
                      <a:pt x="342" y="314"/>
                      <a:pt x="333" y="327"/>
                    </a:cubicBezTo>
                    <a:cubicBezTo>
                      <a:pt x="327" y="336"/>
                      <a:pt x="320" y="374"/>
                      <a:pt x="306" y="378"/>
                    </a:cubicBezTo>
                    <a:cubicBezTo>
                      <a:pt x="294" y="381"/>
                      <a:pt x="282" y="380"/>
                      <a:pt x="270" y="381"/>
                    </a:cubicBezTo>
                    <a:cubicBezTo>
                      <a:pt x="249" y="413"/>
                      <a:pt x="184" y="395"/>
                      <a:pt x="159" y="396"/>
                    </a:cubicBezTo>
                    <a:cubicBezTo>
                      <a:pt x="158" y="402"/>
                      <a:pt x="138" y="405"/>
                      <a:pt x="138" y="405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79" name="Freeform 69"/>
              <p:cNvSpPr/>
              <p:nvPr/>
            </p:nvSpPr>
            <p:spPr bwMode="auto">
              <a:xfrm>
                <a:off x="4498915" y="5886771"/>
                <a:ext cx="606425" cy="831850"/>
              </a:xfrm>
              <a:custGeom>
                <a:gdLst>
                  <a:gd name="T0" fmla="*/ 2147483647 w 338"/>
                  <a:gd name="T1" fmla="*/ 2147483647 h 438"/>
                  <a:gd name="T2" fmla="*/ 2147483647 w 338"/>
                  <a:gd name="T3" fmla="*/ 2147483647 h 438"/>
                  <a:gd name="T4" fmla="*/ 2147483647 w 338"/>
                  <a:gd name="T5" fmla="*/ 2147483647 h 438"/>
                  <a:gd name="T6" fmla="*/ 2147483647 w 338"/>
                  <a:gd name="T7" fmla="*/ 2147483647 h 438"/>
                  <a:gd name="T8" fmla="*/ 2147483647 w 338"/>
                  <a:gd name="T9" fmla="*/ 2147483647 h 438"/>
                  <a:gd name="T10" fmla="*/ 2147483647 w 338"/>
                  <a:gd name="T11" fmla="*/ 2147483647 h 438"/>
                  <a:gd name="T12" fmla="*/ 2147483647 w 338"/>
                  <a:gd name="T13" fmla="*/ 2147483647 h 438"/>
                  <a:gd name="T14" fmla="*/ 2147483647 w 338"/>
                  <a:gd name="T15" fmla="*/ 2147483647 h 438"/>
                  <a:gd name="T16" fmla="*/ 0 w 338"/>
                  <a:gd name="T17" fmla="*/ 2147483647 h 438"/>
                  <a:gd name="T18" fmla="*/ 2147483647 w 338"/>
                  <a:gd name="T19" fmla="*/ 2147483647 h 438"/>
                  <a:gd name="T20" fmla="*/ 2147483647 w 338"/>
                  <a:gd name="T21" fmla="*/ 2147483647 h 438"/>
                  <a:gd name="T22" fmla="*/ 2147483647 w 338"/>
                  <a:gd name="T23" fmla="*/ 2147483647 h 438"/>
                  <a:gd name="T24" fmla="*/ 2147483647 w 338"/>
                  <a:gd name="T25" fmla="*/ 2147483647 h 438"/>
                  <a:gd name="T26" fmla="*/ 2147483647 w 338"/>
                  <a:gd name="T27" fmla="*/ 2147483647 h 438"/>
                  <a:gd name="T28" fmla="*/ 2147483647 w 338"/>
                  <a:gd name="T29" fmla="*/ 2147483647 h 438"/>
                  <a:gd name="T30" fmla="*/ 2147483647 w 338"/>
                  <a:gd name="T31" fmla="*/ 2147483647 h 438"/>
                  <a:gd name="T32" fmla="*/ 2147483647 w 338"/>
                  <a:gd name="T33" fmla="*/ 2147483647 h 438"/>
                  <a:gd name="T34" fmla="*/ 2147483647 w 338"/>
                  <a:gd name="T35" fmla="*/ 0 h 438"/>
                  <a:gd name="T36" fmla="*/ 2147483647 w 338"/>
                  <a:gd name="T37" fmla="*/ 2147483647 h 438"/>
                  <a:gd name="T38" fmla="*/ 2147483647 w 338"/>
                  <a:gd name="T39" fmla="*/ 2147483647 h 438"/>
                  <a:gd name="T40" fmla="*/ 2147483647 w 338"/>
                  <a:gd name="T41" fmla="*/ 2147483647 h 438"/>
                  <a:gd name="T42" fmla="*/ 2147483647 w 338"/>
                  <a:gd name="T43" fmla="*/ 2147483647 h 438"/>
                  <a:gd name="T44" fmla="*/ 2147483647 w 338"/>
                  <a:gd name="T45" fmla="*/ 2147483647 h 438"/>
                  <a:gd name="T46" fmla="*/ 2147483647 w 338"/>
                  <a:gd name="T47" fmla="*/ 2147483647 h 438"/>
                  <a:gd name="T48" fmla="*/ 2147483647 w 338"/>
                  <a:gd name="T49" fmla="*/ 2147483647 h 438"/>
                  <a:gd name="T50" fmla="*/ 2147483647 w 338"/>
                  <a:gd name="T51" fmla="*/ 2147483647 h 438"/>
                  <a:gd name="T52" fmla="*/ 2147483647 w 338"/>
                  <a:gd name="T53" fmla="*/ 2147483647 h 438"/>
                  <a:gd name="T54" fmla="*/ 2147483647 w 338"/>
                  <a:gd name="T55" fmla="*/ 2147483647 h 438"/>
                  <a:gd name="T56" fmla="*/ 2147483647 w 338"/>
                  <a:gd name="T57" fmla="*/ 2147483647 h 438"/>
                  <a:gd name="T58" fmla="*/ 2147483647 w 338"/>
                  <a:gd name="T59" fmla="*/ 2147483647 h 438"/>
                  <a:gd name="T60" fmla="*/ 2147483647 w 338"/>
                  <a:gd name="T61" fmla="*/ 2147483647 h 438"/>
                  <a:gd name="T62" fmla="*/ 2147483647 w 338"/>
                  <a:gd name="T63" fmla="*/ 2147483647 h 438"/>
                  <a:gd name="T64" fmla="*/ 2147483647 w 338"/>
                  <a:gd name="T65" fmla="*/ 2147483647 h 438"/>
                  <a:gd name="T66" fmla="*/ 2147483647 w 338"/>
                  <a:gd name="T67" fmla="*/ 2147483647 h 438"/>
                  <a:gd name="T68" fmla="*/ 2147483647 w 338"/>
                  <a:gd name="T69" fmla="*/ 2147483647 h 438"/>
                  <a:gd name="T70" fmla="*/ 2147483647 w 338"/>
                  <a:gd name="T71" fmla="*/ 2147483647 h 438"/>
                  <a:gd name="T72" fmla="*/ 2147483647 w 338"/>
                  <a:gd name="T73" fmla="*/ 2147483647 h 438"/>
                  <a:gd name="T74" fmla="*/ 2147483647 w 338"/>
                  <a:gd name="T75" fmla="*/ 2147483647 h 438"/>
                  <a:gd name="T76" fmla="*/ 2147483647 w 338"/>
                  <a:gd name="T77" fmla="*/ 2147483647 h 438"/>
                  <a:gd name="T78" fmla="*/ 2147483647 w 338"/>
                  <a:gd name="T79" fmla="*/ 2147483647 h 438"/>
                  <a:gd name="T80" fmla="*/ 2147483647 w 338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38"/>
                  <a:gd name="T124" fmla="*/ 0 h 438"/>
                  <a:gd name="T125" fmla="*/ 338 w 338"/>
                  <a:gd name="T126" fmla="*/ 438 h 438"/>
                </a:gdLst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38" h="438">
                    <a:moveTo>
                      <a:pt x="57" y="432"/>
                    </a:moveTo>
                    <a:cubicBezTo>
                      <a:pt x="56" y="427"/>
                      <a:pt x="57" y="421"/>
                      <a:pt x="54" y="417"/>
                    </a:cubicBezTo>
                    <a:cubicBezTo>
                      <a:pt x="52" y="414"/>
                      <a:pt x="46" y="414"/>
                      <a:pt x="45" y="411"/>
                    </a:cubicBezTo>
                    <a:cubicBezTo>
                      <a:pt x="42" y="398"/>
                      <a:pt x="60" y="375"/>
                      <a:pt x="60" y="375"/>
                    </a:cubicBezTo>
                    <a:cubicBezTo>
                      <a:pt x="59" y="369"/>
                      <a:pt x="60" y="362"/>
                      <a:pt x="57" y="357"/>
                    </a:cubicBezTo>
                    <a:cubicBezTo>
                      <a:pt x="53" y="351"/>
                      <a:pt x="45" y="349"/>
                      <a:pt x="39" y="345"/>
                    </a:cubicBezTo>
                    <a:cubicBezTo>
                      <a:pt x="36" y="343"/>
                      <a:pt x="30" y="339"/>
                      <a:pt x="30" y="339"/>
                    </a:cubicBezTo>
                    <a:cubicBezTo>
                      <a:pt x="26" y="326"/>
                      <a:pt x="16" y="316"/>
                      <a:pt x="12" y="303"/>
                    </a:cubicBezTo>
                    <a:cubicBezTo>
                      <a:pt x="9" y="251"/>
                      <a:pt x="10" y="268"/>
                      <a:pt x="0" y="237"/>
                    </a:cubicBezTo>
                    <a:cubicBezTo>
                      <a:pt x="3" y="215"/>
                      <a:pt x="2" y="213"/>
                      <a:pt x="21" y="207"/>
                    </a:cubicBezTo>
                    <a:cubicBezTo>
                      <a:pt x="35" y="186"/>
                      <a:pt x="27" y="193"/>
                      <a:pt x="42" y="183"/>
                    </a:cubicBezTo>
                    <a:cubicBezTo>
                      <a:pt x="50" y="160"/>
                      <a:pt x="38" y="187"/>
                      <a:pt x="54" y="168"/>
                    </a:cubicBezTo>
                    <a:cubicBezTo>
                      <a:pt x="62" y="158"/>
                      <a:pt x="65" y="143"/>
                      <a:pt x="72" y="132"/>
                    </a:cubicBezTo>
                    <a:cubicBezTo>
                      <a:pt x="71" y="119"/>
                      <a:pt x="74" y="105"/>
                      <a:pt x="69" y="93"/>
                    </a:cubicBezTo>
                    <a:cubicBezTo>
                      <a:pt x="67" y="89"/>
                      <a:pt x="60" y="98"/>
                      <a:pt x="57" y="96"/>
                    </a:cubicBezTo>
                    <a:cubicBezTo>
                      <a:pt x="51" y="92"/>
                      <a:pt x="45" y="78"/>
                      <a:pt x="45" y="78"/>
                    </a:cubicBezTo>
                    <a:cubicBezTo>
                      <a:pt x="54" y="43"/>
                      <a:pt x="88" y="46"/>
                      <a:pt x="117" y="36"/>
                    </a:cubicBezTo>
                    <a:cubicBezTo>
                      <a:pt x="112" y="22"/>
                      <a:pt x="104" y="6"/>
                      <a:pt x="123" y="0"/>
                    </a:cubicBezTo>
                    <a:cubicBezTo>
                      <a:pt x="145" y="1"/>
                      <a:pt x="167" y="0"/>
                      <a:pt x="190" y="3"/>
                    </a:cubicBezTo>
                    <a:cubicBezTo>
                      <a:pt x="202" y="5"/>
                      <a:pt x="197" y="15"/>
                      <a:pt x="202" y="21"/>
                    </a:cubicBezTo>
                    <a:cubicBezTo>
                      <a:pt x="205" y="25"/>
                      <a:pt x="220" y="32"/>
                      <a:pt x="223" y="33"/>
                    </a:cubicBezTo>
                    <a:cubicBezTo>
                      <a:pt x="229" y="104"/>
                      <a:pt x="234" y="94"/>
                      <a:pt x="304" y="102"/>
                    </a:cubicBezTo>
                    <a:cubicBezTo>
                      <a:pt x="310" y="120"/>
                      <a:pt x="317" y="133"/>
                      <a:pt x="331" y="147"/>
                    </a:cubicBezTo>
                    <a:cubicBezTo>
                      <a:pt x="333" y="153"/>
                      <a:pt x="338" y="162"/>
                      <a:pt x="331" y="168"/>
                    </a:cubicBezTo>
                    <a:cubicBezTo>
                      <a:pt x="326" y="172"/>
                      <a:pt x="313" y="174"/>
                      <a:pt x="313" y="174"/>
                    </a:cubicBezTo>
                    <a:cubicBezTo>
                      <a:pt x="308" y="189"/>
                      <a:pt x="306" y="204"/>
                      <a:pt x="289" y="210"/>
                    </a:cubicBezTo>
                    <a:cubicBezTo>
                      <a:pt x="271" y="204"/>
                      <a:pt x="281" y="186"/>
                      <a:pt x="268" y="174"/>
                    </a:cubicBezTo>
                    <a:cubicBezTo>
                      <a:pt x="263" y="169"/>
                      <a:pt x="256" y="166"/>
                      <a:pt x="250" y="162"/>
                    </a:cubicBezTo>
                    <a:cubicBezTo>
                      <a:pt x="245" y="158"/>
                      <a:pt x="232" y="156"/>
                      <a:pt x="232" y="156"/>
                    </a:cubicBezTo>
                    <a:cubicBezTo>
                      <a:pt x="209" y="161"/>
                      <a:pt x="195" y="160"/>
                      <a:pt x="178" y="177"/>
                    </a:cubicBezTo>
                    <a:cubicBezTo>
                      <a:pt x="175" y="187"/>
                      <a:pt x="175" y="205"/>
                      <a:pt x="168" y="213"/>
                    </a:cubicBezTo>
                    <a:cubicBezTo>
                      <a:pt x="163" y="219"/>
                      <a:pt x="154" y="218"/>
                      <a:pt x="147" y="219"/>
                    </a:cubicBezTo>
                    <a:cubicBezTo>
                      <a:pt x="126" y="221"/>
                      <a:pt x="105" y="221"/>
                      <a:pt x="84" y="222"/>
                    </a:cubicBezTo>
                    <a:cubicBezTo>
                      <a:pt x="79" y="238"/>
                      <a:pt x="79" y="245"/>
                      <a:pt x="96" y="249"/>
                    </a:cubicBezTo>
                    <a:cubicBezTo>
                      <a:pt x="112" y="273"/>
                      <a:pt x="142" y="250"/>
                      <a:pt x="162" y="270"/>
                    </a:cubicBezTo>
                    <a:cubicBezTo>
                      <a:pt x="173" y="278"/>
                      <a:pt x="179" y="286"/>
                      <a:pt x="178" y="300"/>
                    </a:cubicBezTo>
                    <a:cubicBezTo>
                      <a:pt x="177" y="314"/>
                      <a:pt x="160" y="343"/>
                      <a:pt x="153" y="357"/>
                    </a:cubicBezTo>
                    <a:cubicBezTo>
                      <a:pt x="148" y="366"/>
                      <a:pt x="138" y="374"/>
                      <a:pt x="135" y="384"/>
                    </a:cubicBezTo>
                    <a:cubicBezTo>
                      <a:pt x="133" y="390"/>
                      <a:pt x="135" y="400"/>
                      <a:pt x="129" y="402"/>
                    </a:cubicBezTo>
                    <a:cubicBezTo>
                      <a:pt x="106" y="410"/>
                      <a:pt x="100" y="414"/>
                      <a:pt x="72" y="417"/>
                    </a:cubicBezTo>
                    <a:cubicBezTo>
                      <a:pt x="65" y="438"/>
                      <a:pt x="72" y="437"/>
                      <a:pt x="57" y="432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0" name="Freeform 70"/>
              <p:cNvSpPr/>
              <p:nvPr/>
            </p:nvSpPr>
            <p:spPr bwMode="auto">
              <a:xfrm>
                <a:off x="4636896" y="6028214"/>
                <a:ext cx="1148975" cy="760267"/>
              </a:xfrm>
              <a:custGeom>
                <a:gdLst>
                  <a:gd name="T0" fmla="*/ 2147483647 w 648"/>
                  <a:gd name="T1" fmla="*/ 2147483647 h 399"/>
                  <a:gd name="T2" fmla="*/ 2147483647 w 648"/>
                  <a:gd name="T3" fmla="*/ 2147483647 h 399"/>
                  <a:gd name="T4" fmla="*/ 2147483647 w 648"/>
                  <a:gd name="T5" fmla="*/ 2147483647 h 399"/>
                  <a:gd name="T6" fmla="*/ 2147483647 w 648"/>
                  <a:gd name="T7" fmla="*/ 2147483647 h 399"/>
                  <a:gd name="T8" fmla="*/ 2147483647 w 648"/>
                  <a:gd name="T9" fmla="*/ 2147483647 h 399"/>
                  <a:gd name="T10" fmla="*/ 2147483647 w 648"/>
                  <a:gd name="T11" fmla="*/ 2147483647 h 399"/>
                  <a:gd name="T12" fmla="*/ 2147483647 w 648"/>
                  <a:gd name="T13" fmla="*/ 2147483647 h 399"/>
                  <a:gd name="T14" fmla="*/ 2147483647 w 648"/>
                  <a:gd name="T15" fmla="*/ 2147483647 h 399"/>
                  <a:gd name="T16" fmla="*/ 2147483647 w 648"/>
                  <a:gd name="T17" fmla="*/ 2147483647 h 399"/>
                  <a:gd name="T18" fmla="*/ 2147483647 w 648"/>
                  <a:gd name="T19" fmla="*/ 2147483647 h 399"/>
                  <a:gd name="T20" fmla="*/ 2147483647 w 648"/>
                  <a:gd name="T21" fmla="*/ 2147483647 h 399"/>
                  <a:gd name="T22" fmla="*/ 2147483647 w 648"/>
                  <a:gd name="T23" fmla="*/ 2147483647 h 399"/>
                  <a:gd name="T24" fmla="*/ 2147483647 w 648"/>
                  <a:gd name="T25" fmla="*/ 2147483647 h 399"/>
                  <a:gd name="T26" fmla="*/ 2147483647 w 648"/>
                  <a:gd name="T27" fmla="*/ 2147483647 h 399"/>
                  <a:gd name="T28" fmla="*/ 2147483647 w 648"/>
                  <a:gd name="T29" fmla="*/ 2147483647 h 399"/>
                  <a:gd name="T30" fmla="*/ 2147483647 w 648"/>
                  <a:gd name="T31" fmla="*/ 2147483647 h 399"/>
                  <a:gd name="T32" fmla="*/ 2147483647 w 648"/>
                  <a:gd name="T33" fmla="*/ 2147483647 h 399"/>
                  <a:gd name="T34" fmla="*/ 2147483647 w 648"/>
                  <a:gd name="T35" fmla="*/ 2147483647 h 399"/>
                  <a:gd name="T36" fmla="*/ 2147483647 w 648"/>
                  <a:gd name="T37" fmla="*/ 2147483647 h 399"/>
                  <a:gd name="T38" fmla="*/ 2147483647 w 648"/>
                  <a:gd name="T39" fmla="*/ 0 h 399"/>
                  <a:gd name="T40" fmla="*/ 2147483647 w 648"/>
                  <a:gd name="T41" fmla="*/ 2147483647 h 399"/>
                  <a:gd name="T42" fmla="*/ 2147483647 w 648"/>
                  <a:gd name="T43" fmla="*/ 2147483647 h 399"/>
                  <a:gd name="T44" fmla="*/ 2147483647 w 648"/>
                  <a:gd name="T45" fmla="*/ 2147483647 h 399"/>
                  <a:gd name="T46" fmla="*/ 2147483647 w 648"/>
                  <a:gd name="T47" fmla="*/ 2147483647 h 399"/>
                  <a:gd name="T48" fmla="*/ 2147483647 w 648"/>
                  <a:gd name="T49" fmla="*/ 2147483647 h 399"/>
                  <a:gd name="T50" fmla="*/ 2147483647 w 648"/>
                  <a:gd name="T51" fmla="*/ 2147483647 h 399"/>
                  <a:gd name="T52" fmla="*/ 2147483647 w 648"/>
                  <a:gd name="T53" fmla="*/ 2147483647 h 399"/>
                  <a:gd name="T54" fmla="*/ 2147483647 w 648"/>
                  <a:gd name="T55" fmla="*/ 2147483647 h 399"/>
                  <a:gd name="T56" fmla="*/ 2147483647 w 648"/>
                  <a:gd name="T57" fmla="*/ 2147483647 h 399"/>
                  <a:gd name="T58" fmla="*/ 2147483647 w 648"/>
                  <a:gd name="T59" fmla="*/ 2147483647 h 399"/>
                  <a:gd name="T60" fmla="*/ 2147483647 w 648"/>
                  <a:gd name="T61" fmla="*/ 2147483647 h 399"/>
                  <a:gd name="T62" fmla="*/ 2147483647 w 648"/>
                  <a:gd name="T63" fmla="*/ 2147483647 h 399"/>
                  <a:gd name="T64" fmla="*/ 2147483647 w 648"/>
                  <a:gd name="T65" fmla="*/ 2147483647 h 399"/>
                  <a:gd name="T66" fmla="*/ 2147483647 w 648"/>
                  <a:gd name="T67" fmla="*/ 2147483647 h 399"/>
                  <a:gd name="T68" fmla="*/ 2147483647 w 648"/>
                  <a:gd name="T69" fmla="*/ 2147483647 h 399"/>
                  <a:gd name="T70" fmla="*/ 2147483647 w 648"/>
                  <a:gd name="T71" fmla="*/ 2147483647 h 399"/>
                  <a:gd name="T72" fmla="*/ 2147483647 w 648"/>
                  <a:gd name="T73" fmla="*/ 2147483647 h 399"/>
                  <a:gd name="T74" fmla="*/ 2147483647 w 648"/>
                  <a:gd name="T75" fmla="*/ 2147483647 h 399"/>
                  <a:gd name="T76" fmla="*/ 2147483647 w 648"/>
                  <a:gd name="T77" fmla="*/ 2147483647 h 399"/>
                  <a:gd name="T78" fmla="*/ 2147483647 w 648"/>
                  <a:gd name="T79" fmla="*/ 2147483647 h 399"/>
                  <a:gd name="T80" fmla="*/ 2147483647 w 648"/>
                  <a:gd name="T81" fmla="*/ 2147483647 h 399"/>
                  <a:gd name="T82" fmla="*/ 2147483647 w 648"/>
                  <a:gd name="T83" fmla="*/ 2147483647 h 399"/>
                  <a:gd name="T84" fmla="*/ 2147483647 w 648"/>
                  <a:gd name="T85" fmla="*/ 2147483647 h 399"/>
                  <a:gd name="T86" fmla="*/ 2147483647 w 648"/>
                  <a:gd name="T87" fmla="*/ 2147483647 h 399"/>
                  <a:gd name="T88" fmla="*/ 2147483647 w 648"/>
                  <a:gd name="T89" fmla="*/ 2147483647 h 399"/>
                  <a:gd name="T90" fmla="*/ 2147483647 w 648"/>
                  <a:gd name="T91" fmla="*/ 2147483647 h 399"/>
                  <a:gd name="T92" fmla="*/ 2147483647 w 648"/>
                  <a:gd name="T93" fmla="*/ 2147483647 h 39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48"/>
                  <a:gd name="T142" fmla="*/ 0 h 399"/>
                  <a:gd name="T143" fmla="*/ 648 w 648"/>
                  <a:gd name="T144" fmla="*/ 399 h 399"/>
                  <a:gd name="connsiteX0" fmla="*/ 2467 w 9874"/>
                  <a:gd name="connsiteY0" fmla="*/ 8139 h 10019"/>
                  <a:gd name="connsiteX1" fmla="*/ 1402 w 9874"/>
                  <a:gd name="connsiteY1" fmla="*/ 7387 h 10019"/>
                  <a:gd name="connsiteX2" fmla="*/ 1217 w 9874"/>
                  <a:gd name="connsiteY2" fmla="*/ 6936 h 10019"/>
                  <a:gd name="connsiteX3" fmla="*/ 1402 w 9874"/>
                  <a:gd name="connsiteY3" fmla="*/ 6485 h 10019"/>
                  <a:gd name="connsiteX4" fmla="*/ 1355 w 9874"/>
                  <a:gd name="connsiteY4" fmla="*/ 4681 h 10019"/>
                  <a:gd name="connsiteX5" fmla="*/ 244 w 9874"/>
                  <a:gd name="connsiteY5" fmla="*/ 4831 h 10019"/>
                  <a:gd name="connsiteX6" fmla="*/ 59 w 9874"/>
                  <a:gd name="connsiteY6" fmla="*/ 3628 h 10019"/>
                  <a:gd name="connsiteX7" fmla="*/ 800 w 9874"/>
                  <a:gd name="connsiteY7" fmla="*/ 3778 h 10019"/>
                  <a:gd name="connsiteX8" fmla="*/ 1355 w 9874"/>
                  <a:gd name="connsiteY8" fmla="*/ 3402 h 10019"/>
                  <a:gd name="connsiteX9" fmla="*/ 2467 w 9874"/>
                  <a:gd name="connsiteY9" fmla="*/ 2049 h 10019"/>
                  <a:gd name="connsiteX10" fmla="*/ 2837 w 9874"/>
                  <a:gd name="connsiteY10" fmla="*/ 2275 h 10019"/>
                  <a:gd name="connsiteX11" fmla="*/ 3161 w 9874"/>
                  <a:gd name="connsiteY11" fmla="*/ 3327 h 10019"/>
                  <a:gd name="connsiteX12" fmla="*/ 3624 w 9874"/>
                  <a:gd name="connsiteY12" fmla="*/ 3027 h 10019"/>
                  <a:gd name="connsiteX13" fmla="*/ 3670 w 9874"/>
                  <a:gd name="connsiteY13" fmla="*/ 2651 h 10019"/>
                  <a:gd name="connsiteX14" fmla="*/ 3948 w 9874"/>
                  <a:gd name="connsiteY14" fmla="*/ 2500 h 10019"/>
                  <a:gd name="connsiteX15" fmla="*/ 3994 w 9874"/>
                  <a:gd name="connsiteY15" fmla="*/ 1673 h 10019"/>
                  <a:gd name="connsiteX16" fmla="*/ 3485 w 9874"/>
                  <a:gd name="connsiteY16" fmla="*/ 1372 h 10019"/>
                  <a:gd name="connsiteX17" fmla="*/ 3578 w 9874"/>
                  <a:gd name="connsiteY17" fmla="*/ 470 h 10019"/>
                  <a:gd name="connsiteX18" fmla="*/ 3855 w 9874"/>
                  <a:gd name="connsiteY18" fmla="*/ 169 h 10019"/>
                  <a:gd name="connsiteX19" fmla="*/ 4133 w 9874"/>
                  <a:gd name="connsiteY19" fmla="*/ 19 h 10019"/>
                  <a:gd name="connsiteX20" fmla="*/ 4850 w 9874"/>
                  <a:gd name="connsiteY20" fmla="*/ 564 h 10019"/>
                  <a:gd name="connsiteX21" fmla="*/ 5244 w 9874"/>
                  <a:gd name="connsiteY21" fmla="*/ 1748 h 10019"/>
                  <a:gd name="connsiteX22" fmla="*/ 5939 w 9874"/>
                  <a:gd name="connsiteY22" fmla="*/ 2801 h 10019"/>
                  <a:gd name="connsiteX23" fmla="*/ 6448 w 9874"/>
                  <a:gd name="connsiteY23" fmla="*/ 3027 h 10019"/>
                  <a:gd name="connsiteX24" fmla="*/ 7004 w 9874"/>
                  <a:gd name="connsiteY24" fmla="*/ 3854 h 10019"/>
                  <a:gd name="connsiteX25" fmla="*/ 7328 w 9874"/>
                  <a:gd name="connsiteY25" fmla="*/ 4004 h 10019"/>
                  <a:gd name="connsiteX26" fmla="*/ 7744 w 9874"/>
                  <a:gd name="connsiteY26" fmla="*/ 4530 h 10019"/>
                  <a:gd name="connsiteX27" fmla="*/ 8717 w 9874"/>
                  <a:gd name="connsiteY27" fmla="*/ 4831 h 10019"/>
                  <a:gd name="connsiteX28" fmla="*/ 9504 w 9874"/>
                  <a:gd name="connsiteY28" fmla="*/ 5057 h 10019"/>
                  <a:gd name="connsiteX29" fmla="*/ 9874 w 9874"/>
                  <a:gd name="connsiteY29" fmla="*/ 6786 h 10019"/>
                  <a:gd name="connsiteX30" fmla="*/ 9272 w 9874"/>
                  <a:gd name="connsiteY30" fmla="*/ 10019 h 10019"/>
                  <a:gd name="connsiteX31" fmla="*/ 8902 w 9874"/>
                  <a:gd name="connsiteY31" fmla="*/ 9493 h 10019"/>
                  <a:gd name="connsiteX32" fmla="*/ 8485 w 9874"/>
                  <a:gd name="connsiteY32" fmla="*/ 9117 h 10019"/>
                  <a:gd name="connsiteX33" fmla="*/ 8254 w 9874"/>
                  <a:gd name="connsiteY33" fmla="*/ 9793 h 10019"/>
                  <a:gd name="connsiteX34" fmla="*/ 7513 w 9874"/>
                  <a:gd name="connsiteY34" fmla="*/ 8966 h 10019"/>
                  <a:gd name="connsiteX35" fmla="*/ 7004 w 9874"/>
                  <a:gd name="connsiteY35" fmla="*/ 9267 h 10019"/>
                  <a:gd name="connsiteX36" fmla="*/ 7050 w 9874"/>
                  <a:gd name="connsiteY36" fmla="*/ 8515 h 10019"/>
                  <a:gd name="connsiteX37" fmla="*/ 6633 w 9874"/>
                  <a:gd name="connsiteY37" fmla="*/ 8290 h 10019"/>
                  <a:gd name="connsiteX38" fmla="*/ 7328 w 9874"/>
                  <a:gd name="connsiteY38" fmla="*/ 7237 h 10019"/>
                  <a:gd name="connsiteX39" fmla="*/ 7050 w 9874"/>
                  <a:gd name="connsiteY39" fmla="*/ 6485 h 10019"/>
                  <a:gd name="connsiteX40" fmla="*/ 6911 w 9874"/>
                  <a:gd name="connsiteY40" fmla="*/ 6410 h 10019"/>
                  <a:gd name="connsiteX41" fmla="*/ 6494 w 9874"/>
                  <a:gd name="connsiteY41" fmla="*/ 6109 h 10019"/>
                  <a:gd name="connsiteX42" fmla="*/ 6217 w 9874"/>
                  <a:gd name="connsiteY42" fmla="*/ 6410 h 10019"/>
                  <a:gd name="connsiteX43" fmla="*/ 6124 w 9874"/>
                  <a:gd name="connsiteY43" fmla="*/ 6861 h 10019"/>
                  <a:gd name="connsiteX44" fmla="*/ 5244 w 9874"/>
                  <a:gd name="connsiteY44" fmla="*/ 7613 h 10019"/>
                  <a:gd name="connsiteX45" fmla="*/ 4133 w 9874"/>
                  <a:gd name="connsiteY45" fmla="*/ 7613 h 10019"/>
                  <a:gd name="connsiteX46" fmla="*/ 2467 w 9874"/>
                  <a:gd name="connsiteY46" fmla="*/ 8139 h 1001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9874" h="10019">
                    <a:moveTo>
                      <a:pt x="2467" y="8139"/>
                    </a:moveTo>
                    <a:cubicBezTo>
                      <a:pt x="2374" y="7212"/>
                      <a:pt x="1957" y="7438"/>
                      <a:pt x="1402" y="7387"/>
                    </a:cubicBezTo>
                    <a:cubicBezTo>
                      <a:pt x="1371" y="7337"/>
                      <a:pt x="1186" y="7112"/>
                      <a:pt x="1217" y="6936"/>
                    </a:cubicBezTo>
                    <a:cubicBezTo>
                      <a:pt x="1247" y="6761"/>
                      <a:pt x="1402" y="6485"/>
                      <a:pt x="1402" y="6485"/>
                    </a:cubicBezTo>
                    <a:cubicBezTo>
                      <a:pt x="1386" y="6159"/>
                      <a:pt x="1541" y="4956"/>
                      <a:pt x="1355" y="4681"/>
                    </a:cubicBezTo>
                    <a:cubicBezTo>
                      <a:pt x="1170" y="4405"/>
                      <a:pt x="460" y="5006"/>
                      <a:pt x="244" y="4831"/>
                    </a:cubicBezTo>
                    <a:cubicBezTo>
                      <a:pt x="-126" y="4631"/>
                      <a:pt x="28" y="4255"/>
                      <a:pt x="59" y="3628"/>
                    </a:cubicBezTo>
                    <a:cubicBezTo>
                      <a:pt x="152" y="3453"/>
                      <a:pt x="584" y="3803"/>
                      <a:pt x="800" y="3778"/>
                    </a:cubicBezTo>
                    <a:cubicBezTo>
                      <a:pt x="1016" y="3753"/>
                      <a:pt x="1078" y="3703"/>
                      <a:pt x="1355" y="3402"/>
                    </a:cubicBezTo>
                    <a:cubicBezTo>
                      <a:pt x="1464" y="2174"/>
                      <a:pt x="1741" y="2149"/>
                      <a:pt x="2467" y="2049"/>
                    </a:cubicBezTo>
                    <a:cubicBezTo>
                      <a:pt x="2544" y="2074"/>
                      <a:pt x="2775" y="2099"/>
                      <a:pt x="2837" y="2275"/>
                    </a:cubicBezTo>
                    <a:cubicBezTo>
                      <a:pt x="2991" y="2726"/>
                      <a:pt x="2806" y="3127"/>
                      <a:pt x="3161" y="3327"/>
                    </a:cubicBezTo>
                    <a:cubicBezTo>
                      <a:pt x="3300" y="3302"/>
                      <a:pt x="3501" y="3152"/>
                      <a:pt x="3624" y="3027"/>
                    </a:cubicBezTo>
                    <a:cubicBezTo>
                      <a:pt x="3686" y="2951"/>
                      <a:pt x="3609" y="2751"/>
                      <a:pt x="3670" y="2651"/>
                    </a:cubicBezTo>
                    <a:cubicBezTo>
                      <a:pt x="3732" y="2550"/>
                      <a:pt x="3948" y="2500"/>
                      <a:pt x="3948" y="2500"/>
                    </a:cubicBezTo>
                    <a:cubicBezTo>
                      <a:pt x="3979" y="2325"/>
                      <a:pt x="4072" y="1849"/>
                      <a:pt x="3994" y="1673"/>
                    </a:cubicBezTo>
                    <a:cubicBezTo>
                      <a:pt x="3917" y="1498"/>
                      <a:pt x="3547" y="1573"/>
                      <a:pt x="3485" y="1372"/>
                    </a:cubicBezTo>
                    <a:cubicBezTo>
                      <a:pt x="3423" y="1072"/>
                      <a:pt x="3423" y="696"/>
                      <a:pt x="3578" y="470"/>
                    </a:cubicBezTo>
                    <a:cubicBezTo>
                      <a:pt x="3655" y="345"/>
                      <a:pt x="3763" y="270"/>
                      <a:pt x="3855" y="169"/>
                    </a:cubicBezTo>
                    <a:cubicBezTo>
                      <a:pt x="3933" y="69"/>
                      <a:pt x="3967" y="-47"/>
                      <a:pt x="4133" y="19"/>
                    </a:cubicBezTo>
                    <a:cubicBezTo>
                      <a:pt x="4299" y="85"/>
                      <a:pt x="4418" y="339"/>
                      <a:pt x="4850" y="564"/>
                    </a:cubicBezTo>
                    <a:cubicBezTo>
                      <a:pt x="4927" y="1066"/>
                      <a:pt x="4982" y="1473"/>
                      <a:pt x="5244" y="1748"/>
                    </a:cubicBezTo>
                    <a:cubicBezTo>
                      <a:pt x="5414" y="2174"/>
                      <a:pt x="5646" y="2600"/>
                      <a:pt x="5939" y="2801"/>
                    </a:cubicBezTo>
                    <a:cubicBezTo>
                      <a:pt x="6093" y="2901"/>
                      <a:pt x="6448" y="3027"/>
                      <a:pt x="6448" y="3027"/>
                    </a:cubicBezTo>
                    <a:cubicBezTo>
                      <a:pt x="6602" y="3277"/>
                      <a:pt x="6803" y="3728"/>
                      <a:pt x="7004" y="3854"/>
                    </a:cubicBezTo>
                    <a:cubicBezTo>
                      <a:pt x="7112" y="3929"/>
                      <a:pt x="7220" y="3904"/>
                      <a:pt x="7328" y="4004"/>
                    </a:cubicBezTo>
                    <a:cubicBezTo>
                      <a:pt x="7482" y="4154"/>
                      <a:pt x="7590" y="4380"/>
                      <a:pt x="7744" y="4530"/>
                    </a:cubicBezTo>
                    <a:cubicBezTo>
                      <a:pt x="8038" y="4781"/>
                      <a:pt x="8408" y="4781"/>
                      <a:pt x="8717" y="4831"/>
                    </a:cubicBezTo>
                    <a:cubicBezTo>
                      <a:pt x="8979" y="4931"/>
                      <a:pt x="9241" y="4981"/>
                      <a:pt x="9504" y="5057"/>
                    </a:cubicBezTo>
                    <a:cubicBezTo>
                      <a:pt x="9859" y="5433"/>
                      <a:pt x="9643" y="6235"/>
                      <a:pt x="9874" y="6786"/>
                    </a:cubicBezTo>
                    <a:cubicBezTo>
                      <a:pt x="9828" y="7839"/>
                      <a:pt x="9643" y="9117"/>
                      <a:pt x="9272" y="10019"/>
                    </a:cubicBezTo>
                    <a:cubicBezTo>
                      <a:pt x="9072" y="9919"/>
                      <a:pt x="9072" y="9693"/>
                      <a:pt x="8902" y="9493"/>
                    </a:cubicBezTo>
                    <a:cubicBezTo>
                      <a:pt x="8763" y="9342"/>
                      <a:pt x="8485" y="9117"/>
                      <a:pt x="8485" y="9117"/>
                    </a:cubicBezTo>
                    <a:cubicBezTo>
                      <a:pt x="8269" y="9643"/>
                      <a:pt x="8331" y="9392"/>
                      <a:pt x="8254" y="9793"/>
                    </a:cubicBezTo>
                    <a:cubicBezTo>
                      <a:pt x="7837" y="9568"/>
                      <a:pt x="8068" y="9092"/>
                      <a:pt x="7513" y="8966"/>
                    </a:cubicBezTo>
                    <a:cubicBezTo>
                      <a:pt x="7374" y="8615"/>
                      <a:pt x="7220" y="9142"/>
                      <a:pt x="7004" y="9267"/>
                    </a:cubicBezTo>
                    <a:cubicBezTo>
                      <a:pt x="6834" y="9167"/>
                      <a:pt x="7127" y="8766"/>
                      <a:pt x="7050" y="8515"/>
                    </a:cubicBezTo>
                    <a:cubicBezTo>
                      <a:pt x="7004" y="8365"/>
                      <a:pt x="6633" y="8290"/>
                      <a:pt x="6633" y="8290"/>
                    </a:cubicBezTo>
                    <a:cubicBezTo>
                      <a:pt x="6695" y="7513"/>
                      <a:pt x="6865" y="7337"/>
                      <a:pt x="7328" y="7237"/>
                    </a:cubicBezTo>
                    <a:cubicBezTo>
                      <a:pt x="7297" y="6886"/>
                      <a:pt x="7112" y="6811"/>
                      <a:pt x="7050" y="6485"/>
                    </a:cubicBezTo>
                    <a:cubicBezTo>
                      <a:pt x="7034" y="6410"/>
                      <a:pt x="6957" y="6435"/>
                      <a:pt x="6911" y="6410"/>
                    </a:cubicBezTo>
                    <a:lnTo>
                      <a:pt x="6494" y="6109"/>
                    </a:lnTo>
                    <a:cubicBezTo>
                      <a:pt x="6371" y="6184"/>
                      <a:pt x="6294" y="6184"/>
                      <a:pt x="6217" y="6410"/>
                    </a:cubicBezTo>
                    <a:cubicBezTo>
                      <a:pt x="6170" y="6560"/>
                      <a:pt x="6124" y="6861"/>
                      <a:pt x="6124" y="6861"/>
                    </a:cubicBezTo>
                    <a:cubicBezTo>
                      <a:pt x="6047" y="7839"/>
                      <a:pt x="5954" y="7538"/>
                      <a:pt x="5244" y="7613"/>
                    </a:cubicBezTo>
                    <a:cubicBezTo>
                      <a:pt x="4920" y="7813"/>
                      <a:pt x="4596" y="7538"/>
                      <a:pt x="4133" y="7613"/>
                    </a:cubicBezTo>
                    <a:cubicBezTo>
                      <a:pt x="3670" y="7688"/>
                      <a:pt x="2806" y="8039"/>
                      <a:pt x="2467" y="8139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1" name="Freeform 71"/>
              <p:cNvSpPr/>
              <p:nvPr/>
            </p:nvSpPr>
            <p:spPr bwMode="auto">
              <a:xfrm>
                <a:off x="5984313" y="5676906"/>
                <a:ext cx="802257" cy="803587"/>
              </a:xfrm>
              <a:custGeom>
                <a:gdLst>
                  <a:gd name="T0" fmla="*/ 2147483647 w 554"/>
                  <a:gd name="T1" fmla="*/ 2147483647 h 427"/>
                  <a:gd name="T2" fmla="*/ 2147483647 w 554"/>
                  <a:gd name="T3" fmla="*/ 2147483647 h 427"/>
                  <a:gd name="T4" fmla="*/ 2147483647 w 554"/>
                  <a:gd name="T5" fmla="*/ 2147483647 h 427"/>
                  <a:gd name="T6" fmla="*/ 2147483647 w 554"/>
                  <a:gd name="T7" fmla="*/ 2147483647 h 427"/>
                  <a:gd name="T8" fmla="*/ 2147483647 w 554"/>
                  <a:gd name="T9" fmla="*/ 2147483647 h 427"/>
                  <a:gd name="T10" fmla="*/ 2147483647 w 554"/>
                  <a:gd name="T11" fmla="*/ 2147483647 h 427"/>
                  <a:gd name="T12" fmla="*/ 2147483647 w 554"/>
                  <a:gd name="T13" fmla="*/ 2147483647 h 427"/>
                  <a:gd name="T14" fmla="*/ 2147483647 w 554"/>
                  <a:gd name="T15" fmla="*/ 2147483647 h 427"/>
                  <a:gd name="T16" fmla="*/ 2147483647 w 554"/>
                  <a:gd name="T17" fmla="*/ 2147483647 h 427"/>
                  <a:gd name="T18" fmla="*/ 2147483647 w 554"/>
                  <a:gd name="T19" fmla="*/ 2147483647 h 427"/>
                  <a:gd name="T20" fmla="*/ 0 w 554"/>
                  <a:gd name="T21" fmla="*/ 2147483647 h 427"/>
                  <a:gd name="T22" fmla="*/ 2147483647 w 554"/>
                  <a:gd name="T23" fmla="*/ 2147483647 h 427"/>
                  <a:gd name="T24" fmla="*/ 2147483647 w 554"/>
                  <a:gd name="T25" fmla="*/ 2147483647 h 427"/>
                  <a:gd name="T26" fmla="*/ 2147483647 w 554"/>
                  <a:gd name="T27" fmla="*/ 2147483647 h 427"/>
                  <a:gd name="T28" fmla="*/ 2147483647 w 554"/>
                  <a:gd name="T29" fmla="*/ 2147483647 h 427"/>
                  <a:gd name="T30" fmla="*/ 2147483647 w 554"/>
                  <a:gd name="T31" fmla="*/ 2147483647 h 427"/>
                  <a:gd name="T32" fmla="*/ 2147483647 w 554"/>
                  <a:gd name="T33" fmla="*/ 2147483647 h 427"/>
                  <a:gd name="T34" fmla="*/ 2147483647 w 554"/>
                  <a:gd name="T35" fmla="*/ 2147483647 h 427"/>
                  <a:gd name="T36" fmla="*/ 2147483647 w 554"/>
                  <a:gd name="T37" fmla="*/ 2147483647 h 427"/>
                  <a:gd name="T38" fmla="*/ 2147483647 w 554"/>
                  <a:gd name="T39" fmla="*/ 2147483647 h 427"/>
                  <a:gd name="T40" fmla="*/ 2147483647 w 554"/>
                  <a:gd name="T41" fmla="*/ 2147483647 h 427"/>
                  <a:gd name="T42" fmla="*/ 2147483647 w 554"/>
                  <a:gd name="T43" fmla="*/ 2147483647 h 427"/>
                  <a:gd name="T44" fmla="*/ 2147483647 w 554"/>
                  <a:gd name="T45" fmla="*/ 2147483647 h 427"/>
                  <a:gd name="T46" fmla="*/ 2147483647 w 554"/>
                  <a:gd name="T47" fmla="*/ 2147483647 h 427"/>
                  <a:gd name="T48" fmla="*/ 2147483647 w 554"/>
                  <a:gd name="T49" fmla="*/ 2147483647 h 427"/>
                  <a:gd name="T50" fmla="*/ 2147483647 w 554"/>
                  <a:gd name="T51" fmla="*/ 2147483647 h 427"/>
                  <a:gd name="T52" fmla="*/ 2147483647 w 554"/>
                  <a:gd name="T53" fmla="*/ 2147483647 h 427"/>
                  <a:gd name="T54" fmla="*/ 2147483647 w 554"/>
                  <a:gd name="T55" fmla="*/ 2147483647 h 427"/>
                  <a:gd name="T56" fmla="*/ 2147483647 w 554"/>
                  <a:gd name="T57" fmla="*/ 2147483647 h 427"/>
                  <a:gd name="T58" fmla="*/ 2147483647 w 554"/>
                  <a:gd name="T59" fmla="*/ 2147483647 h 42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54"/>
                  <a:gd name="T91" fmla="*/ 0 h 427"/>
                  <a:gd name="T92" fmla="*/ 554 w 554"/>
                  <a:gd name="T93" fmla="*/ 427 h 427"/>
                  <a:gd name="connsiteX0" fmla="*/ 9146 w 9333"/>
                  <a:gd name="connsiteY0" fmla="*/ 9184 h 10000"/>
                  <a:gd name="connsiteX1" fmla="*/ 7563 w 9333"/>
                  <a:gd name="connsiteY1" fmla="*/ 9433 h 10000"/>
                  <a:gd name="connsiteX2" fmla="*/ 7501 w 9333"/>
                  <a:gd name="connsiteY2" fmla="*/ 9858 h 10000"/>
                  <a:gd name="connsiteX3" fmla="*/ 7314 w 9333"/>
                  <a:gd name="connsiteY3" fmla="*/ 10000 h 10000"/>
                  <a:gd name="connsiteX4" fmla="*/ 3749 w 9333"/>
                  <a:gd name="connsiteY4" fmla="*/ 9574 h 10000"/>
                  <a:gd name="connsiteX5" fmla="*/ 3563 w 9333"/>
                  <a:gd name="connsiteY5" fmla="*/ 8227 h 10000"/>
                  <a:gd name="connsiteX6" fmla="*/ 3189 w 9333"/>
                  <a:gd name="connsiteY6" fmla="*/ 7659 h 10000"/>
                  <a:gd name="connsiteX7" fmla="*/ 3189 w 9333"/>
                  <a:gd name="connsiteY7" fmla="*/ 6808 h 10000"/>
                  <a:gd name="connsiteX8" fmla="*/ 2124 w 9333"/>
                  <a:gd name="connsiteY8" fmla="*/ 6524 h 10000"/>
                  <a:gd name="connsiteX9" fmla="*/ 1562 w 9333"/>
                  <a:gd name="connsiteY9" fmla="*/ 6029 h 10000"/>
                  <a:gd name="connsiteX10" fmla="*/ 0 w 9333"/>
                  <a:gd name="connsiteY10" fmla="*/ 5816 h 10000"/>
                  <a:gd name="connsiteX11" fmla="*/ 375 w 9333"/>
                  <a:gd name="connsiteY11" fmla="*/ 4042 h 10000"/>
                  <a:gd name="connsiteX12" fmla="*/ 499 w 9333"/>
                  <a:gd name="connsiteY12" fmla="*/ 2553 h 10000"/>
                  <a:gd name="connsiteX13" fmla="*/ 2563 w 9333"/>
                  <a:gd name="connsiteY13" fmla="*/ 1986 h 10000"/>
                  <a:gd name="connsiteX14" fmla="*/ 2549 w 9333"/>
                  <a:gd name="connsiteY14" fmla="*/ 915 h 10000"/>
                  <a:gd name="connsiteX15" fmla="*/ 3563 w 9333"/>
                  <a:gd name="connsiteY15" fmla="*/ 0 h 10000"/>
                  <a:gd name="connsiteX16" fmla="*/ 4622 w 9333"/>
                  <a:gd name="connsiteY16" fmla="*/ 819 h 10000"/>
                  <a:gd name="connsiteX17" fmla="*/ 5518 w 9333"/>
                  <a:gd name="connsiteY17" fmla="*/ 2134 h 10000"/>
                  <a:gd name="connsiteX18" fmla="*/ 5076 w 9333"/>
                  <a:gd name="connsiteY18" fmla="*/ 3726 h 10000"/>
                  <a:gd name="connsiteX19" fmla="*/ 5185 w 9333"/>
                  <a:gd name="connsiteY19" fmla="*/ 4289 h 10000"/>
                  <a:gd name="connsiteX20" fmla="*/ 6579 w 9333"/>
                  <a:gd name="connsiteY20" fmla="*/ 4690 h 10000"/>
                  <a:gd name="connsiteX21" fmla="*/ 6489 w 9333"/>
                  <a:gd name="connsiteY21" fmla="*/ 5177 h 10000"/>
                  <a:gd name="connsiteX22" fmla="*/ 6786 w 9333"/>
                  <a:gd name="connsiteY22" fmla="*/ 5625 h 10000"/>
                  <a:gd name="connsiteX23" fmla="*/ 7354 w 9333"/>
                  <a:gd name="connsiteY23" fmla="*/ 6067 h 10000"/>
                  <a:gd name="connsiteX24" fmla="*/ 7919 w 9333"/>
                  <a:gd name="connsiteY24" fmla="*/ 6583 h 10000"/>
                  <a:gd name="connsiteX25" fmla="*/ 8189 w 9333"/>
                  <a:gd name="connsiteY25" fmla="*/ 7403 h 10000"/>
                  <a:gd name="connsiteX26" fmla="*/ 8363 w 9333"/>
                  <a:gd name="connsiteY26" fmla="*/ 8042 h 10000"/>
                  <a:gd name="connsiteX27" fmla="*/ 9081 w 9333"/>
                  <a:gd name="connsiteY27" fmla="*/ 8868 h 10000"/>
                  <a:gd name="connsiteX28" fmla="*/ 9008 w 9333"/>
                  <a:gd name="connsiteY28" fmla="*/ 8940 h 10000"/>
                  <a:gd name="connsiteX29" fmla="*/ 9146 w 9333"/>
                  <a:gd name="connsiteY29" fmla="*/ 9184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333" h="10000">
                    <a:moveTo>
                      <a:pt x="9146" y="9184"/>
                    </a:moveTo>
                    <a:cubicBezTo>
                      <a:pt x="8334" y="9207"/>
                      <a:pt x="8355" y="9267"/>
                      <a:pt x="7563" y="9433"/>
                    </a:cubicBezTo>
                    <a:cubicBezTo>
                      <a:pt x="7437" y="9456"/>
                      <a:pt x="7563" y="9740"/>
                      <a:pt x="7501" y="9858"/>
                    </a:cubicBezTo>
                    <a:cubicBezTo>
                      <a:pt x="7459" y="9929"/>
                      <a:pt x="7375" y="9953"/>
                      <a:pt x="7314" y="10000"/>
                    </a:cubicBezTo>
                    <a:cubicBezTo>
                      <a:pt x="6043" y="9953"/>
                      <a:pt x="5000" y="9646"/>
                      <a:pt x="3749" y="9574"/>
                    </a:cubicBezTo>
                    <a:cubicBezTo>
                      <a:pt x="3792" y="9078"/>
                      <a:pt x="4062" y="8416"/>
                      <a:pt x="3563" y="8227"/>
                    </a:cubicBezTo>
                    <a:cubicBezTo>
                      <a:pt x="3479" y="7944"/>
                      <a:pt x="3396" y="7825"/>
                      <a:pt x="3189" y="7659"/>
                    </a:cubicBezTo>
                    <a:cubicBezTo>
                      <a:pt x="2979" y="7305"/>
                      <a:pt x="2979" y="7163"/>
                      <a:pt x="3189" y="6808"/>
                    </a:cubicBezTo>
                    <a:cubicBezTo>
                      <a:pt x="2771" y="6642"/>
                      <a:pt x="2563" y="6596"/>
                      <a:pt x="2124" y="6524"/>
                    </a:cubicBezTo>
                    <a:cubicBezTo>
                      <a:pt x="1875" y="6383"/>
                      <a:pt x="1771" y="6170"/>
                      <a:pt x="1562" y="6029"/>
                    </a:cubicBezTo>
                    <a:cubicBezTo>
                      <a:pt x="1188" y="5768"/>
                      <a:pt x="166" y="5816"/>
                      <a:pt x="0" y="5816"/>
                    </a:cubicBezTo>
                    <a:cubicBezTo>
                      <a:pt x="84" y="4491"/>
                      <a:pt x="126" y="4917"/>
                      <a:pt x="375" y="4042"/>
                    </a:cubicBezTo>
                    <a:cubicBezTo>
                      <a:pt x="397" y="3546"/>
                      <a:pt x="251" y="2978"/>
                      <a:pt x="499" y="2553"/>
                    </a:cubicBezTo>
                    <a:cubicBezTo>
                      <a:pt x="812" y="2009"/>
                      <a:pt x="2208" y="2009"/>
                      <a:pt x="2563" y="1986"/>
                    </a:cubicBezTo>
                    <a:cubicBezTo>
                      <a:pt x="2814" y="1797"/>
                      <a:pt x="2466" y="1221"/>
                      <a:pt x="2549" y="915"/>
                    </a:cubicBezTo>
                    <a:cubicBezTo>
                      <a:pt x="2611" y="-174"/>
                      <a:pt x="2834" y="284"/>
                      <a:pt x="3563" y="0"/>
                    </a:cubicBezTo>
                    <a:cubicBezTo>
                      <a:pt x="4311" y="47"/>
                      <a:pt x="4103" y="440"/>
                      <a:pt x="4622" y="819"/>
                    </a:cubicBezTo>
                    <a:cubicBezTo>
                      <a:pt x="5228" y="1858"/>
                      <a:pt x="4917" y="1272"/>
                      <a:pt x="5518" y="2134"/>
                    </a:cubicBezTo>
                    <a:cubicBezTo>
                      <a:pt x="5747" y="2228"/>
                      <a:pt x="5132" y="3367"/>
                      <a:pt x="5076" y="3726"/>
                    </a:cubicBezTo>
                    <a:cubicBezTo>
                      <a:pt x="5020" y="4085"/>
                      <a:pt x="4685" y="4099"/>
                      <a:pt x="5185" y="4289"/>
                    </a:cubicBezTo>
                    <a:cubicBezTo>
                      <a:pt x="5540" y="4879"/>
                      <a:pt x="6224" y="3247"/>
                      <a:pt x="6579" y="4690"/>
                    </a:cubicBezTo>
                    <a:cubicBezTo>
                      <a:pt x="6640" y="4902"/>
                      <a:pt x="6455" y="5021"/>
                      <a:pt x="6489" y="5177"/>
                    </a:cubicBezTo>
                    <a:cubicBezTo>
                      <a:pt x="6523" y="5333"/>
                      <a:pt x="6642" y="5477"/>
                      <a:pt x="6786" y="5625"/>
                    </a:cubicBezTo>
                    <a:cubicBezTo>
                      <a:pt x="6932" y="5773"/>
                      <a:pt x="7333" y="5996"/>
                      <a:pt x="7354" y="6067"/>
                    </a:cubicBezTo>
                    <a:cubicBezTo>
                      <a:pt x="7374" y="6255"/>
                      <a:pt x="7876" y="6394"/>
                      <a:pt x="7919" y="6583"/>
                    </a:cubicBezTo>
                    <a:cubicBezTo>
                      <a:pt x="8021" y="7032"/>
                      <a:pt x="7857" y="7285"/>
                      <a:pt x="8189" y="7403"/>
                    </a:cubicBezTo>
                    <a:cubicBezTo>
                      <a:pt x="8335" y="7663"/>
                      <a:pt x="8217" y="7781"/>
                      <a:pt x="8363" y="8042"/>
                    </a:cubicBezTo>
                    <a:cubicBezTo>
                      <a:pt x="8343" y="8750"/>
                      <a:pt x="9936" y="8537"/>
                      <a:pt x="9081" y="8868"/>
                    </a:cubicBezTo>
                    <a:cubicBezTo>
                      <a:pt x="8830" y="9152"/>
                      <a:pt x="9341" y="8822"/>
                      <a:pt x="9008" y="8940"/>
                    </a:cubicBezTo>
                    <a:cubicBezTo>
                      <a:pt x="8883" y="9389"/>
                      <a:pt x="8459" y="9350"/>
                      <a:pt x="9146" y="9184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2" name="Freeform 72"/>
              <p:cNvSpPr/>
              <p:nvPr/>
            </p:nvSpPr>
            <p:spPr bwMode="auto">
              <a:xfrm>
                <a:off x="5678495" y="6182064"/>
                <a:ext cx="1076606" cy="1225840"/>
              </a:xfrm>
              <a:custGeom>
                <a:gdLst>
                  <a:gd name="T0" fmla="*/ 2147483647 w 618"/>
                  <a:gd name="T1" fmla="*/ 2147483647 h 649"/>
                  <a:gd name="T2" fmla="*/ 2147483647 w 618"/>
                  <a:gd name="T3" fmla="*/ 2147483647 h 649"/>
                  <a:gd name="T4" fmla="*/ 2147483647 w 618"/>
                  <a:gd name="T5" fmla="*/ 2147483647 h 649"/>
                  <a:gd name="T6" fmla="*/ 2147483647 w 618"/>
                  <a:gd name="T7" fmla="*/ 2147483647 h 649"/>
                  <a:gd name="T8" fmla="*/ 2147483647 w 618"/>
                  <a:gd name="T9" fmla="*/ 2147483647 h 649"/>
                  <a:gd name="T10" fmla="*/ 2147483647 w 618"/>
                  <a:gd name="T11" fmla="*/ 2147483647 h 649"/>
                  <a:gd name="T12" fmla="*/ 2147483647 w 618"/>
                  <a:gd name="T13" fmla="*/ 2147483647 h 649"/>
                  <a:gd name="T14" fmla="*/ 2147483647 w 618"/>
                  <a:gd name="T15" fmla="*/ 2147483647 h 649"/>
                  <a:gd name="T16" fmla="*/ 2147483647 w 618"/>
                  <a:gd name="T17" fmla="*/ 2147483647 h 649"/>
                  <a:gd name="T18" fmla="*/ 2147483647 w 618"/>
                  <a:gd name="T19" fmla="*/ 2147483647 h 649"/>
                  <a:gd name="T20" fmla="*/ 2147483647 w 618"/>
                  <a:gd name="T21" fmla="*/ 2147483647 h 649"/>
                  <a:gd name="T22" fmla="*/ 2147483647 w 618"/>
                  <a:gd name="T23" fmla="*/ 2147483647 h 649"/>
                  <a:gd name="T24" fmla="*/ 2147483647 w 618"/>
                  <a:gd name="T25" fmla="*/ 2147483647 h 649"/>
                  <a:gd name="T26" fmla="*/ 2147483647 w 618"/>
                  <a:gd name="T27" fmla="*/ 2147483647 h 649"/>
                  <a:gd name="T28" fmla="*/ 2147483647 w 618"/>
                  <a:gd name="T29" fmla="*/ 2147483647 h 649"/>
                  <a:gd name="T30" fmla="*/ 0 w 618"/>
                  <a:gd name="T31" fmla="*/ 2147483647 h 649"/>
                  <a:gd name="T32" fmla="*/ 2147483647 w 618"/>
                  <a:gd name="T33" fmla="*/ 2147483647 h 649"/>
                  <a:gd name="T34" fmla="*/ 2147483647 w 618"/>
                  <a:gd name="T35" fmla="*/ 2147483647 h 649"/>
                  <a:gd name="T36" fmla="*/ 2147483647 w 618"/>
                  <a:gd name="T37" fmla="*/ 2147483647 h 649"/>
                  <a:gd name="T38" fmla="*/ 2147483647 w 618"/>
                  <a:gd name="T39" fmla="*/ 2147483647 h 649"/>
                  <a:gd name="T40" fmla="*/ 2147483647 w 618"/>
                  <a:gd name="T41" fmla="*/ 2147483647 h 649"/>
                  <a:gd name="T42" fmla="*/ 2147483647 w 618"/>
                  <a:gd name="T43" fmla="*/ 2147483647 h 649"/>
                  <a:gd name="T44" fmla="*/ 2147483647 w 618"/>
                  <a:gd name="T45" fmla="*/ 2147483647 h 649"/>
                  <a:gd name="T46" fmla="*/ 2147483647 w 618"/>
                  <a:gd name="T47" fmla="*/ 2147483647 h 649"/>
                  <a:gd name="T48" fmla="*/ 2147483647 w 618"/>
                  <a:gd name="T49" fmla="*/ 2147483647 h 649"/>
                  <a:gd name="T50" fmla="*/ 2147483647 w 618"/>
                  <a:gd name="T51" fmla="*/ 2147483647 h 649"/>
                  <a:gd name="T52" fmla="*/ 2147483647 w 618"/>
                  <a:gd name="T53" fmla="*/ 2147483647 h 649"/>
                  <a:gd name="T54" fmla="*/ 2147483647 w 618"/>
                  <a:gd name="T55" fmla="*/ 2147483647 h 649"/>
                  <a:gd name="T56" fmla="*/ 2147483647 w 618"/>
                  <a:gd name="T57" fmla="*/ 2147483647 h 649"/>
                  <a:gd name="T58" fmla="*/ 2147483647 w 618"/>
                  <a:gd name="T59" fmla="*/ 2147483647 h 649"/>
                  <a:gd name="T60" fmla="*/ 2147483647 w 618"/>
                  <a:gd name="T61" fmla="*/ 2147483647 h 649"/>
                  <a:gd name="T62" fmla="*/ 2147483647 w 618"/>
                  <a:gd name="T63" fmla="*/ 2147483647 h 649"/>
                  <a:gd name="T64" fmla="*/ 2147483647 w 618"/>
                  <a:gd name="T65" fmla="*/ 2147483647 h 649"/>
                  <a:gd name="T66" fmla="*/ 2147483647 w 618"/>
                  <a:gd name="T67" fmla="*/ 2147483647 h 649"/>
                  <a:gd name="T68" fmla="*/ 2147483647 w 618"/>
                  <a:gd name="T69" fmla="*/ 2147483647 h 649"/>
                  <a:gd name="T70" fmla="*/ 2147483647 w 618"/>
                  <a:gd name="T71" fmla="*/ 2147483647 h 649"/>
                  <a:gd name="T72" fmla="*/ 2147483647 w 618"/>
                  <a:gd name="T73" fmla="*/ 2147483647 h 649"/>
                  <a:gd name="T74" fmla="*/ 2147483647 w 618"/>
                  <a:gd name="T75" fmla="*/ 2147483647 h 649"/>
                  <a:gd name="T76" fmla="*/ 2147483647 w 618"/>
                  <a:gd name="T77" fmla="*/ 2147483647 h 649"/>
                  <a:gd name="T78" fmla="*/ 2147483647 w 618"/>
                  <a:gd name="T79" fmla="*/ 2147483647 h 649"/>
                  <a:gd name="T80" fmla="*/ 2147483647 w 618"/>
                  <a:gd name="T81" fmla="*/ 2147483647 h 649"/>
                  <a:gd name="T82" fmla="*/ 2147483647 w 618"/>
                  <a:gd name="T83" fmla="*/ 2147483647 h 649"/>
                  <a:gd name="T84" fmla="*/ 2147483647 w 618"/>
                  <a:gd name="T85" fmla="*/ 2147483647 h 649"/>
                  <a:gd name="T86" fmla="*/ 2147483647 w 618"/>
                  <a:gd name="T87" fmla="*/ 2147483647 h 649"/>
                  <a:gd name="T88" fmla="*/ 2147483647 w 618"/>
                  <a:gd name="T89" fmla="*/ 2147483647 h 649"/>
                  <a:gd name="T90" fmla="*/ 2147483647 w 618"/>
                  <a:gd name="T91" fmla="*/ 2147483647 h 649"/>
                  <a:gd name="T92" fmla="*/ 2147483647 w 618"/>
                  <a:gd name="T93" fmla="*/ 2147483647 h 649"/>
                  <a:gd name="T94" fmla="*/ 2147483647 w 618"/>
                  <a:gd name="T95" fmla="*/ 2147483647 h 6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8"/>
                  <a:gd name="T145" fmla="*/ 0 h 649"/>
                  <a:gd name="T146" fmla="*/ 618 w 618"/>
                  <a:gd name="T147" fmla="*/ 649 h 649"/>
                  <a:gd name="connsiteX0" fmla="*/ 5746 w 10000"/>
                  <a:gd name="connsiteY0" fmla="*/ 10000 h 10000"/>
                  <a:gd name="connsiteX1" fmla="*/ 5545 w 10000"/>
                  <a:gd name="connsiteY1" fmla="*/ 9535 h 10000"/>
                  <a:gd name="connsiteX2" fmla="*/ 5716 w 10000"/>
                  <a:gd name="connsiteY2" fmla="*/ 8921 h 10000"/>
                  <a:gd name="connsiteX3" fmla="*/ 5806 w 10000"/>
                  <a:gd name="connsiteY3" fmla="*/ 8731 h 10000"/>
                  <a:gd name="connsiteX4" fmla="*/ 5796 w 10000"/>
                  <a:gd name="connsiteY4" fmla="*/ 8093 h 10000"/>
                  <a:gd name="connsiteX5" fmla="*/ 5136 w 10000"/>
                  <a:gd name="connsiteY5" fmla="*/ 7926 h 10000"/>
                  <a:gd name="connsiteX6" fmla="*/ 4848 w 10000"/>
                  <a:gd name="connsiteY6" fmla="*/ 7319 h 10000"/>
                  <a:gd name="connsiteX7" fmla="*/ 4896 w 10000"/>
                  <a:gd name="connsiteY7" fmla="*/ 6651 h 10000"/>
                  <a:gd name="connsiteX8" fmla="*/ 3648 w 10000"/>
                  <a:gd name="connsiteY8" fmla="*/ 5860 h 10000"/>
                  <a:gd name="connsiteX9" fmla="*/ 2998 w 10000"/>
                  <a:gd name="connsiteY9" fmla="*/ 4930 h 10000"/>
                  <a:gd name="connsiteX10" fmla="*/ 2797 w 10000"/>
                  <a:gd name="connsiteY10" fmla="*/ 4279 h 10000"/>
                  <a:gd name="connsiteX11" fmla="*/ 2748 w 10000"/>
                  <a:gd name="connsiteY11" fmla="*/ 3721 h 10000"/>
                  <a:gd name="connsiteX12" fmla="*/ 1099 w 10000"/>
                  <a:gd name="connsiteY12" fmla="*/ 2976 h 10000"/>
                  <a:gd name="connsiteX13" fmla="*/ 849 w 10000"/>
                  <a:gd name="connsiteY13" fmla="*/ 2449 h 10000"/>
                  <a:gd name="connsiteX14" fmla="*/ 849 w 10000"/>
                  <a:gd name="connsiteY14" fmla="*/ 2263 h 10000"/>
                  <a:gd name="connsiteX15" fmla="*/ 0 w 10000"/>
                  <a:gd name="connsiteY15" fmla="*/ 1256 h 10000"/>
                  <a:gd name="connsiteX16" fmla="*/ 649 w 10000"/>
                  <a:gd name="connsiteY16" fmla="*/ 0 h 10000"/>
                  <a:gd name="connsiteX17" fmla="*/ 900 w 10000"/>
                  <a:gd name="connsiteY17" fmla="*/ 186 h 10000"/>
                  <a:gd name="connsiteX18" fmla="*/ 1649 w 10000"/>
                  <a:gd name="connsiteY18" fmla="*/ 605 h 10000"/>
                  <a:gd name="connsiteX19" fmla="*/ 1908 w 10000"/>
                  <a:gd name="connsiteY19" fmla="*/ 673 h 10000"/>
                  <a:gd name="connsiteX20" fmla="*/ 2148 w 10000"/>
                  <a:gd name="connsiteY20" fmla="*/ 697 h 10000"/>
                  <a:gd name="connsiteX21" fmla="*/ 2258 w 10000"/>
                  <a:gd name="connsiteY21" fmla="*/ 719 h 10000"/>
                  <a:gd name="connsiteX22" fmla="*/ 2657 w 10000"/>
                  <a:gd name="connsiteY22" fmla="*/ 947 h 10000"/>
                  <a:gd name="connsiteX23" fmla="*/ 3070 w 10000"/>
                  <a:gd name="connsiteY23" fmla="*/ 1689 h 10000"/>
                  <a:gd name="connsiteX24" fmla="*/ 3247 w 10000"/>
                  <a:gd name="connsiteY24" fmla="*/ 1442 h 10000"/>
                  <a:gd name="connsiteX25" fmla="*/ 4147 w 10000"/>
                  <a:gd name="connsiteY25" fmla="*/ 1116 h 10000"/>
                  <a:gd name="connsiteX26" fmla="*/ 5396 w 10000"/>
                  <a:gd name="connsiteY26" fmla="*/ 1162 h 10000"/>
                  <a:gd name="connsiteX27" fmla="*/ 5939 w 10000"/>
                  <a:gd name="connsiteY27" fmla="*/ 1585 h 10000"/>
                  <a:gd name="connsiteX28" fmla="*/ 6645 w 10000"/>
                  <a:gd name="connsiteY28" fmla="*/ 2047 h 10000"/>
                  <a:gd name="connsiteX29" fmla="*/ 7495 w 10000"/>
                  <a:gd name="connsiteY29" fmla="*/ 2186 h 10000"/>
                  <a:gd name="connsiteX30" fmla="*/ 8424 w 10000"/>
                  <a:gd name="connsiteY30" fmla="*/ 2356 h 10000"/>
                  <a:gd name="connsiteX31" fmla="*/ 8834 w 10000"/>
                  <a:gd name="connsiteY31" fmla="*/ 2250 h 10000"/>
                  <a:gd name="connsiteX32" fmla="*/ 8794 w 10000"/>
                  <a:gd name="connsiteY32" fmla="*/ 1907 h 10000"/>
                  <a:gd name="connsiteX33" fmla="*/ 9942 w 10000"/>
                  <a:gd name="connsiteY33" fmla="*/ 2357 h 10000"/>
                  <a:gd name="connsiteX34" fmla="*/ 9370 w 10000"/>
                  <a:gd name="connsiteY34" fmla="*/ 2904 h 10000"/>
                  <a:gd name="connsiteX35" fmla="*/ 9371 w 10000"/>
                  <a:gd name="connsiteY35" fmla="*/ 3519 h 10000"/>
                  <a:gd name="connsiteX36" fmla="*/ 9251 w 10000"/>
                  <a:gd name="connsiteY36" fmla="*/ 4283 h 10000"/>
                  <a:gd name="connsiteX37" fmla="*/ 9360 w 10000"/>
                  <a:gd name="connsiteY37" fmla="*/ 4891 h 10000"/>
                  <a:gd name="connsiteX38" fmla="*/ 9231 w 10000"/>
                  <a:gd name="connsiteY38" fmla="*/ 5673 h 10000"/>
                  <a:gd name="connsiteX39" fmla="*/ 9214 w 10000"/>
                  <a:gd name="connsiteY39" fmla="*/ 6333 h 10000"/>
                  <a:gd name="connsiteX40" fmla="*/ 9316 w 10000"/>
                  <a:gd name="connsiteY40" fmla="*/ 6580 h 10000"/>
                  <a:gd name="connsiteX41" fmla="*/ 9257 w 10000"/>
                  <a:gd name="connsiteY41" fmla="*/ 7159 h 10000"/>
                  <a:gd name="connsiteX42" fmla="*/ 8594 w 10000"/>
                  <a:gd name="connsiteY42" fmla="*/ 7581 h 10000"/>
                  <a:gd name="connsiteX43" fmla="*/ 7963 w 10000"/>
                  <a:gd name="connsiteY43" fmla="*/ 7360 h 10000"/>
                  <a:gd name="connsiteX44" fmla="*/ 7384 w 10000"/>
                  <a:gd name="connsiteY44" fmla="*/ 7542 h 10000"/>
                  <a:gd name="connsiteX45" fmla="*/ 6873 w 10000"/>
                  <a:gd name="connsiteY45" fmla="*/ 7973 h 10000"/>
                  <a:gd name="connsiteX46" fmla="*/ 6844 w 10000"/>
                  <a:gd name="connsiteY46" fmla="*/ 8930 h 10000"/>
                  <a:gd name="connsiteX47" fmla="*/ 5796 w 10000"/>
                  <a:gd name="connsiteY47" fmla="*/ 9628 h 10000"/>
                  <a:gd name="connsiteX48" fmla="*/ 5746 w 10000"/>
                  <a:gd name="connsiteY48" fmla="*/ 10000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00" h="10000">
                    <a:moveTo>
                      <a:pt x="5746" y="10000"/>
                    </a:moveTo>
                    <a:cubicBezTo>
                      <a:pt x="5663" y="9845"/>
                      <a:pt x="5551" y="9715"/>
                      <a:pt x="5545" y="9535"/>
                    </a:cubicBezTo>
                    <a:cubicBezTo>
                      <a:pt x="5540" y="9355"/>
                      <a:pt x="5673" y="9055"/>
                      <a:pt x="5716" y="8921"/>
                    </a:cubicBezTo>
                    <a:cubicBezTo>
                      <a:pt x="5760" y="8787"/>
                      <a:pt x="5793" y="8869"/>
                      <a:pt x="5806" y="8731"/>
                    </a:cubicBezTo>
                    <a:cubicBezTo>
                      <a:pt x="5819" y="8593"/>
                      <a:pt x="5907" y="8227"/>
                      <a:pt x="5796" y="8093"/>
                    </a:cubicBezTo>
                    <a:cubicBezTo>
                      <a:pt x="5684" y="7959"/>
                      <a:pt x="5502" y="8159"/>
                      <a:pt x="5136" y="7926"/>
                    </a:cubicBezTo>
                    <a:cubicBezTo>
                      <a:pt x="4819" y="7972"/>
                      <a:pt x="4981" y="7675"/>
                      <a:pt x="4848" y="7319"/>
                    </a:cubicBezTo>
                    <a:cubicBezTo>
                      <a:pt x="4931" y="7071"/>
                      <a:pt x="4796" y="6915"/>
                      <a:pt x="4896" y="6651"/>
                    </a:cubicBezTo>
                    <a:cubicBezTo>
                      <a:pt x="4439" y="6079"/>
                      <a:pt x="4673" y="6291"/>
                      <a:pt x="3648" y="5860"/>
                    </a:cubicBezTo>
                    <a:cubicBezTo>
                      <a:pt x="3464" y="5364"/>
                      <a:pt x="3597" y="5116"/>
                      <a:pt x="2998" y="4930"/>
                    </a:cubicBezTo>
                    <a:cubicBezTo>
                      <a:pt x="2915" y="4713"/>
                      <a:pt x="2864" y="4496"/>
                      <a:pt x="2797" y="4279"/>
                    </a:cubicBezTo>
                    <a:cubicBezTo>
                      <a:pt x="2781" y="4092"/>
                      <a:pt x="2797" y="3907"/>
                      <a:pt x="2748" y="3721"/>
                    </a:cubicBezTo>
                    <a:cubicBezTo>
                      <a:pt x="2581" y="3163"/>
                      <a:pt x="1616" y="3039"/>
                      <a:pt x="1099" y="2976"/>
                    </a:cubicBezTo>
                    <a:cubicBezTo>
                      <a:pt x="1083" y="2759"/>
                      <a:pt x="883" y="2667"/>
                      <a:pt x="849" y="2449"/>
                    </a:cubicBezTo>
                    <a:cubicBezTo>
                      <a:pt x="833" y="2309"/>
                      <a:pt x="999" y="2465"/>
                      <a:pt x="849" y="2263"/>
                    </a:cubicBezTo>
                    <a:cubicBezTo>
                      <a:pt x="700" y="2062"/>
                      <a:pt x="33" y="1628"/>
                      <a:pt x="0" y="1256"/>
                    </a:cubicBezTo>
                    <a:cubicBezTo>
                      <a:pt x="33" y="729"/>
                      <a:pt x="50" y="186"/>
                      <a:pt x="649" y="0"/>
                    </a:cubicBezTo>
                    <a:cubicBezTo>
                      <a:pt x="1032" y="124"/>
                      <a:pt x="583" y="-62"/>
                      <a:pt x="900" y="186"/>
                    </a:cubicBezTo>
                    <a:cubicBezTo>
                      <a:pt x="999" y="264"/>
                      <a:pt x="1499" y="557"/>
                      <a:pt x="1649" y="605"/>
                    </a:cubicBezTo>
                    <a:cubicBezTo>
                      <a:pt x="1682" y="712"/>
                      <a:pt x="1741" y="689"/>
                      <a:pt x="1908" y="673"/>
                    </a:cubicBezTo>
                    <a:cubicBezTo>
                      <a:pt x="2008" y="658"/>
                      <a:pt x="2089" y="689"/>
                      <a:pt x="2148" y="697"/>
                    </a:cubicBezTo>
                    <a:cubicBezTo>
                      <a:pt x="2207" y="705"/>
                      <a:pt x="2125" y="532"/>
                      <a:pt x="2258" y="719"/>
                    </a:cubicBezTo>
                    <a:cubicBezTo>
                      <a:pt x="2302" y="794"/>
                      <a:pt x="2545" y="844"/>
                      <a:pt x="2657" y="947"/>
                    </a:cubicBezTo>
                    <a:cubicBezTo>
                      <a:pt x="2770" y="1050"/>
                      <a:pt x="2932" y="1640"/>
                      <a:pt x="3070" y="1689"/>
                    </a:cubicBezTo>
                    <a:cubicBezTo>
                      <a:pt x="3170" y="1953"/>
                      <a:pt x="2964" y="1472"/>
                      <a:pt x="3247" y="1442"/>
                    </a:cubicBezTo>
                    <a:cubicBezTo>
                      <a:pt x="3530" y="1271"/>
                      <a:pt x="3864" y="1287"/>
                      <a:pt x="4147" y="1116"/>
                    </a:cubicBezTo>
                    <a:cubicBezTo>
                      <a:pt x="4564" y="1131"/>
                      <a:pt x="5046" y="946"/>
                      <a:pt x="5396" y="1162"/>
                    </a:cubicBezTo>
                    <a:cubicBezTo>
                      <a:pt x="5629" y="1317"/>
                      <a:pt x="5756" y="1383"/>
                      <a:pt x="5939" y="1585"/>
                    </a:cubicBezTo>
                    <a:cubicBezTo>
                      <a:pt x="5788" y="2114"/>
                      <a:pt x="6245" y="2015"/>
                      <a:pt x="6645" y="2047"/>
                    </a:cubicBezTo>
                    <a:cubicBezTo>
                      <a:pt x="7111" y="2186"/>
                      <a:pt x="7199" y="2135"/>
                      <a:pt x="7495" y="2186"/>
                    </a:cubicBezTo>
                    <a:cubicBezTo>
                      <a:pt x="7791" y="2237"/>
                      <a:pt x="8107" y="2419"/>
                      <a:pt x="8424" y="2356"/>
                    </a:cubicBezTo>
                    <a:cubicBezTo>
                      <a:pt x="8473" y="2341"/>
                      <a:pt x="8785" y="2282"/>
                      <a:pt x="8834" y="2250"/>
                    </a:cubicBezTo>
                    <a:cubicBezTo>
                      <a:pt x="8918" y="2189"/>
                      <a:pt x="8609" y="1889"/>
                      <a:pt x="8794" y="1907"/>
                    </a:cubicBezTo>
                    <a:cubicBezTo>
                      <a:pt x="8979" y="1925"/>
                      <a:pt x="9843" y="1581"/>
                      <a:pt x="9942" y="2357"/>
                    </a:cubicBezTo>
                    <a:cubicBezTo>
                      <a:pt x="10242" y="2604"/>
                      <a:pt x="9287" y="2546"/>
                      <a:pt x="9370" y="2904"/>
                    </a:cubicBezTo>
                    <a:cubicBezTo>
                      <a:pt x="9370" y="3166"/>
                      <a:pt x="9391" y="3289"/>
                      <a:pt x="9371" y="3519"/>
                    </a:cubicBezTo>
                    <a:cubicBezTo>
                      <a:pt x="9352" y="3749"/>
                      <a:pt x="9253" y="4054"/>
                      <a:pt x="9251" y="4283"/>
                    </a:cubicBezTo>
                    <a:cubicBezTo>
                      <a:pt x="9249" y="4512"/>
                      <a:pt x="9363" y="4659"/>
                      <a:pt x="9360" y="4891"/>
                    </a:cubicBezTo>
                    <a:cubicBezTo>
                      <a:pt x="9357" y="5123"/>
                      <a:pt x="9256" y="5433"/>
                      <a:pt x="9231" y="5673"/>
                    </a:cubicBezTo>
                    <a:cubicBezTo>
                      <a:pt x="9206" y="5913"/>
                      <a:pt x="9464" y="6301"/>
                      <a:pt x="9214" y="6333"/>
                    </a:cubicBezTo>
                    <a:cubicBezTo>
                      <a:pt x="8931" y="7015"/>
                      <a:pt x="9382" y="6363"/>
                      <a:pt x="9316" y="6580"/>
                    </a:cubicBezTo>
                    <a:cubicBezTo>
                      <a:pt x="9166" y="6673"/>
                      <a:pt x="9377" y="6992"/>
                      <a:pt x="9257" y="7159"/>
                    </a:cubicBezTo>
                    <a:cubicBezTo>
                      <a:pt x="9136" y="7326"/>
                      <a:pt x="8560" y="7395"/>
                      <a:pt x="8594" y="7581"/>
                    </a:cubicBezTo>
                    <a:cubicBezTo>
                      <a:pt x="8527" y="7675"/>
                      <a:pt x="8030" y="7251"/>
                      <a:pt x="7963" y="7360"/>
                    </a:cubicBezTo>
                    <a:cubicBezTo>
                      <a:pt x="7829" y="7515"/>
                      <a:pt x="7565" y="7440"/>
                      <a:pt x="7384" y="7542"/>
                    </a:cubicBezTo>
                    <a:cubicBezTo>
                      <a:pt x="7203" y="7644"/>
                      <a:pt x="6991" y="7833"/>
                      <a:pt x="6873" y="7973"/>
                    </a:cubicBezTo>
                    <a:cubicBezTo>
                      <a:pt x="6590" y="8159"/>
                      <a:pt x="7294" y="8620"/>
                      <a:pt x="6844" y="8930"/>
                    </a:cubicBezTo>
                    <a:cubicBezTo>
                      <a:pt x="6528" y="9148"/>
                      <a:pt x="6229" y="9519"/>
                      <a:pt x="5796" y="9628"/>
                    </a:cubicBezTo>
                    <a:cubicBezTo>
                      <a:pt x="5645" y="9659"/>
                      <a:pt x="5895" y="9985"/>
                      <a:pt x="5746" y="10000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3" name="Freeform 73"/>
              <p:cNvSpPr/>
              <p:nvPr/>
            </p:nvSpPr>
            <p:spPr bwMode="auto">
              <a:xfrm>
                <a:off x="4151854" y="6592646"/>
                <a:ext cx="831020" cy="664147"/>
              </a:xfrm>
              <a:custGeom>
                <a:gdLst>
                  <a:gd name="T0" fmla="*/ 2147483647 w 477"/>
                  <a:gd name="T1" fmla="*/ 2147483647 h 358"/>
                  <a:gd name="T2" fmla="*/ 2147483647 w 477"/>
                  <a:gd name="T3" fmla="*/ 2147483647 h 358"/>
                  <a:gd name="T4" fmla="*/ 2147483647 w 477"/>
                  <a:gd name="T5" fmla="*/ 2147483647 h 358"/>
                  <a:gd name="T6" fmla="*/ 2147483647 w 477"/>
                  <a:gd name="T7" fmla="*/ 2147483647 h 358"/>
                  <a:gd name="T8" fmla="*/ 2147483647 w 477"/>
                  <a:gd name="T9" fmla="*/ 2147483647 h 358"/>
                  <a:gd name="T10" fmla="*/ 2147483647 w 477"/>
                  <a:gd name="T11" fmla="*/ 2147483647 h 358"/>
                  <a:gd name="T12" fmla="*/ 2147483647 w 477"/>
                  <a:gd name="T13" fmla="*/ 2147483647 h 358"/>
                  <a:gd name="T14" fmla="*/ 2147483647 w 477"/>
                  <a:gd name="T15" fmla="*/ 2147483647 h 358"/>
                  <a:gd name="T16" fmla="*/ 2147483647 w 477"/>
                  <a:gd name="T17" fmla="*/ 2147483647 h 358"/>
                  <a:gd name="T18" fmla="*/ 2147483647 w 477"/>
                  <a:gd name="T19" fmla="*/ 2147483647 h 358"/>
                  <a:gd name="T20" fmla="*/ 2147483647 w 477"/>
                  <a:gd name="T21" fmla="*/ 2147483647 h 358"/>
                  <a:gd name="T22" fmla="*/ 2147483647 w 477"/>
                  <a:gd name="T23" fmla="*/ 2147483647 h 358"/>
                  <a:gd name="T24" fmla="*/ 2147483647 w 477"/>
                  <a:gd name="T25" fmla="*/ 2147483647 h 358"/>
                  <a:gd name="T26" fmla="*/ 2147483647 w 477"/>
                  <a:gd name="T27" fmla="*/ 2147483647 h 358"/>
                  <a:gd name="T28" fmla="*/ 2147483647 w 477"/>
                  <a:gd name="T29" fmla="*/ 2147483647 h 358"/>
                  <a:gd name="T30" fmla="*/ 2147483647 w 477"/>
                  <a:gd name="T31" fmla="*/ 2147483647 h 358"/>
                  <a:gd name="T32" fmla="*/ 2147483647 w 477"/>
                  <a:gd name="T33" fmla="*/ 2147483647 h 358"/>
                  <a:gd name="T34" fmla="*/ 2147483647 w 477"/>
                  <a:gd name="T35" fmla="*/ 2147483647 h 358"/>
                  <a:gd name="T36" fmla="*/ 2147483647 w 477"/>
                  <a:gd name="T37" fmla="*/ 2147483647 h 358"/>
                  <a:gd name="T38" fmla="*/ 2147483647 w 477"/>
                  <a:gd name="T39" fmla="*/ 2147483647 h 358"/>
                  <a:gd name="T40" fmla="*/ 2147483647 w 477"/>
                  <a:gd name="T41" fmla="*/ 2147483647 h 358"/>
                  <a:gd name="T42" fmla="*/ 2147483647 w 477"/>
                  <a:gd name="T43" fmla="*/ 2147483647 h 358"/>
                  <a:gd name="T44" fmla="*/ 2147483647 w 477"/>
                  <a:gd name="T45" fmla="*/ 2147483647 h 358"/>
                  <a:gd name="T46" fmla="*/ 2147483647 w 477"/>
                  <a:gd name="T47" fmla="*/ 2147483647 h 358"/>
                  <a:gd name="T48" fmla="*/ 2147483647 w 477"/>
                  <a:gd name="T49" fmla="*/ 2147483647 h 358"/>
                  <a:gd name="T50" fmla="*/ 2147483647 w 477"/>
                  <a:gd name="T51" fmla="*/ 2147483647 h 358"/>
                  <a:gd name="T52" fmla="*/ 2147483647 w 477"/>
                  <a:gd name="T53" fmla="*/ 2147483647 h 358"/>
                  <a:gd name="T54" fmla="*/ 2147483647 w 477"/>
                  <a:gd name="T55" fmla="*/ 2147483647 h 358"/>
                  <a:gd name="T56" fmla="*/ 2147483647 w 477"/>
                  <a:gd name="T57" fmla="*/ 2147483647 h 358"/>
                  <a:gd name="T58" fmla="*/ 2147483647 w 477"/>
                  <a:gd name="T59" fmla="*/ 2147483647 h 358"/>
                  <a:gd name="T60" fmla="*/ 2147483647 w 477"/>
                  <a:gd name="T61" fmla="*/ 2147483647 h 358"/>
                  <a:gd name="T62" fmla="*/ 2147483647 w 477"/>
                  <a:gd name="T63" fmla="*/ 2147483647 h 358"/>
                  <a:gd name="T64" fmla="*/ 2147483647 w 477"/>
                  <a:gd name="T65" fmla="*/ 2147483647 h 358"/>
                  <a:gd name="T66" fmla="*/ 2147483647 w 477"/>
                  <a:gd name="T67" fmla="*/ 2147483647 h 358"/>
                  <a:gd name="T68" fmla="*/ 2147483647 w 477"/>
                  <a:gd name="T69" fmla="*/ 2147483647 h 358"/>
                  <a:gd name="T70" fmla="*/ 2147483647 w 477"/>
                  <a:gd name="T71" fmla="*/ 2147483647 h 358"/>
                  <a:gd name="T72" fmla="*/ 2147483647 w 477"/>
                  <a:gd name="T73" fmla="*/ 2147483647 h 3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77"/>
                  <a:gd name="T112" fmla="*/ 0 h 358"/>
                  <a:gd name="T113" fmla="*/ 477 w 477"/>
                  <a:gd name="T114" fmla="*/ 358 h 358"/>
                  <a:gd name="connsiteX0" fmla="*/ 3913 w 10000"/>
                  <a:gd name="connsiteY0" fmla="*/ 6626 h 10000"/>
                  <a:gd name="connsiteX1" fmla="*/ 3417 w 10000"/>
                  <a:gd name="connsiteY1" fmla="*/ 6572 h 10000"/>
                  <a:gd name="connsiteX2" fmla="*/ 2445 w 10000"/>
                  <a:gd name="connsiteY2" fmla="*/ 6712 h 10000"/>
                  <a:gd name="connsiteX3" fmla="*/ 2408 w 10000"/>
                  <a:gd name="connsiteY3" fmla="*/ 8442 h 10000"/>
                  <a:gd name="connsiteX4" fmla="*/ 1659 w 10000"/>
                  <a:gd name="connsiteY4" fmla="*/ 10000 h 10000"/>
                  <a:gd name="connsiteX5" fmla="*/ 753 w 10000"/>
                  <a:gd name="connsiteY5" fmla="*/ 8968 h 10000"/>
                  <a:gd name="connsiteX6" fmla="*/ 558 w 10000"/>
                  <a:gd name="connsiteY6" fmla="*/ 7679 h 10000"/>
                  <a:gd name="connsiteX7" fmla="*/ 881 w 10000"/>
                  <a:gd name="connsiteY7" fmla="*/ 5274 h 10000"/>
                  <a:gd name="connsiteX8" fmla="*/ 1141 w 10000"/>
                  <a:gd name="connsiteY8" fmla="*/ 5360 h 10000"/>
                  <a:gd name="connsiteX9" fmla="*/ 1853 w 10000"/>
                  <a:gd name="connsiteY9" fmla="*/ 5274 h 10000"/>
                  <a:gd name="connsiteX10" fmla="*/ 1529 w 10000"/>
                  <a:gd name="connsiteY10" fmla="*/ 5188 h 10000"/>
                  <a:gd name="connsiteX11" fmla="*/ 1141 w 10000"/>
                  <a:gd name="connsiteY11" fmla="*/ 5016 h 10000"/>
                  <a:gd name="connsiteX12" fmla="*/ 105 w 10000"/>
                  <a:gd name="connsiteY12" fmla="*/ 4587 h 10000"/>
                  <a:gd name="connsiteX13" fmla="*/ 363 w 10000"/>
                  <a:gd name="connsiteY13" fmla="*/ 3039 h 10000"/>
                  <a:gd name="connsiteX14" fmla="*/ 2889 w 10000"/>
                  <a:gd name="connsiteY14" fmla="*/ 2868 h 10000"/>
                  <a:gd name="connsiteX15" fmla="*/ 3990 w 10000"/>
                  <a:gd name="connsiteY15" fmla="*/ 1493 h 10000"/>
                  <a:gd name="connsiteX16" fmla="*/ 4444 w 10000"/>
                  <a:gd name="connsiteY16" fmla="*/ 548 h 10000"/>
                  <a:gd name="connsiteX17" fmla="*/ 5155 w 10000"/>
                  <a:gd name="connsiteY17" fmla="*/ 720 h 10000"/>
                  <a:gd name="connsiteX18" fmla="*/ 5738 w 10000"/>
                  <a:gd name="connsiteY18" fmla="*/ 2009 h 10000"/>
                  <a:gd name="connsiteX19" fmla="*/ 6063 w 10000"/>
                  <a:gd name="connsiteY19" fmla="*/ 1493 h 10000"/>
                  <a:gd name="connsiteX20" fmla="*/ 6451 w 10000"/>
                  <a:gd name="connsiteY20" fmla="*/ 1321 h 10000"/>
                  <a:gd name="connsiteX21" fmla="*/ 6645 w 10000"/>
                  <a:gd name="connsiteY21" fmla="*/ 1236 h 10000"/>
                  <a:gd name="connsiteX22" fmla="*/ 6969 w 10000"/>
                  <a:gd name="connsiteY22" fmla="*/ 548 h 10000"/>
                  <a:gd name="connsiteX23" fmla="*/ 7423 w 10000"/>
                  <a:gd name="connsiteY23" fmla="*/ 32 h 10000"/>
                  <a:gd name="connsiteX24" fmla="*/ 9106 w 10000"/>
                  <a:gd name="connsiteY24" fmla="*/ 634 h 10000"/>
                  <a:gd name="connsiteX25" fmla="*/ 8717 w 10000"/>
                  <a:gd name="connsiteY25" fmla="*/ 2953 h 10000"/>
                  <a:gd name="connsiteX26" fmla="*/ 9236 w 10000"/>
                  <a:gd name="connsiteY26" fmla="*/ 3899 h 10000"/>
                  <a:gd name="connsiteX27" fmla="*/ 9819 w 10000"/>
                  <a:gd name="connsiteY27" fmla="*/ 4414 h 10000"/>
                  <a:gd name="connsiteX28" fmla="*/ 9430 w 10000"/>
                  <a:gd name="connsiteY28" fmla="*/ 6477 h 10000"/>
                  <a:gd name="connsiteX29" fmla="*/ 8977 w 10000"/>
                  <a:gd name="connsiteY29" fmla="*/ 7079 h 10000"/>
                  <a:gd name="connsiteX30" fmla="*/ 8459 w 10000"/>
                  <a:gd name="connsiteY30" fmla="*/ 7594 h 10000"/>
                  <a:gd name="connsiteX31" fmla="*/ 7941 w 10000"/>
                  <a:gd name="connsiteY31" fmla="*/ 8195 h 10000"/>
                  <a:gd name="connsiteX32" fmla="*/ 6812 w 10000"/>
                  <a:gd name="connsiteY32" fmla="*/ 8954 h 10000"/>
                  <a:gd name="connsiteX33" fmla="*/ 5945 w 10000"/>
                  <a:gd name="connsiteY33" fmla="*/ 7097 h 10000"/>
                  <a:gd name="connsiteX34" fmla="*/ 5311 w 10000"/>
                  <a:gd name="connsiteY34" fmla="*/ 6688 h 10000"/>
                  <a:gd name="connsiteX35" fmla="*/ 4845 w 10000"/>
                  <a:gd name="connsiteY35" fmla="*/ 6608 h 10000"/>
                  <a:gd name="connsiteX36" fmla="*/ 3913 w 10000"/>
                  <a:gd name="connsiteY36" fmla="*/ 6626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3913" y="6626"/>
                    </a:moveTo>
                    <a:cubicBezTo>
                      <a:pt x="4259" y="7084"/>
                      <a:pt x="3007" y="6228"/>
                      <a:pt x="3417" y="6572"/>
                    </a:cubicBezTo>
                    <a:cubicBezTo>
                      <a:pt x="3741" y="7832"/>
                      <a:pt x="2920" y="6082"/>
                      <a:pt x="2445" y="6712"/>
                    </a:cubicBezTo>
                    <a:cubicBezTo>
                      <a:pt x="2294" y="7313"/>
                      <a:pt x="2883" y="8500"/>
                      <a:pt x="2408" y="8442"/>
                    </a:cubicBezTo>
                    <a:cubicBezTo>
                      <a:pt x="1912" y="8529"/>
                      <a:pt x="2133" y="9828"/>
                      <a:pt x="1659" y="10000"/>
                    </a:cubicBezTo>
                    <a:cubicBezTo>
                      <a:pt x="1141" y="9828"/>
                      <a:pt x="1162" y="9313"/>
                      <a:pt x="753" y="8968"/>
                    </a:cubicBezTo>
                    <a:cubicBezTo>
                      <a:pt x="688" y="8510"/>
                      <a:pt x="601" y="8138"/>
                      <a:pt x="558" y="7679"/>
                    </a:cubicBezTo>
                    <a:cubicBezTo>
                      <a:pt x="580" y="7250"/>
                      <a:pt x="277" y="5531"/>
                      <a:pt x="881" y="5274"/>
                    </a:cubicBezTo>
                    <a:cubicBezTo>
                      <a:pt x="968" y="5303"/>
                      <a:pt x="1054" y="5360"/>
                      <a:pt x="1141" y="5360"/>
                    </a:cubicBezTo>
                    <a:cubicBezTo>
                      <a:pt x="1379" y="5360"/>
                      <a:pt x="1637" y="5360"/>
                      <a:pt x="1853" y="5274"/>
                    </a:cubicBezTo>
                    <a:cubicBezTo>
                      <a:pt x="1961" y="5216"/>
                      <a:pt x="1637" y="5216"/>
                      <a:pt x="1529" y="5188"/>
                    </a:cubicBezTo>
                    <a:lnTo>
                      <a:pt x="1141" y="5016"/>
                    </a:lnTo>
                    <a:cubicBezTo>
                      <a:pt x="774" y="4902"/>
                      <a:pt x="428" y="4873"/>
                      <a:pt x="105" y="4587"/>
                    </a:cubicBezTo>
                    <a:cubicBezTo>
                      <a:pt x="-46" y="3985"/>
                      <a:pt x="-90" y="3440"/>
                      <a:pt x="363" y="3039"/>
                    </a:cubicBezTo>
                    <a:cubicBezTo>
                      <a:pt x="1227" y="3097"/>
                      <a:pt x="2026" y="3039"/>
                      <a:pt x="2889" y="2868"/>
                    </a:cubicBezTo>
                    <a:cubicBezTo>
                      <a:pt x="3214" y="2581"/>
                      <a:pt x="3753" y="1951"/>
                      <a:pt x="3990" y="1493"/>
                    </a:cubicBezTo>
                    <a:cubicBezTo>
                      <a:pt x="4055" y="806"/>
                      <a:pt x="3990" y="749"/>
                      <a:pt x="4444" y="548"/>
                    </a:cubicBezTo>
                    <a:cubicBezTo>
                      <a:pt x="4681" y="576"/>
                      <a:pt x="4984" y="490"/>
                      <a:pt x="5155" y="720"/>
                    </a:cubicBezTo>
                    <a:cubicBezTo>
                      <a:pt x="5437" y="1092"/>
                      <a:pt x="5134" y="1750"/>
                      <a:pt x="5738" y="2009"/>
                    </a:cubicBezTo>
                    <a:cubicBezTo>
                      <a:pt x="5825" y="1837"/>
                      <a:pt x="5933" y="1579"/>
                      <a:pt x="6063" y="1493"/>
                    </a:cubicBezTo>
                    <a:cubicBezTo>
                      <a:pt x="6192" y="1407"/>
                      <a:pt x="6321" y="1378"/>
                      <a:pt x="6451" y="1321"/>
                    </a:cubicBezTo>
                    <a:lnTo>
                      <a:pt x="6645" y="1236"/>
                    </a:lnTo>
                    <a:cubicBezTo>
                      <a:pt x="6797" y="634"/>
                      <a:pt x="6667" y="834"/>
                      <a:pt x="6969" y="548"/>
                    </a:cubicBezTo>
                    <a:cubicBezTo>
                      <a:pt x="7055" y="204"/>
                      <a:pt x="7163" y="147"/>
                      <a:pt x="7423" y="32"/>
                    </a:cubicBezTo>
                    <a:cubicBezTo>
                      <a:pt x="7984" y="61"/>
                      <a:pt x="8977" y="-254"/>
                      <a:pt x="9106" y="634"/>
                    </a:cubicBezTo>
                    <a:cubicBezTo>
                      <a:pt x="8998" y="3498"/>
                      <a:pt x="9279" y="1865"/>
                      <a:pt x="8717" y="2953"/>
                    </a:cubicBezTo>
                    <a:cubicBezTo>
                      <a:pt x="8782" y="3613"/>
                      <a:pt x="8739" y="3756"/>
                      <a:pt x="9236" y="3899"/>
                    </a:cubicBezTo>
                    <a:cubicBezTo>
                      <a:pt x="9430" y="4157"/>
                      <a:pt x="9603" y="4215"/>
                      <a:pt x="9819" y="4414"/>
                    </a:cubicBezTo>
                    <a:cubicBezTo>
                      <a:pt x="10207" y="5188"/>
                      <a:pt x="9926" y="6047"/>
                      <a:pt x="9430" y="6477"/>
                    </a:cubicBezTo>
                    <a:cubicBezTo>
                      <a:pt x="9365" y="6735"/>
                      <a:pt x="8977" y="7079"/>
                      <a:pt x="8977" y="7079"/>
                    </a:cubicBezTo>
                    <a:cubicBezTo>
                      <a:pt x="8825" y="7365"/>
                      <a:pt x="8717" y="7479"/>
                      <a:pt x="8459" y="7594"/>
                    </a:cubicBezTo>
                    <a:cubicBezTo>
                      <a:pt x="8264" y="7852"/>
                      <a:pt x="8199" y="8080"/>
                      <a:pt x="7941" y="8195"/>
                    </a:cubicBezTo>
                    <a:cubicBezTo>
                      <a:pt x="7638" y="8596"/>
                      <a:pt x="7201" y="9125"/>
                      <a:pt x="6812" y="8954"/>
                    </a:cubicBezTo>
                    <a:cubicBezTo>
                      <a:pt x="6661" y="8380"/>
                      <a:pt x="6334" y="7442"/>
                      <a:pt x="5945" y="7097"/>
                    </a:cubicBezTo>
                    <a:cubicBezTo>
                      <a:pt x="5772" y="6754"/>
                      <a:pt x="5591" y="6945"/>
                      <a:pt x="5311" y="6688"/>
                    </a:cubicBezTo>
                    <a:cubicBezTo>
                      <a:pt x="5203" y="6573"/>
                      <a:pt x="4845" y="6608"/>
                      <a:pt x="4845" y="6608"/>
                    </a:cubicBezTo>
                    <a:cubicBezTo>
                      <a:pt x="3139" y="6694"/>
                      <a:pt x="3913" y="5796"/>
                      <a:pt x="3913" y="6626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4" name="Freeform 74"/>
              <p:cNvSpPr/>
              <p:nvPr/>
            </p:nvSpPr>
            <p:spPr bwMode="auto">
              <a:xfrm>
                <a:off x="4726042" y="6458269"/>
                <a:ext cx="1059459" cy="816023"/>
              </a:xfrm>
              <a:custGeom>
                <a:gdLst>
                  <a:gd name="T0" fmla="*/ 2147483647 w 587"/>
                  <a:gd name="T1" fmla="*/ 2147483647 h 444"/>
                  <a:gd name="T2" fmla="*/ 2147483647 w 587"/>
                  <a:gd name="T3" fmla="*/ 2147483647 h 444"/>
                  <a:gd name="T4" fmla="*/ 2147483647 w 587"/>
                  <a:gd name="T5" fmla="*/ 2147483647 h 444"/>
                  <a:gd name="T6" fmla="*/ 2147483647 w 587"/>
                  <a:gd name="T7" fmla="*/ 2147483647 h 444"/>
                  <a:gd name="T8" fmla="*/ 2147483647 w 587"/>
                  <a:gd name="T9" fmla="*/ 2147483647 h 444"/>
                  <a:gd name="T10" fmla="*/ 2147483647 w 587"/>
                  <a:gd name="T11" fmla="*/ 2147483647 h 444"/>
                  <a:gd name="T12" fmla="*/ 2147483647 w 587"/>
                  <a:gd name="T13" fmla="*/ 2147483647 h 444"/>
                  <a:gd name="T14" fmla="*/ 2147483647 w 587"/>
                  <a:gd name="T15" fmla="*/ 2147483647 h 444"/>
                  <a:gd name="T16" fmla="*/ 2147483647 w 587"/>
                  <a:gd name="T17" fmla="*/ 2147483647 h 444"/>
                  <a:gd name="T18" fmla="*/ 2147483647 w 587"/>
                  <a:gd name="T19" fmla="*/ 2147483647 h 444"/>
                  <a:gd name="T20" fmla="*/ 2147483647 w 587"/>
                  <a:gd name="T21" fmla="*/ 2147483647 h 444"/>
                  <a:gd name="T22" fmla="*/ 2147483647 w 587"/>
                  <a:gd name="T23" fmla="*/ 2147483647 h 444"/>
                  <a:gd name="T24" fmla="*/ 2147483647 w 587"/>
                  <a:gd name="T25" fmla="*/ 2147483647 h 444"/>
                  <a:gd name="T26" fmla="*/ 2147483647 w 587"/>
                  <a:gd name="T27" fmla="*/ 2147483647 h 444"/>
                  <a:gd name="T28" fmla="*/ 2147483647 w 587"/>
                  <a:gd name="T29" fmla="*/ 2147483647 h 444"/>
                  <a:gd name="T30" fmla="*/ 2147483647 w 587"/>
                  <a:gd name="T31" fmla="*/ 2147483647 h 444"/>
                  <a:gd name="T32" fmla="*/ 2147483647 w 587"/>
                  <a:gd name="T33" fmla="*/ 2147483647 h 444"/>
                  <a:gd name="T34" fmla="*/ 2147483647 w 587"/>
                  <a:gd name="T35" fmla="*/ 2147483647 h 444"/>
                  <a:gd name="T36" fmla="*/ 2147483647 w 587"/>
                  <a:gd name="T37" fmla="*/ 2147483647 h 444"/>
                  <a:gd name="T38" fmla="*/ 2147483647 w 587"/>
                  <a:gd name="T39" fmla="*/ 2147483647 h 444"/>
                  <a:gd name="T40" fmla="*/ 2147483647 w 587"/>
                  <a:gd name="T41" fmla="*/ 2147483647 h 444"/>
                  <a:gd name="T42" fmla="*/ 2147483647 w 587"/>
                  <a:gd name="T43" fmla="*/ 2147483647 h 444"/>
                  <a:gd name="T44" fmla="*/ 2147483647 w 587"/>
                  <a:gd name="T45" fmla="*/ 2147483647 h 444"/>
                  <a:gd name="T46" fmla="*/ 2147483647 w 587"/>
                  <a:gd name="T47" fmla="*/ 2147483647 h 444"/>
                  <a:gd name="T48" fmla="*/ 2147483647 w 587"/>
                  <a:gd name="T49" fmla="*/ 0 h 444"/>
                  <a:gd name="T50" fmla="*/ 2147483647 w 587"/>
                  <a:gd name="T51" fmla="*/ 2147483647 h 444"/>
                  <a:gd name="T52" fmla="*/ 2147483647 w 587"/>
                  <a:gd name="T53" fmla="*/ 2147483647 h 444"/>
                  <a:gd name="T54" fmla="*/ 2147483647 w 587"/>
                  <a:gd name="T55" fmla="*/ 2147483647 h 444"/>
                  <a:gd name="T56" fmla="*/ 2147483647 w 587"/>
                  <a:gd name="T57" fmla="*/ 2147483647 h 444"/>
                  <a:gd name="T58" fmla="*/ 2147483647 w 587"/>
                  <a:gd name="T59" fmla="*/ 2147483647 h 444"/>
                  <a:gd name="T60" fmla="*/ 2147483647 w 587"/>
                  <a:gd name="T61" fmla="*/ 2147483647 h 444"/>
                  <a:gd name="T62" fmla="*/ 2147483647 w 587"/>
                  <a:gd name="T63" fmla="*/ 2147483647 h 444"/>
                  <a:gd name="T64" fmla="*/ 2147483647 w 587"/>
                  <a:gd name="T65" fmla="*/ 2147483647 h 444"/>
                  <a:gd name="T66" fmla="*/ 2147483647 w 587"/>
                  <a:gd name="T67" fmla="*/ 2147483647 h 444"/>
                  <a:gd name="T68" fmla="*/ 2147483647 w 587"/>
                  <a:gd name="T69" fmla="*/ 2147483647 h 444"/>
                  <a:gd name="T70" fmla="*/ 2147483647 w 587"/>
                  <a:gd name="T71" fmla="*/ 2147483647 h 444"/>
                  <a:gd name="T72" fmla="*/ 2147483647 w 587"/>
                  <a:gd name="T73" fmla="*/ 2147483647 h 444"/>
                  <a:gd name="T74" fmla="*/ 2147483647 w 587"/>
                  <a:gd name="T75" fmla="*/ 2147483647 h 444"/>
                  <a:gd name="T76" fmla="*/ 2147483647 w 587"/>
                  <a:gd name="T77" fmla="*/ 2147483647 h 444"/>
                  <a:gd name="T78" fmla="*/ 2147483647 w 587"/>
                  <a:gd name="T79" fmla="*/ 2147483647 h 444"/>
                  <a:gd name="T80" fmla="*/ 2147483647 w 587"/>
                  <a:gd name="T81" fmla="*/ 2147483647 h 444"/>
                  <a:gd name="T82" fmla="*/ 2147483647 w 587"/>
                  <a:gd name="T83" fmla="*/ 2147483647 h 444"/>
                  <a:gd name="T84" fmla="*/ 2147483647 w 587"/>
                  <a:gd name="T85" fmla="*/ 2147483647 h 444"/>
                  <a:gd name="T86" fmla="*/ 2147483647 w 587"/>
                  <a:gd name="T87" fmla="*/ 2147483647 h 444"/>
                  <a:gd name="T88" fmla="*/ 2147483647 w 587"/>
                  <a:gd name="T89" fmla="*/ 2147483647 h 444"/>
                  <a:gd name="T90" fmla="*/ 2147483647 w 587"/>
                  <a:gd name="T91" fmla="*/ 2147483647 h 444"/>
                  <a:gd name="T92" fmla="*/ 2147483647 w 587"/>
                  <a:gd name="T93" fmla="*/ 2147483647 h 444"/>
                  <a:gd name="T94" fmla="*/ 2147483647 w 587"/>
                  <a:gd name="T95" fmla="*/ 2147483647 h 444"/>
                  <a:gd name="T96" fmla="*/ 2147483647 w 587"/>
                  <a:gd name="T97" fmla="*/ 2147483647 h 444"/>
                  <a:gd name="T98" fmla="*/ 2147483647 w 587"/>
                  <a:gd name="T99" fmla="*/ 2147483647 h 4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87"/>
                  <a:gd name="T151" fmla="*/ 0 h 444"/>
                  <a:gd name="T152" fmla="*/ 587 w 587"/>
                  <a:gd name="T153" fmla="*/ 444 h 444"/>
                  <a:gd name="connsiteX0" fmla="*/ 5778 w 10000"/>
                  <a:gd name="connsiteY0" fmla="*/ 7517 h 9880"/>
                  <a:gd name="connsiteX1" fmla="*/ 5117 w 10000"/>
                  <a:gd name="connsiteY1" fmla="*/ 9033 h 9880"/>
                  <a:gd name="connsiteX2" fmla="*/ 4733 w 10000"/>
                  <a:gd name="connsiteY2" fmla="*/ 8434 h 9880"/>
                  <a:gd name="connsiteX3" fmla="*/ 4519 w 10000"/>
                  <a:gd name="connsiteY3" fmla="*/ 8346 h 9880"/>
                  <a:gd name="connsiteX4" fmla="*/ 4275 w 10000"/>
                  <a:gd name="connsiteY4" fmla="*/ 8103 h 9880"/>
                  <a:gd name="connsiteX5" fmla="*/ 3912 w 10000"/>
                  <a:gd name="connsiteY5" fmla="*/ 7925 h 9880"/>
                  <a:gd name="connsiteX6" fmla="*/ 3740 w 10000"/>
                  <a:gd name="connsiteY6" fmla="*/ 8052 h 9880"/>
                  <a:gd name="connsiteX7" fmla="*/ 2832 w 10000"/>
                  <a:gd name="connsiteY7" fmla="*/ 8575 h 9880"/>
                  <a:gd name="connsiteX8" fmla="*/ 2273 w 10000"/>
                  <a:gd name="connsiteY8" fmla="*/ 9407 h 9880"/>
                  <a:gd name="connsiteX9" fmla="*/ 709 w 10000"/>
                  <a:gd name="connsiteY9" fmla="*/ 9858 h 9880"/>
                  <a:gd name="connsiteX10" fmla="*/ 52 w 10000"/>
                  <a:gd name="connsiteY10" fmla="*/ 9413 h 9880"/>
                  <a:gd name="connsiteX11" fmla="*/ 396 w 10000"/>
                  <a:gd name="connsiteY11" fmla="*/ 8482 h 9880"/>
                  <a:gd name="connsiteX12" fmla="*/ 751 w 10000"/>
                  <a:gd name="connsiteY12" fmla="*/ 8345 h 9880"/>
                  <a:gd name="connsiteX13" fmla="*/ 1056 w 10000"/>
                  <a:gd name="connsiteY13" fmla="*/ 8137 h 9880"/>
                  <a:gd name="connsiteX14" fmla="*/ 1818 w 10000"/>
                  <a:gd name="connsiteY14" fmla="*/ 7585 h 9880"/>
                  <a:gd name="connsiteX15" fmla="*/ 2223 w 10000"/>
                  <a:gd name="connsiteY15" fmla="*/ 6551 h 9880"/>
                  <a:gd name="connsiteX16" fmla="*/ 2427 w 10000"/>
                  <a:gd name="connsiteY16" fmla="*/ 5793 h 9880"/>
                  <a:gd name="connsiteX17" fmla="*/ 1462 w 10000"/>
                  <a:gd name="connsiteY17" fmla="*/ 4620 h 9880"/>
                  <a:gd name="connsiteX18" fmla="*/ 1564 w 10000"/>
                  <a:gd name="connsiteY18" fmla="*/ 3930 h 9880"/>
                  <a:gd name="connsiteX19" fmla="*/ 1818 w 10000"/>
                  <a:gd name="connsiteY19" fmla="*/ 2965 h 9880"/>
                  <a:gd name="connsiteX20" fmla="*/ 1869 w 10000"/>
                  <a:gd name="connsiteY20" fmla="*/ 2414 h 9880"/>
                  <a:gd name="connsiteX21" fmla="*/ 2833 w 10000"/>
                  <a:gd name="connsiteY21" fmla="*/ 1931 h 9880"/>
                  <a:gd name="connsiteX22" fmla="*/ 4001 w 10000"/>
                  <a:gd name="connsiteY22" fmla="*/ 1931 h 9880"/>
                  <a:gd name="connsiteX23" fmla="*/ 5372 w 10000"/>
                  <a:gd name="connsiteY23" fmla="*/ 1862 h 9880"/>
                  <a:gd name="connsiteX24" fmla="*/ 5930 w 10000"/>
                  <a:gd name="connsiteY24" fmla="*/ 1310 h 9880"/>
                  <a:gd name="connsiteX25" fmla="*/ 6235 w 10000"/>
                  <a:gd name="connsiteY25" fmla="*/ 0 h 9880"/>
                  <a:gd name="connsiteX26" fmla="*/ 6692 w 10000"/>
                  <a:gd name="connsiteY26" fmla="*/ 552 h 9880"/>
                  <a:gd name="connsiteX27" fmla="*/ 6793 w 10000"/>
                  <a:gd name="connsiteY27" fmla="*/ 758 h 9880"/>
                  <a:gd name="connsiteX28" fmla="*/ 7199 w 10000"/>
                  <a:gd name="connsiteY28" fmla="*/ 1448 h 9880"/>
                  <a:gd name="connsiteX29" fmla="*/ 6742 w 10000"/>
                  <a:gd name="connsiteY29" fmla="*/ 1724 h 9880"/>
                  <a:gd name="connsiteX30" fmla="*/ 6742 w 10000"/>
                  <a:gd name="connsiteY30" fmla="*/ 2827 h 9880"/>
                  <a:gd name="connsiteX31" fmla="*/ 7149 w 10000"/>
                  <a:gd name="connsiteY31" fmla="*/ 3172 h 9880"/>
                  <a:gd name="connsiteX32" fmla="*/ 7351 w 10000"/>
                  <a:gd name="connsiteY32" fmla="*/ 3379 h 9880"/>
                  <a:gd name="connsiteX33" fmla="*/ 7555 w 10000"/>
                  <a:gd name="connsiteY33" fmla="*/ 3448 h 9880"/>
                  <a:gd name="connsiteX34" fmla="*/ 7656 w 10000"/>
                  <a:gd name="connsiteY34" fmla="*/ 3655 h 9880"/>
                  <a:gd name="connsiteX35" fmla="*/ 7960 w 10000"/>
                  <a:gd name="connsiteY35" fmla="*/ 3793 h 9880"/>
                  <a:gd name="connsiteX36" fmla="*/ 8265 w 10000"/>
                  <a:gd name="connsiteY36" fmla="*/ 3724 h 9880"/>
                  <a:gd name="connsiteX37" fmla="*/ 8316 w 10000"/>
                  <a:gd name="connsiteY37" fmla="*/ 3241 h 9880"/>
                  <a:gd name="connsiteX38" fmla="*/ 8773 w 10000"/>
                  <a:gd name="connsiteY38" fmla="*/ 3379 h 9880"/>
                  <a:gd name="connsiteX39" fmla="*/ 9027 w 10000"/>
                  <a:gd name="connsiteY39" fmla="*/ 3724 h 9880"/>
                  <a:gd name="connsiteX40" fmla="*/ 9331 w 10000"/>
                  <a:gd name="connsiteY40" fmla="*/ 3862 h 9880"/>
                  <a:gd name="connsiteX41" fmla="*/ 9788 w 10000"/>
                  <a:gd name="connsiteY41" fmla="*/ 4620 h 9880"/>
                  <a:gd name="connsiteX42" fmla="*/ 9839 w 10000"/>
                  <a:gd name="connsiteY42" fmla="*/ 5172 h 9880"/>
                  <a:gd name="connsiteX43" fmla="*/ 8215 w 10000"/>
                  <a:gd name="connsiteY43" fmla="*/ 5103 h 9880"/>
                  <a:gd name="connsiteX44" fmla="*/ 7910 w 10000"/>
                  <a:gd name="connsiteY44" fmla="*/ 4965 h 9880"/>
                  <a:gd name="connsiteX45" fmla="*/ 8063 w 10000"/>
                  <a:gd name="connsiteY45" fmla="*/ 5655 h 9880"/>
                  <a:gd name="connsiteX46" fmla="*/ 7707 w 10000"/>
                  <a:gd name="connsiteY46" fmla="*/ 8137 h 9880"/>
                  <a:gd name="connsiteX47" fmla="*/ 6488 w 10000"/>
                  <a:gd name="connsiteY47" fmla="*/ 8413 h 9880"/>
                  <a:gd name="connsiteX48" fmla="*/ 6539 w 10000"/>
                  <a:gd name="connsiteY48" fmla="*/ 7655 h 9880"/>
                  <a:gd name="connsiteX49" fmla="*/ 5677 w 10000"/>
                  <a:gd name="connsiteY49" fmla="*/ 7585 h 9880"/>
                  <a:gd name="connsiteX50" fmla="*/ 5778 w 10000"/>
                  <a:gd name="connsiteY50" fmla="*/ 7517 h 98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000" h="9880">
                    <a:moveTo>
                      <a:pt x="5778" y="7517"/>
                    </a:moveTo>
                    <a:cubicBezTo>
                      <a:pt x="4881" y="7631"/>
                      <a:pt x="5253" y="7701"/>
                      <a:pt x="5117" y="9033"/>
                    </a:cubicBezTo>
                    <a:cubicBezTo>
                      <a:pt x="5083" y="9402"/>
                      <a:pt x="4936" y="8251"/>
                      <a:pt x="4733" y="8434"/>
                    </a:cubicBezTo>
                    <a:cubicBezTo>
                      <a:pt x="5021" y="8688"/>
                      <a:pt x="4417" y="7955"/>
                      <a:pt x="4519" y="8346"/>
                    </a:cubicBezTo>
                    <a:cubicBezTo>
                      <a:pt x="4483" y="8417"/>
                      <a:pt x="4385" y="8068"/>
                      <a:pt x="4275" y="8103"/>
                    </a:cubicBezTo>
                    <a:cubicBezTo>
                      <a:pt x="4165" y="8137"/>
                      <a:pt x="3988" y="8275"/>
                      <a:pt x="3912" y="7925"/>
                    </a:cubicBezTo>
                    <a:cubicBezTo>
                      <a:pt x="3743" y="7925"/>
                      <a:pt x="3875" y="8098"/>
                      <a:pt x="3740" y="8052"/>
                    </a:cubicBezTo>
                    <a:cubicBezTo>
                      <a:pt x="3621" y="7822"/>
                      <a:pt x="3001" y="8735"/>
                      <a:pt x="2832" y="8575"/>
                    </a:cubicBezTo>
                    <a:cubicBezTo>
                      <a:pt x="2612" y="8644"/>
                      <a:pt x="2477" y="9499"/>
                      <a:pt x="2273" y="9407"/>
                    </a:cubicBezTo>
                    <a:cubicBezTo>
                      <a:pt x="1935" y="9269"/>
                      <a:pt x="1064" y="10018"/>
                      <a:pt x="709" y="9858"/>
                    </a:cubicBezTo>
                    <a:cubicBezTo>
                      <a:pt x="371" y="9628"/>
                      <a:pt x="204" y="9483"/>
                      <a:pt x="52" y="9413"/>
                    </a:cubicBezTo>
                    <a:cubicBezTo>
                      <a:pt x="-117" y="9344"/>
                      <a:pt x="159" y="8712"/>
                      <a:pt x="396" y="8482"/>
                    </a:cubicBezTo>
                    <a:cubicBezTo>
                      <a:pt x="498" y="8390"/>
                      <a:pt x="633" y="8413"/>
                      <a:pt x="751" y="8345"/>
                    </a:cubicBezTo>
                    <a:cubicBezTo>
                      <a:pt x="1140" y="8068"/>
                      <a:pt x="667" y="8321"/>
                      <a:pt x="1056" y="8137"/>
                    </a:cubicBezTo>
                    <a:cubicBezTo>
                      <a:pt x="1225" y="7770"/>
                      <a:pt x="1564" y="7816"/>
                      <a:pt x="1818" y="7585"/>
                    </a:cubicBezTo>
                    <a:cubicBezTo>
                      <a:pt x="1902" y="7264"/>
                      <a:pt x="2071" y="6850"/>
                      <a:pt x="2223" y="6551"/>
                    </a:cubicBezTo>
                    <a:cubicBezTo>
                      <a:pt x="2274" y="6230"/>
                      <a:pt x="2292" y="6045"/>
                      <a:pt x="2427" y="5793"/>
                    </a:cubicBezTo>
                    <a:cubicBezTo>
                      <a:pt x="2562" y="5034"/>
                      <a:pt x="1902" y="4782"/>
                      <a:pt x="1462" y="4620"/>
                    </a:cubicBezTo>
                    <a:cubicBezTo>
                      <a:pt x="1344" y="4299"/>
                      <a:pt x="1513" y="4207"/>
                      <a:pt x="1564" y="3930"/>
                    </a:cubicBezTo>
                    <a:cubicBezTo>
                      <a:pt x="1614" y="3655"/>
                      <a:pt x="1766" y="3218"/>
                      <a:pt x="1818" y="2965"/>
                    </a:cubicBezTo>
                    <a:cubicBezTo>
                      <a:pt x="1835" y="2781"/>
                      <a:pt x="1749" y="2528"/>
                      <a:pt x="1869" y="2414"/>
                    </a:cubicBezTo>
                    <a:cubicBezTo>
                      <a:pt x="2122" y="2184"/>
                      <a:pt x="2528" y="1977"/>
                      <a:pt x="2833" y="1931"/>
                    </a:cubicBezTo>
                    <a:cubicBezTo>
                      <a:pt x="3188" y="1885"/>
                      <a:pt x="3594" y="1885"/>
                      <a:pt x="4001" y="1931"/>
                    </a:cubicBezTo>
                    <a:cubicBezTo>
                      <a:pt x="4424" y="1931"/>
                      <a:pt x="5050" y="1953"/>
                      <a:pt x="5372" y="1862"/>
                    </a:cubicBezTo>
                    <a:cubicBezTo>
                      <a:pt x="5795" y="1770"/>
                      <a:pt x="5795" y="1839"/>
                      <a:pt x="5930" y="1310"/>
                    </a:cubicBezTo>
                    <a:cubicBezTo>
                      <a:pt x="5981" y="804"/>
                      <a:pt x="6117" y="483"/>
                      <a:pt x="6235" y="0"/>
                    </a:cubicBezTo>
                    <a:cubicBezTo>
                      <a:pt x="6370" y="138"/>
                      <a:pt x="6557" y="483"/>
                      <a:pt x="6692" y="552"/>
                    </a:cubicBezTo>
                    <a:cubicBezTo>
                      <a:pt x="6793" y="598"/>
                      <a:pt x="6793" y="758"/>
                      <a:pt x="6793" y="758"/>
                    </a:cubicBezTo>
                    <a:cubicBezTo>
                      <a:pt x="6945" y="1081"/>
                      <a:pt x="7335" y="920"/>
                      <a:pt x="7199" y="1448"/>
                    </a:cubicBezTo>
                    <a:cubicBezTo>
                      <a:pt x="7149" y="1655"/>
                      <a:pt x="6742" y="1724"/>
                      <a:pt x="6742" y="1724"/>
                    </a:cubicBezTo>
                    <a:cubicBezTo>
                      <a:pt x="6557" y="2092"/>
                      <a:pt x="6624" y="2436"/>
                      <a:pt x="6742" y="2827"/>
                    </a:cubicBezTo>
                    <a:cubicBezTo>
                      <a:pt x="6810" y="3034"/>
                      <a:pt x="7149" y="3172"/>
                      <a:pt x="7149" y="3172"/>
                    </a:cubicBezTo>
                    <a:cubicBezTo>
                      <a:pt x="7216" y="3241"/>
                      <a:pt x="7284" y="3333"/>
                      <a:pt x="7351" y="3379"/>
                    </a:cubicBezTo>
                    <a:cubicBezTo>
                      <a:pt x="7419" y="3425"/>
                      <a:pt x="7504" y="3402"/>
                      <a:pt x="7555" y="3448"/>
                    </a:cubicBezTo>
                    <a:cubicBezTo>
                      <a:pt x="7606" y="3494"/>
                      <a:pt x="7606" y="3609"/>
                      <a:pt x="7656" y="3655"/>
                    </a:cubicBezTo>
                    <a:cubicBezTo>
                      <a:pt x="7741" y="3724"/>
                      <a:pt x="7960" y="3793"/>
                      <a:pt x="7960" y="3793"/>
                    </a:cubicBezTo>
                    <a:cubicBezTo>
                      <a:pt x="8063" y="3770"/>
                      <a:pt x="8198" y="3839"/>
                      <a:pt x="8265" y="3724"/>
                    </a:cubicBezTo>
                    <a:cubicBezTo>
                      <a:pt x="8350" y="3609"/>
                      <a:pt x="8232" y="3356"/>
                      <a:pt x="8316" y="3241"/>
                    </a:cubicBezTo>
                    <a:cubicBezTo>
                      <a:pt x="8367" y="3172"/>
                      <a:pt x="8689" y="3333"/>
                      <a:pt x="8773" y="3379"/>
                    </a:cubicBezTo>
                    <a:cubicBezTo>
                      <a:pt x="8841" y="3655"/>
                      <a:pt x="8790" y="3586"/>
                      <a:pt x="9027" y="3724"/>
                    </a:cubicBezTo>
                    <a:lnTo>
                      <a:pt x="9331" y="3862"/>
                    </a:lnTo>
                    <a:cubicBezTo>
                      <a:pt x="9400" y="4161"/>
                      <a:pt x="9586" y="4437"/>
                      <a:pt x="9788" y="4620"/>
                    </a:cubicBezTo>
                    <a:cubicBezTo>
                      <a:pt x="10026" y="5103"/>
                      <a:pt x="10093" y="4942"/>
                      <a:pt x="9839" y="5172"/>
                    </a:cubicBezTo>
                    <a:cubicBezTo>
                      <a:pt x="9298" y="5149"/>
                      <a:pt x="8756" y="5172"/>
                      <a:pt x="8215" y="5103"/>
                    </a:cubicBezTo>
                    <a:cubicBezTo>
                      <a:pt x="8113" y="5103"/>
                      <a:pt x="7910" y="4965"/>
                      <a:pt x="7910" y="4965"/>
                    </a:cubicBezTo>
                    <a:cubicBezTo>
                      <a:pt x="7825" y="5287"/>
                      <a:pt x="7808" y="5540"/>
                      <a:pt x="8063" y="5655"/>
                    </a:cubicBezTo>
                    <a:cubicBezTo>
                      <a:pt x="8181" y="6160"/>
                      <a:pt x="8299" y="7862"/>
                      <a:pt x="7707" y="8137"/>
                    </a:cubicBezTo>
                    <a:cubicBezTo>
                      <a:pt x="7402" y="8781"/>
                      <a:pt x="7183" y="8459"/>
                      <a:pt x="6488" y="8413"/>
                    </a:cubicBezTo>
                    <a:cubicBezTo>
                      <a:pt x="6167" y="8207"/>
                      <a:pt x="6793" y="7816"/>
                      <a:pt x="6539" y="7655"/>
                    </a:cubicBezTo>
                    <a:cubicBezTo>
                      <a:pt x="6438" y="7585"/>
                      <a:pt x="5574" y="7655"/>
                      <a:pt x="5677" y="7585"/>
                    </a:cubicBezTo>
                    <a:lnTo>
                      <a:pt x="5778" y="7517"/>
                    </a:ln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185" name="Freeform 75"/>
              <p:cNvSpPr/>
              <p:nvPr/>
            </p:nvSpPr>
            <p:spPr bwMode="auto">
              <a:xfrm>
                <a:off x="5555698" y="6577923"/>
                <a:ext cx="752475" cy="1042397"/>
              </a:xfrm>
              <a:custGeom>
                <a:gdLst>
                  <a:gd name="T0" fmla="*/ 2147483647 w 420"/>
                  <a:gd name="T1" fmla="*/ 2147483647 h 551"/>
                  <a:gd name="T2" fmla="*/ 2147483647 w 420"/>
                  <a:gd name="T3" fmla="*/ 2147483647 h 551"/>
                  <a:gd name="T4" fmla="*/ 2147483647 w 420"/>
                  <a:gd name="T5" fmla="*/ 2147483647 h 551"/>
                  <a:gd name="T6" fmla="*/ 2147483647 w 420"/>
                  <a:gd name="T7" fmla="*/ 2147483647 h 551"/>
                  <a:gd name="T8" fmla="*/ 2147483647 w 420"/>
                  <a:gd name="T9" fmla="*/ 2147483647 h 551"/>
                  <a:gd name="T10" fmla="*/ 2147483647 w 420"/>
                  <a:gd name="T11" fmla="*/ 2147483647 h 551"/>
                  <a:gd name="T12" fmla="*/ 2147483647 w 420"/>
                  <a:gd name="T13" fmla="*/ 2147483647 h 551"/>
                  <a:gd name="T14" fmla="*/ 2147483647 w 420"/>
                  <a:gd name="T15" fmla="*/ 2147483647 h 551"/>
                  <a:gd name="T16" fmla="*/ 2147483647 w 420"/>
                  <a:gd name="T17" fmla="*/ 2147483647 h 551"/>
                  <a:gd name="T18" fmla="*/ 2147483647 w 420"/>
                  <a:gd name="T19" fmla="*/ 2147483647 h 551"/>
                  <a:gd name="T20" fmla="*/ 2147483647 w 420"/>
                  <a:gd name="T21" fmla="*/ 2147483647 h 551"/>
                  <a:gd name="T22" fmla="*/ 2147483647 w 420"/>
                  <a:gd name="T23" fmla="*/ 2147483647 h 551"/>
                  <a:gd name="T24" fmla="*/ 2147483647 w 420"/>
                  <a:gd name="T25" fmla="*/ 2147483647 h 551"/>
                  <a:gd name="T26" fmla="*/ 2147483647 w 420"/>
                  <a:gd name="T27" fmla="*/ 2147483647 h 551"/>
                  <a:gd name="T28" fmla="*/ 2147483647 w 420"/>
                  <a:gd name="T29" fmla="*/ 2147483647 h 551"/>
                  <a:gd name="T30" fmla="*/ 2147483647 w 420"/>
                  <a:gd name="T31" fmla="*/ 2147483647 h 551"/>
                  <a:gd name="T32" fmla="*/ 2147483647 w 420"/>
                  <a:gd name="T33" fmla="*/ 2147483647 h 551"/>
                  <a:gd name="T34" fmla="*/ 0 w 420"/>
                  <a:gd name="T35" fmla="*/ 2147483647 h 551"/>
                  <a:gd name="T36" fmla="*/ 2147483647 w 420"/>
                  <a:gd name="T37" fmla="*/ 2147483647 h 551"/>
                  <a:gd name="T38" fmla="*/ 2147483647 w 420"/>
                  <a:gd name="T39" fmla="*/ 2147483647 h 551"/>
                  <a:gd name="T40" fmla="*/ 2147483647 w 420"/>
                  <a:gd name="T41" fmla="*/ 2147483647 h 551"/>
                  <a:gd name="T42" fmla="*/ 2147483647 w 420"/>
                  <a:gd name="T43" fmla="*/ 2147483647 h 551"/>
                  <a:gd name="T44" fmla="*/ 2147483647 w 420"/>
                  <a:gd name="T45" fmla="*/ 2147483647 h 551"/>
                  <a:gd name="T46" fmla="*/ 2147483647 w 420"/>
                  <a:gd name="T47" fmla="*/ 2147483647 h 551"/>
                  <a:gd name="T48" fmla="*/ 2147483647 w 420"/>
                  <a:gd name="T49" fmla="*/ 2147483647 h 551"/>
                  <a:gd name="T50" fmla="*/ 2147483647 w 420"/>
                  <a:gd name="T51" fmla="*/ 2147483647 h 551"/>
                  <a:gd name="T52" fmla="*/ 2147483647 w 420"/>
                  <a:gd name="T53" fmla="*/ 2147483647 h 551"/>
                  <a:gd name="T54" fmla="*/ 2147483647 w 420"/>
                  <a:gd name="T55" fmla="*/ 2147483647 h 551"/>
                  <a:gd name="T56" fmla="*/ 2147483647 w 420"/>
                  <a:gd name="T57" fmla="*/ 2147483647 h 551"/>
                  <a:gd name="T58" fmla="*/ 2147483647 w 420"/>
                  <a:gd name="T59" fmla="*/ 2147483647 h 551"/>
                  <a:gd name="T60" fmla="*/ 2147483647 w 420"/>
                  <a:gd name="T61" fmla="*/ 2147483647 h 551"/>
                  <a:gd name="T62" fmla="*/ 2147483647 w 420"/>
                  <a:gd name="T63" fmla="*/ 2147483647 h 551"/>
                  <a:gd name="T64" fmla="*/ 2147483647 w 420"/>
                  <a:gd name="T65" fmla="*/ 2147483647 h 551"/>
                  <a:gd name="T66" fmla="*/ 2147483647 w 420"/>
                  <a:gd name="T67" fmla="*/ 2147483647 h 551"/>
                  <a:gd name="T68" fmla="*/ 2147483647 w 420"/>
                  <a:gd name="T69" fmla="*/ 2147483647 h 551"/>
                  <a:gd name="T70" fmla="*/ 2147483647 w 420"/>
                  <a:gd name="T71" fmla="*/ 2147483647 h 551"/>
                  <a:gd name="T72" fmla="*/ 2147483647 w 420"/>
                  <a:gd name="T73" fmla="*/ 2147483647 h 55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0"/>
                  <a:gd name="T112" fmla="*/ 0 h 551"/>
                  <a:gd name="T113" fmla="*/ 420 w 420"/>
                  <a:gd name="T114" fmla="*/ 551 h 551"/>
                  <a:gd name="connsiteX0" fmla="*/ 10000 w 10000"/>
                  <a:gd name="connsiteY0" fmla="*/ 8087 h 10000"/>
                  <a:gd name="connsiteX1" fmla="*/ 9429 w 10000"/>
                  <a:gd name="connsiteY1" fmla="*/ 7760 h 10000"/>
                  <a:gd name="connsiteX2" fmla="*/ 8439 w 10000"/>
                  <a:gd name="connsiteY2" fmla="*/ 8443 h 10000"/>
                  <a:gd name="connsiteX3" fmla="*/ 8112 w 10000"/>
                  <a:gd name="connsiteY3" fmla="*/ 8174 h 10000"/>
                  <a:gd name="connsiteX4" fmla="*/ 7143 w 10000"/>
                  <a:gd name="connsiteY4" fmla="*/ 8525 h 10000"/>
                  <a:gd name="connsiteX5" fmla="*/ 6138 w 10000"/>
                  <a:gd name="connsiteY5" fmla="*/ 8278 h 10000"/>
                  <a:gd name="connsiteX6" fmla="*/ 6000 w 10000"/>
                  <a:gd name="connsiteY6" fmla="*/ 9562 h 10000"/>
                  <a:gd name="connsiteX7" fmla="*/ 5643 w 10000"/>
                  <a:gd name="connsiteY7" fmla="*/ 9891 h 10000"/>
                  <a:gd name="connsiteX8" fmla="*/ 5214 w 10000"/>
                  <a:gd name="connsiteY8" fmla="*/ 10000 h 10000"/>
                  <a:gd name="connsiteX9" fmla="*/ 4500 w 10000"/>
                  <a:gd name="connsiteY9" fmla="*/ 9672 h 10000"/>
                  <a:gd name="connsiteX10" fmla="*/ 4143 w 10000"/>
                  <a:gd name="connsiteY10" fmla="*/ 9180 h 10000"/>
                  <a:gd name="connsiteX11" fmla="*/ 3929 w 10000"/>
                  <a:gd name="connsiteY11" fmla="*/ 8252 h 10000"/>
                  <a:gd name="connsiteX12" fmla="*/ 4286 w 10000"/>
                  <a:gd name="connsiteY12" fmla="*/ 7486 h 10000"/>
                  <a:gd name="connsiteX13" fmla="*/ 3857 w 10000"/>
                  <a:gd name="connsiteY13" fmla="*/ 5628 h 10000"/>
                  <a:gd name="connsiteX14" fmla="*/ 4071 w 10000"/>
                  <a:gd name="connsiteY14" fmla="*/ 5192 h 10000"/>
                  <a:gd name="connsiteX15" fmla="*/ 1786 w 10000"/>
                  <a:gd name="connsiteY15" fmla="*/ 5082 h 10000"/>
                  <a:gd name="connsiteX16" fmla="*/ 500 w 10000"/>
                  <a:gd name="connsiteY16" fmla="*/ 4864 h 10000"/>
                  <a:gd name="connsiteX17" fmla="*/ 0 w 10000"/>
                  <a:gd name="connsiteY17" fmla="*/ 2896 h 10000"/>
                  <a:gd name="connsiteX18" fmla="*/ 1143 w 10000"/>
                  <a:gd name="connsiteY18" fmla="*/ 2951 h 10000"/>
                  <a:gd name="connsiteX19" fmla="*/ 3143 w 10000"/>
                  <a:gd name="connsiteY19" fmla="*/ 2896 h 10000"/>
                  <a:gd name="connsiteX20" fmla="*/ 3143 w 10000"/>
                  <a:gd name="connsiteY20" fmla="*/ 2568 h 10000"/>
                  <a:gd name="connsiteX21" fmla="*/ 2571 w 10000"/>
                  <a:gd name="connsiteY21" fmla="*/ 2022 h 10000"/>
                  <a:gd name="connsiteX22" fmla="*/ 2786 w 10000"/>
                  <a:gd name="connsiteY22" fmla="*/ 1093 h 10000"/>
                  <a:gd name="connsiteX23" fmla="*/ 3000 w 10000"/>
                  <a:gd name="connsiteY23" fmla="*/ 711 h 10000"/>
                  <a:gd name="connsiteX24" fmla="*/ 3429 w 10000"/>
                  <a:gd name="connsiteY24" fmla="*/ 0 h 10000"/>
                  <a:gd name="connsiteX25" fmla="*/ 4929 w 10000"/>
                  <a:gd name="connsiteY25" fmla="*/ 219 h 10000"/>
                  <a:gd name="connsiteX26" fmla="*/ 5643 w 10000"/>
                  <a:gd name="connsiteY26" fmla="*/ 601 h 10000"/>
                  <a:gd name="connsiteX27" fmla="*/ 5714 w 10000"/>
                  <a:gd name="connsiteY27" fmla="*/ 1312 h 10000"/>
                  <a:gd name="connsiteX28" fmla="*/ 5857 w 10000"/>
                  <a:gd name="connsiteY28" fmla="*/ 1640 h 10000"/>
                  <a:gd name="connsiteX29" fmla="*/ 6143 w 10000"/>
                  <a:gd name="connsiteY29" fmla="*/ 1967 h 10000"/>
                  <a:gd name="connsiteX30" fmla="*/ 7214 w 10000"/>
                  <a:gd name="connsiteY30" fmla="*/ 3388 h 10000"/>
                  <a:gd name="connsiteX31" fmla="*/ 8214 w 10000"/>
                  <a:gd name="connsiteY31" fmla="*/ 3442 h 10000"/>
                  <a:gd name="connsiteX32" fmla="*/ 8643 w 10000"/>
                  <a:gd name="connsiteY32" fmla="*/ 4318 h 10000"/>
                  <a:gd name="connsiteX33" fmla="*/ 8571 w 10000"/>
                  <a:gd name="connsiteY33" fmla="*/ 5465 h 10000"/>
                  <a:gd name="connsiteX34" fmla="*/ 10000 w 10000"/>
                  <a:gd name="connsiteY34" fmla="*/ 5519 h 10000"/>
                  <a:gd name="connsiteX35" fmla="*/ 9929 w 10000"/>
                  <a:gd name="connsiteY35" fmla="*/ 7213 h 10000"/>
                  <a:gd name="connsiteX36" fmla="*/ 10000 w 10000"/>
                  <a:gd name="connsiteY36" fmla="*/ 8087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0" h="10000">
                    <a:moveTo>
                      <a:pt x="10000" y="8087"/>
                    </a:moveTo>
                    <a:cubicBezTo>
                      <a:pt x="9762" y="7960"/>
                      <a:pt x="9690" y="7832"/>
                      <a:pt x="9429" y="7760"/>
                    </a:cubicBezTo>
                    <a:cubicBezTo>
                      <a:pt x="9048" y="7778"/>
                      <a:pt x="8820" y="8371"/>
                      <a:pt x="8439" y="8443"/>
                    </a:cubicBezTo>
                    <a:cubicBezTo>
                      <a:pt x="8367" y="8461"/>
                      <a:pt x="8328" y="8160"/>
                      <a:pt x="8112" y="8174"/>
                    </a:cubicBezTo>
                    <a:cubicBezTo>
                      <a:pt x="7896" y="8188"/>
                      <a:pt x="7429" y="8379"/>
                      <a:pt x="7143" y="8525"/>
                    </a:cubicBezTo>
                    <a:cubicBezTo>
                      <a:pt x="6976" y="8780"/>
                      <a:pt x="6329" y="8114"/>
                      <a:pt x="6138" y="8278"/>
                    </a:cubicBezTo>
                    <a:cubicBezTo>
                      <a:pt x="5948" y="8442"/>
                      <a:pt x="6095" y="9399"/>
                      <a:pt x="6000" y="9562"/>
                    </a:cubicBezTo>
                    <a:cubicBezTo>
                      <a:pt x="5857" y="9672"/>
                      <a:pt x="5810" y="9818"/>
                      <a:pt x="5643" y="9891"/>
                    </a:cubicBezTo>
                    <a:cubicBezTo>
                      <a:pt x="5524" y="9946"/>
                      <a:pt x="5214" y="10000"/>
                      <a:pt x="5214" y="10000"/>
                    </a:cubicBezTo>
                    <a:cubicBezTo>
                      <a:pt x="4786" y="9927"/>
                      <a:pt x="4833" y="9836"/>
                      <a:pt x="4500" y="9672"/>
                    </a:cubicBezTo>
                    <a:cubicBezTo>
                      <a:pt x="4167" y="9289"/>
                      <a:pt x="4262" y="9472"/>
                      <a:pt x="4143" y="9180"/>
                    </a:cubicBezTo>
                    <a:cubicBezTo>
                      <a:pt x="4095" y="8798"/>
                      <a:pt x="4048" y="8598"/>
                      <a:pt x="3929" y="8252"/>
                    </a:cubicBezTo>
                    <a:cubicBezTo>
                      <a:pt x="3976" y="7924"/>
                      <a:pt x="3929" y="7669"/>
                      <a:pt x="4286" y="7486"/>
                    </a:cubicBezTo>
                    <a:cubicBezTo>
                      <a:pt x="4214" y="6229"/>
                      <a:pt x="4214" y="6448"/>
                      <a:pt x="3857" y="5628"/>
                    </a:cubicBezTo>
                    <a:cubicBezTo>
                      <a:pt x="4000" y="5556"/>
                      <a:pt x="4333" y="5355"/>
                      <a:pt x="4071" y="5192"/>
                    </a:cubicBezTo>
                    <a:cubicBezTo>
                      <a:pt x="3476" y="4827"/>
                      <a:pt x="2548" y="5100"/>
                      <a:pt x="1786" y="5082"/>
                    </a:cubicBezTo>
                    <a:cubicBezTo>
                      <a:pt x="1262" y="4955"/>
                      <a:pt x="1071" y="4918"/>
                      <a:pt x="500" y="4864"/>
                    </a:cubicBezTo>
                    <a:cubicBezTo>
                      <a:pt x="381" y="2076"/>
                      <a:pt x="548" y="4135"/>
                      <a:pt x="0" y="2896"/>
                    </a:cubicBezTo>
                    <a:cubicBezTo>
                      <a:pt x="381" y="2714"/>
                      <a:pt x="738" y="2878"/>
                      <a:pt x="1143" y="2951"/>
                    </a:cubicBezTo>
                    <a:cubicBezTo>
                      <a:pt x="1810" y="2933"/>
                      <a:pt x="2571" y="3151"/>
                      <a:pt x="3143" y="2896"/>
                    </a:cubicBezTo>
                    <a:cubicBezTo>
                      <a:pt x="3571" y="2787"/>
                      <a:pt x="3238" y="2714"/>
                      <a:pt x="3143" y="2568"/>
                    </a:cubicBezTo>
                    <a:cubicBezTo>
                      <a:pt x="3048" y="2423"/>
                      <a:pt x="2619" y="2259"/>
                      <a:pt x="2571" y="2022"/>
                    </a:cubicBezTo>
                    <a:cubicBezTo>
                      <a:pt x="2714" y="1712"/>
                      <a:pt x="2690" y="1403"/>
                      <a:pt x="2786" y="1093"/>
                    </a:cubicBezTo>
                    <a:cubicBezTo>
                      <a:pt x="2833" y="965"/>
                      <a:pt x="2952" y="838"/>
                      <a:pt x="3000" y="711"/>
                    </a:cubicBezTo>
                    <a:cubicBezTo>
                      <a:pt x="3095" y="438"/>
                      <a:pt x="3071" y="91"/>
                      <a:pt x="3429" y="0"/>
                    </a:cubicBezTo>
                    <a:cubicBezTo>
                      <a:pt x="4167" y="37"/>
                      <a:pt x="4429" y="-36"/>
                      <a:pt x="4929" y="219"/>
                    </a:cubicBezTo>
                    <a:cubicBezTo>
                      <a:pt x="5048" y="474"/>
                      <a:pt x="5357" y="456"/>
                      <a:pt x="5643" y="601"/>
                    </a:cubicBezTo>
                    <a:cubicBezTo>
                      <a:pt x="5738" y="856"/>
                      <a:pt x="5810" y="1039"/>
                      <a:pt x="5714" y="1312"/>
                    </a:cubicBezTo>
                    <a:cubicBezTo>
                      <a:pt x="5762" y="1421"/>
                      <a:pt x="5762" y="1549"/>
                      <a:pt x="5857" y="1640"/>
                    </a:cubicBezTo>
                    <a:lnTo>
                      <a:pt x="6143" y="1967"/>
                    </a:lnTo>
                    <a:cubicBezTo>
                      <a:pt x="6286" y="2405"/>
                      <a:pt x="6500" y="3315"/>
                      <a:pt x="7214" y="3388"/>
                    </a:cubicBezTo>
                    <a:cubicBezTo>
                      <a:pt x="7548" y="3424"/>
                      <a:pt x="7881" y="3424"/>
                      <a:pt x="8214" y="3442"/>
                    </a:cubicBezTo>
                    <a:cubicBezTo>
                      <a:pt x="8619" y="3661"/>
                      <a:pt x="8500" y="3971"/>
                      <a:pt x="8643" y="4318"/>
                    </a:cubicBezTo>
                    <a:cubicBezTo>
                      <a:pt x="8643" y="4336"/>
                      <a:pt x="8381" y="5409"/>
                      <a:pt x="8571" y="5465"/>
                    </a:cubicBezTo>
                    <a:cubicBezTo>
                      <a:pt x="9000" y="5610"/>
                      <a:pt x="9524" y="5501"/>
                      <a:pt x="10000" y="5519"/>
                    </a:cubicBezTo>
                    <a:cubicBezTo>
                      <a:pt x="9976" y="6084"/>
                      <a:pt x="9976" y="6649"/>
                      <a:pt x="9929" y="7213"/>
                    </a:cubicBezTo>
                    <a:cubicBezTo>
                      <a:pt x="9905" y="7486"/>
                      <a:pt x="9357" y="8252"/>
                      <a:pt x="10000" y="8087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200" name="Freeform 297"/>
              <p:cNvSpPr/>
              <p:nvPr/>
            </p:nvSpPr>
            <p:spPr bwMode="auto">
              <a:xfrm>
                <a:off x="5756387" y="4341769"/>
                <a:ext cx="798762" cy="1117249"/>
              </a:xfrm>
              <a:custGeom>
                <a:gdLst>
                  <a:gd name="T0" fmla="*/ 2147483647 w 432"/>
                  <a:gd name="T1" fmla="*/ 2147483647 h 627"/>
                  <a:gd name="T2" fmla="*/ 2147483647 w 432"/>
                  <a:gd name="T3" fmla="*/ 2147483647 h 627"/>
                  <a:gd name="T4" fmla="*/ 2147483647 w 432"/>
                  <a:gd name="T5" fmla="*/ 2147483647 h 627"/>
                  <a:gd name="T6" fmla="*/ 2147483647 w 432"/>
                  <a:gd name="T7" fmla="*/ 2147483647 h 627"/>
                  <a:gd name="T8" fmla="*/ 2147483647 w 432"/>
                  <a:gd name="T9" fmla="*/ 2147483647 h 627"/>
                  <a:gd name="T10" fmla="*/ 2147483647 w 432"/>
                  <a:gd name="T11" fmla="*/ 2147483647 h 627"/>
                  <a:gd name="T12" fmla="*/ 2147483647 w 432"/>
                  <a:gd name="T13" fmla="*/ 2147483647 h 627"/>
                  <a:gd name="T14" fmla="*/ 2147483647 w 432"/>
                  <a:gd name="T15" fmla="*/ 2147483647 h 627"/>
                  <a:gd name="T16" fmla="*/ 2147483647 w 432"/>
                  <a:gd name="T17" fmla="*/ 2147483647 h 627"/>
                  <a:gd name="T18" fmla="*/ 0 w 432"/>
                  <a:gd name="T19" fmla="*/ 2147483647 h 627"/>
                  <a:gd name="T20" fmla="*/ 2147483647 w 432"/>
                  <a:gd name="T21" fmla="*/ 2147483647 h 627"/>
                  <a:gd name="T22" fmla="*/ 2147483647 w 432"/>
                  <a:gd name="T23" fmla="*/ 2147483647 h 627"/>
                  <a:gd name="T24" fmla="*/ 2147483647 w 432"/>
                  <a:gd name="T25" fmla="*/ 2147483647 h 627"/>
                  <a:gd name="T26" fmla="*/ 2147483647 w 432"/>
                  <a:gd name="T27" fmla="*/ 2147483647 h 627"/>
                  <a:gd name="T28" fmla="*/ 2147483647 w 432"/>
                  <a:gd name="T29" fmla="*/ 2147483647 h 627"/>
                  <a:gd name="T30" fmla="*/ 2147483647 w 432"/>
                  <a:gd name="T31" fmla="*/ 2147483647 h 627"/>
                  <a:gd name="T32" fmla="*/ 2147483647 w 432"/>
                  <a:gd name="T33" fmla="*/ 2147483647 h 627"/>
                  <a:gd name="T34" fmla="*/ 2147483647 w 432"/>
                  <a:gd name="T35" fmla="*/ 2147483647 h 627"/>
                  <a:gd name="T36" fmla="*/ 2147483647 w 432"/>
                  <a:gd name="T37" fmla="*/ 2147483647 h 627"/>
                  <a:gd name="T38" fmla="*/ 2147483647 w 432"/>
                  <a:gd name="T39" fmla="*/ 2147483647 h 627"/>
                  <a:gd name="T40" fmla="*/ 2147483647 w 432"/>
                  <a:gd name="T41" fmla="*/ 2147483647 h 627"/>
                  <a:gd name="T42" fmla="*/ 2147483647 w 432"/>
                  <a:gd name="T43" fmla="*/ 2147483647 h 627"/>
                  <a:gd name="T44" fmla="*/ 2147483647 w 432"/>
                  <a:gd name="T45" fmla="*/ 2147483647 h 627"/>
                  <a:gd name="T46" fmla="*/ 2147483647 w 432"/>
                  <a:gd name="T47" fmla="*/ 2147483647 h 627"/>
                  <a:gd name="T48" fmla="*/ 2147483647 w 432"/>
                  <a:gd name="T49" fmla="*/ 2147483647 h 627"/>
                  <a:gd name="T50" fmla="*/ 2147483647 w 432"/>
                  <a:gd name="T51" fmla="*/ 2147483647 h 627"/>
                  <a:gd name="T52" fmla="*/ 2147483647 w 432"/>
                  <a:gd name="T53" fmla="*/ 2147483647 h 627"/>
                  <a:gd name="T54" fmla="*/ 2147483647 w 432"/>
                  <a:gd name="T55" fmla="*/ 2147483647 h 627"/>
                  <a:gd name="T56" fmla="*/ 2147483647 w 432"/>
                  <a:gd name="T57" fmla="*/ 2147483647 h 627"/>
                  <a:gd name="T58" fmla="*/ 2147483647 w 432"/>
                  <a:gd name="T59" fmla="*/ 2147483647 h 627"/>
                  <a:gd name="T60" fmla="*/ 2147483647 w 432"/>
                  <a:gd name="T61" fmla="*/ 2147483647 h 627"/>
                  <a:gd name="T62" fmla="*/ 2147483647 w 432"/>
                  <a:gd name="T63" fmla="*/ 2147483647 h 627"/>
                  <a:gd name="T64" fmla="*/ 2147483647 w 432"/>
                  <a:gd name="T65" fmla="*/ 2147483647 h 627"/>
                  <a:gd name="T66" fmla="*/ 2147483647 w 432"/>
                  <a:gd name="T67" fmla="*/ 2147483647 h 627"/>
                  <a:gd name="T68" fmla="*/ 2147483647 w 432"/>
                  <a:gd name="T69" fmla="*/ 2147483647 h 627"/>
                  <a:gd name="T70" fmla="*/ 2147483647 w 432"/>
                  <a:gd name="T71" fmla="*/ 2147483647 h 627"/>
                  <a:gd name="T72" fmla="*/ 2147483647 w 432"/>
                  <a:gd name="T73" fmla="*/ 2147483647 h 627"/>
                  <a:gd name="T74" fmla="*/ 2147483647 w 432"/>
                  <a:gd name="T75" fmla="*/ 2147483647 h 627"/>
                  <a:gd name="T76" fmla="*/ 2147483647 w 432"/>
                  <a:gd name="T77" fmla="*/ 2147483647 h 627"/>
                  <a:gd name="T78" fmla="*/ 2147483647 w 432"/>
                  <a:gd name="T79" fmla="*/ 2147483647 h 627"/>
                  <a:gd name="T80" fmla="*/ 2147483647 w 432"/>
                  <a:gd name="T81" fmla="*/ 2147483647 h 627"/>
                  <a:gd name="T82" fmla="*/ 2147483647 w 432"/>
                  <a:gd name="T83" fmla="*/ 2147483647 h 627"/>
                  <a:gd name="T84" fmla="*/ 2147483647 w 432"/>
                  <a:gd name="T85" fmla="*/ 2147483647 h 627"/>
                  <a:gd name="T86" fmla="*/ 2147483647 w 432"/>
                  <a:gd name="T87" fmla="*/ 2147483647 h 627"/>
                  <a:gd name="T88" fmla="*/ 2147483647 w 432"/>
                  <a:gd name="T89" fmla="*/ 2147483647 h 627"/>
                  <a:gd name="T90" fmla="*/ 2147483647 w 432"/>
                  <a:gd name="T91" fmla="*/ 2147483647 h 627"/>
                  <a:gd name="T92" fmla="*/ 2147483647 w 432"/>
                  <a:gd name="T93" fmla="*/ 2147483647 h 627"/>
                  <a:gd name="T94" fmla="*/ 2147483647 w 432"/>
                  <a:gd name="T95" fmla="*/ 2147483647 h 627"/>
                  <a:gd name="T96" fmla="*/ 2147483647 w 432"/>
                  <a:gd name="T97" fmla="*/ 2147483647 h 6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9282 w 10602"/>
                  <a:gd name="connsiteY0" fmla="*/ 1233 h 10562"/>
                  <a:gd name="connsiteX1" fmla="*/ 8523 w 10602"/>
                  <a:gd name="connsiteY1" fmla="*/ 1086 h 10562"/>
                  <a:gd name="connsiteX2" fmla="*/ 5797 w 10602"/>
                  <a:gd name="connsiteY2" fmla="*/ 1135 h 10562"/>
                  <a:gd name="connsiteX3" fmla="*/ 5417 w 10602"/>
                  <a:gd name="connsiteY3" fmla="*/ 1867 h 10562"/>
                  <a:gd name="connsiteX4" fmla="*/ 4213 w 10602"/>
                  <a:gd name="connsiteY4" fmla="*/ 1526 h 10562"/>
                  <a:gd name="connsiteX5" fmla="*/ 3509 w 10602"/>
                  <a:gd name="connsiteY5" fmla="*/ 201 h 10562"/>
                  <a:gd name="connsiteX6" fmla="*/ 3035 w 10602"/>
                  <a:gd name="connsiteY6" fmla="*/ 55 h 10562"/>
                  <a:gd name="connsiteX7" fmla="*/ 2036 w 10602"/>
                  <a:gd name="connsiteY7" fmla="*/ 530 h 10562"/>
                  <a:gd name="connsiteX8" fmla="*/ 1553 w 10602"/>
                  <a:gd name="connsiteY8" fmla="*/ 1427 h 10562"/>
                  <a:gd name="connsiteX9" fmla="*/ 1045 w 10602"/>
                  <a:gd name="connsiteY9" fmla="*/ 1964 h 10562"/>
                  <a:gd name="connsiteX10" fmla="*/ 0 w 10602"/>
                  <a:gd name="connsiteY10" fmla="*/ 2570 h 10562"/>
                  <a:gd name="connsiteX11" fmla="*/ 642 w 10602"/>
                  <a:gd name="connsiteY11" fmla="*/ 3557 h 10562"/>
                  <a:gd name="connsiteX12" fmla="*/ 1337 w 10602"/>
                  <a:gd name="connsiteY12" fmla="*/ 3879 h 10562"/>
                  <a:gd name="connsiteX13" fmla="*/ 1660 w 10602"/>
                  <a:gd name="connsiteY13" fmla="*/ 3995 h 10562"/>
                  <a:gd name="connsiteX14" fmla="*/ 1742 w 10602"/>
                  <a:gd name="connsiteY14" fmla="*/ 4503 h 10562"/>
                  <a:gd name="connsiteX15" fmla="*/ 824 w 10602"/>
                  <a:gd name="connsiteY15" fmla="*/ 4684 h 10562"/>
                  <a:gd name="connsiteX16" fmla="*/ 927 w 10602"/>
                  <a:gd name="connsiteY16" fmla="*/ 5150 h 10562"/>
                  <a:gd name="connsiteX17" fmla="*/ 32 w 10602"/>
                  <a:gd name="connsiteY17" fmla="*/ 5786 h 10562"/>
                  <a:gd name="connsiteX18" fmla="*/ 128 w 10602"/>
                  <a:gd name="connsiteY18" fmla="*/ 6342 h 10562"/>
                  <a:gd name="connsiteX19" fmla="*/ 1168 w 10602"/>
                  <a:gd name="connsiteY19" fmla="*/ 7404 h 10562"/>
                  <a:gd name="connsiteX20" fmla="*/ 1381 w 10602"/>
                  <a:gd name="connsiteY20" fmla="*/ 7513 h 10562"/>
                  <a:gd name="connsiteX21" fmla="*/ 1427 w 10602"/>
                  <a:gd name="connsiteY21" fmla="*/ 7648 h 10562"/>
                  <a:gd name="connsiteX22" fmla="*/ 1738 w 10602"/>
                  <a:gd name="connsiteY22" fmla="*/ 7941 h 10562"/>
                  <a:gd name="connsiteX23" fmla="*/ 2899 w 10602"/>
                  <a:gd name="connsiteY23" fmla="*/ 9086 h 10562"/>
                  <a:gd name="connsiteX24" fmla="*/ 4149 w 10602"/>
                  <a:gd name="connsiteY24" fmla="*/ 9241 h 10562"/>
                  <a:gd name="connsiteX25" fmla="*/ 5294 w 10602"/>
                  <a:gd name="connsiteY25" fmla="*/ 10337 h 10562"/>
                  <a:gd name="connsiteX26" fmla="*/ 6001 w 10602"/>
                  <a:gd name="connsiteY26" fmla="*/ 10519 h 10562"/>
                  <a:gd name="connsiteX27" fmla="*/ 6818 w 10602"/>
                  <a:gd name="connsiteY27" fmla="*/ 10500 h 10562"/>
                  <a:gd name="connsiteX28" fmla="*/ 6396 w 10602"/>
                  <a:gd name="connsiteY28" fmla="*/ 9820 h 10562"/>
                  <a:gd name="connsiteX29" fmla="*/ 6939 w 10602"/>
                  <a:gd name="connsiteY29" fmla="*/ 8950 h 10562"/>
                  <a:gd name="connsiteX30" fmla="*/ 7508 w 10602"/>
                  <a:gd name="connsiteY30" fmla="*/ 8508 h 10562"/>
                  <a:gd name="connsiteX31" fmla="*/ 8015 w 10602"/>
                  <a:gd name="connsiteY31" fmla="*/ 8264 h 10562"/>
                  <a:gd name="connsiteX32" fmla="*/ 8015 w 10602"/>
                  <a:gd name="connsiteY32" fmla="*/ 7482 h 10562"/>
                  <a:gd name="connsiteX33" fmla="*/ 7723 w 10602"/>
                  <a:gd name="connsiteY33" fmla="*/ 7421 h 10562"/>
                  <a:gd name="connsiteX34" fmla="*/ 7323 w 10602"/>
                  <a:gd name="connsiteY34" fmla="*/ 7371 h 10562"/>
                  <a:gd name="connsiteX35" fmla="*/ 7087 w 10602"/>
                  <a:gd name="connsiteY35" fmla="*/ 7228 h 10562"/>
                  <a:gd name="connsiteX36" fmla="*/ 6784 w 10602"/>
                  <a:gd name="connsiteY36" fmla="*/ 6963 h 10562"/>
                  <a:gd name="connsiteX37" fmla="*/ 7379 w 10602"/>
                  <a:gd name="connsiteY37" fmla="*/ 6034 h 10562"/>
                  <a:gd name="connsiteX38" fmla="*/ 6375 w 10602"/>
                  <a:gd name="connsiteY38" fmla="*/ 4810 h 10562"/>
                  <a:gd name="connsiteX39" fmla="*/ 8766 w 10602"/>
                  <a:gd name="connsiteY39" fmla="*/ 4882 h 10562"/>
                  <a:gd name="connsiteX40" fmla="*/ 8890 w 10602"/>
                  <a:gd name="connsiteY40" fmla="*/ 4762 h 10562"/>
                  <a:gd name="connsiteX41" fmla="*/ 8895 w 10602"/>
                  <a:gd name="connsiteY41" fmla="*/ 4654 h 10562"/>
                  <a:gd name="connsiteX42" fmla="*/ 9083 w 10602"/>
                  <a:gd name="connsiteY42" fmla="*/ 4412 h 10562"/>
                  <a:gd name="connsiteX43" fmla="*/ 8771 w 10602"/>
                  <a:gd name="connsiteY43" fmla="*/ 3991 h 10562"/>
                  <a:gd name="connsiteX44" fmla="*/ 8142 w 10602"/>
                  <a:gd name="connsiteY44" fmla="*/ 3527 h 10562"/>
                  <a:gd name="connsiteX45" fmla="*/ 8732 w 10602"/>
                  <a:gd name="connsiteY45" fmla="*/ 2936 h 10562"/>
                  <a:gd name="connsiteX46" fmla="*/ 9367 w 10602"/>
                  <a:gd name="connsiteY46" fmla="*/ 2219 h 10562"/>
                  <a:gd name="connsiteX47" fmla="*/ 10232 w 10602"/>
                  <a:gd name="connsiteY47" fmla="*/ 1633 h 10562"/>
                  <a:gd name="connsiteX48" fmla="*/ 10584 w 10602"/>
                  <a:gd name="connsiteY48" fmla="*/ 1012 h 10562"/>
                  <a:gd name="connsiteX49" fmla="*/ 9346 w 10602"/>
                  <a:gd name="connsiteY49" fmla="*/ 1135 h 10562"/>
                  <a:gd name="connsiteX50" fmla="*/ 9092 w 10602"/>
                  <a:gd name="connsiteY50" fmla="*/ 1184 h 10562"/>
                  <a:gd name="connsiteX51" fmla="*/ 9282 w 10602"/>
                  <a:gd name="connsiteY51" fmla="*/ 1233 h 105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0602" h="10562">
                    <a:moveTo>
                      <a:pt x="9282" y="1233"/>
                    </a:moveTo>
                    <a:cubicBezTo>
                      <a:pt x="9029" y="1168"/>
                      <a:pt x="8775" y="1119"/>
                      <a:pt x="8523" y="1086"/>
                    </a:cubicBezTo>
                    <a:lnTo>
                      <a:pt x="5797" y="1135"/>
                    </a:lnTo>
                    <a:cubicBezTo>
                      <a:pt x="5459" y="1152"/>
                      <a:pt x="5841" y="1753"/>
                      <a:pt x="5417" y="1867"/>
                    </a:cubicBezTo>
                    <a:cubicBezTo>
                      <a:pt x="4931" y="1818"/>
                      <a:pt x="4656" y="1639"/>
                      <a:pt x="4213" y="1526"/>
                    </a:cubicBezTo>
                    <a:cubicBezTo>
                      <a:pt x="3852" y="1255"/>
                      <a:pt x="3705" y="446"/>
                      <a:pt x="3509" y="201"/>
                    </a:cubicBezTo>
                    <a:cubicBezTo>
                      <a:pt x="3313" y="-44"/>
                      <a:pt x="3223" y="-29"/>
                      <a:pt x="3035" y="55"/>
                    </a:cubicBezTo>
                    <a:cubicBezTo>
                      <a:pt x="2527" y="87"/>
                      <a:pt x="2374" y="271"/>
                      <a:pt x="2036" y="530"/>
                    </a:cubicBezTo>
                    <a:cubicBezTo>
                      <a:pt x="1931" y="792"/>
                      <a:pt x="1848" y="1281"/>
                      <a:pt x="1553" y="1427"/>
                    </a:cubicBezTo>
                    <a:cubicBezTo>
                      <a:pt x="1362" y="1639"/>
                      <a:pt x="1341" y="1818"/>
                      <a:pt x="1045" y="1964"/>
                    </a:cubicBezTo>
                    <a:cubicBezTo>
                      <a:pt x="877" y="2161"/>
                      <a:pt x="106" y="2342"/>
                      <a:pt x="0" y="2570"/>
                    </a:cubicBezTo>
                    <a:cubicBezTo>
                      <a:pt x="84" y="3172"/>
                      <a:pt x="-119" y="3362"/>
                      <a:pt x="642" y="3557"/>
                    </a:cubicBezTo>
                    <a:cubicBezTo>
                      <a:pt x="768" y="3654"/>
                      <a:pt x="1168" y="3830"/>
                      <a:pt x="1337" y="3879"/>
                    </a:cubicBezTo>
                    <a:cubicBezTo>
                      <a:pt x="1463" y="3927"/>
                      <a:pt x="1593" y="3891"/>
                      <a:pt x="1660" y="3995"/>
                    </a:cubicBezTo>
                    <a:cubicBezTo>
                      <a:pt x="1727" y="4099"/>
                      <a:pt x="2122" y="4439"/>
                      <a:pt x="1742" y="4503"/>
                    </a:cubicBezTo>
                    <a:cubicBezTo>
                      <a:pt x="1404" y="4667"/>
                      <a:pt x="907" y="4375"/>
                      <a:pt x="824" y="4684"/>
                    </a:cubicBezTo>
                    <a:cubicBezTo>
                      <a:pt x="802" y="4780"/>
                      <a:pt x="1059" y="4966"/>
                      <a:pt x="927" y="5150"/>
                    </a:cubicBezTo>
                    <a:cubicBezTo>
                      <a:pt x="795" y="5334"/>
                      <a:pt x="75" y="5542"/>
                      <a:pt x="32" y="5786"/>
                    </a:cubicBezTo>
                    <a:cubicBezTo>
                      <a:pt x="11" y="5932"/>
                      <a:pt x="-61" y="6072"/>
                      <a:pt x="128" y="6342"/>
                    </a:cubicBezTo>
                    <a:cubicBezTo>
                      <a:pt x="317" y="6612"/>
                      <a:pt x="787" y="7208"/>
                      <a:pt x="1168" y="7404"/>
                    </a:cubicBezTo>
                    <a:cubicBezTo>
                      <a:pt x="1210" y="7453"/>
                      <a:pt x="1338" y="7472"/>
                      <a:pt x="1381" y="7513"/>
                    </a:cubicBezTo>
                    <a:cubicBezTo>
                      <a:pt x="1424" y="7554"/>
                      <a:pt x="1385" y="7600"/>
                      <a:pt x="1427" y="7648"/>
                    </a:cubicBezTo>
                    <a:cubicBezTo>
                      <a:pt x="1533" y="7729"/>
                      <a:pt x="1493" y="7701"/>
                      <a:pt x="1738" y="7941"/>
                    </a:cubicBezTo>
                    <a:cubicBezTo>
                      <a:pt x="1983" y="8181"/>
                      <a:pt x="2329" y="8759"/>
                      <a:pt x="2899" y="9086"/>
                    </a:cubicBezTo>
                    <a:cubicBezTo>
                      <a:pt x="3596" y="9005"/>
                      <a:pt x="3326" y="9192"/>
                      <a:pt x="4149" y="9241"/>
                    </a:cubicBezTo>
                    <a:cubicBezTo>
                      <a:pt x="4467" y="9322"/>
                      <a:pt x="5020" y="10190"/>
                      <a:pt x="5294" y="10337"/>
                    </a:cubicBezTo>
                    <a:cubicBezTo>
                      <a:pt x="5717" y="10544"/>
                      <a:pt x="5747" y="10492"/>
                      <a:pt x="6001" y="10519"/>
                    </a:cubicBezTo>
                    <a:cubicBezTo>
                      <a:pt x="6255" y="10546"/>
                      <a:pt x="6867" y="10610"/>
                      <a:pt x="6818" y="10500"/>
                    </a:cubicBezTo>
                    <a:cubicBezTo>
                      <a:pt x="7747" y="10484"/>
                      <a:pt x="5593" y="10245"/>
                      <a:pt x="6396" y="9820"/>
                    </a:cubicBezTo>
                    <a:cubicBezTo>
                      <a:pt x="6608" y="9349"/>
                      <a:pt x="7572" y="9277"/>
                      <a:pt x="6939" y="8950"/>
                    </a:cubicBezTo>
                    <a:cubicBezTo>
                      <a:pt x="6728" y="8706"/>
                      <a:pt x="7635" y="8784"/>
                      <a:pt x="7508" y="8508"/>
                    </a:cubicBezTo>
                    <a:cubicBezTo>
                      <a:pt x="7593" y="8297"/>
                      <a:pt x="7762" y="8328"/>
                      <a:pt x="8015" y="8264"/>
                    </a:cubicBezTo>
                    <a:cubicBezTo>
                      <a:pt x="8332" y="8019"/>
                      <a:pt x="8248" y="7759"/>
                      <a:pt x="8015" y="7482"/>
                    </a:cubicBezTo>
                    <a:cubicBezTo>
                      <a:pt x="8142" y="7189"/>
                      <a:pt x="7364" y="7519"/>
                      <a:pt x="7723" y="7421"/>
                    </a:cubicBezTo>
                    <a:cubicBezTo>
                      <a:pt x="7808" y="7324"/>
                      <a:pt x="7303" y="7485"/>
                      <a:pt x="7323" y="7371"/>
                    </a:cubicBezTo>
                    <a:cubicBezTo>
                      <a:pt x="7408" y="7077"/>
                      <a:pt x="7176" y="7295"/>
                      <a:pt x="7087" y="7228"/>
                    </a:cubicBezTo>
                    <a:cubicBezTo>
                      <a:pt x="6997" y="7161"/>
                      <a:pt x="7039" y="7093"/>
                      <a:pt x="6784" y="6963"/>
                    </a:cubicBezTo>
                    <a:cubicBezTo>
                      <a:pt x="6679" y="6898"/>
                      <a:pt x="7447" y="6392"/>
                      <a:pt x="7379" y="6034"/>
                    </a:cubicBezTo>
                    <a:cubicBezTo>
                      <a:pt x="7311" y="5676"/>
                      <a:pt x="5973" y="5021"/>
                      <a:pt x="6375" y="4810"/>
                    </a:cubicBezTo>
                    <a:cubicBezTo>
                      <a:pt x="6311" y="4532"/>
                      <a:pt x="9063" y="5028"/>
                      <a:pt x="8766" y="4882"/>
                    </a:cubicBezTo>
                    <a:cubicBezTo>
                      <a:pt x="8640" y="4737"/>
                      <a:pt x="9080" y="4876"/>
                      <a:pt x="8890" y="4762"/>
                    </a:cubicBezTo>
                    <a:cubicBezTo>
                      <a:pt x="8820" y="4701"/>
                      <a:pt x="8644" y="4612"/>
                      <a:pt x="8895" y="4654"/>
                    </a:cubicBezTo>
                    <a:cubicBezTo>
                      <a:pt x="9146" y="4696"/>
                      <a:pt x="9103" y="4522"/>
                      <a:pt x="9083" y="4412"/>
                    </a:cubicBezTo>
                    <a:cubicBezTo>
                      <a:pt x="9062" y="4301"/>
                      <a:pt x="8983" y="4154"/>
                      <a:pt x="8771" y="3991"/>
                    </a:cubicBezTo>
                    <a:cubicBezTo>
                      <a:pt x="9172" y="3829"/>
                      <a:pt x="7719" y="3446"/>
                      <a:pt x="8142" y="3527"/>
                    </a:cubicBezTo>
                    <a:cubicBezTo>
                      <a:pt x="9324" y="3478"/>
                      <a:pt x="7999" y="3432"/>
                      <a:pt x="8732" y="2936"/>
                    </a:cubicBezTo>
                    <a:cubicBezTo>
                      <a:pt x="8647" y="2577"/>
                      <a:pt x="9852" y="2349"/>
                      <a:pt x="9367" y="2219"/>
                    </a:cubicBezTo>
                    <a:cubicBezTo>
                      <a:pt x="9218" y="2007"/>
                      <a:pt x="10021" y="1829"/>
                      <a:pt x="10232" y="1633"/>
                    </a:cubicBezTo>
                    <a:cubicBezTo>
                      <a:pt x="9958" y="1548"/>
                      <a:pt x="10732" y="1094"/>
                      <a:pt x="10584" y="1012"/>
                    </a:cubicBezTo>
                    <a:cubicBezTo>
                      <a:pt x="10437" y="928"/>
                      <a:pt x="9430" y="1184"/>
                      <a:pt x="9346" y="1135"/>
                    </a:cubicBezTo>
                    <a:cubicBezTo>
                      <a:pt x="9282" y="1086"/>
                      <a:pt x="9135" y="1119"/>
                      <a:pt x="9092" y="1184"/>
                    </a:cubicBezTo>
                    <a:cubicBezTo>
                      <a:pt x="9071" y="1233"/>
                      <a:pt x="9218" y="1216"/>
                      <a:pt x="9282" y="1233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xtLst/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  <p:sp>
            <p:nvSpPr>
              <p:cNvPr id="201" name="Freeform 45"/>
              <p:cNvSpPr/>
              <p:nvPr/>
            </p:nvSpPr>
            <p:spPr bwMode="auto">
              <a:xfrm>
                <a:off x="5130807" y="795940"/>
                <a:ext cx="1667610" cy="2866337"/>
              </a:xfrm>
              <a:custGeom>
                <a:gdLst>
                  <a:gd name="T0" fmla="*/ 2147483647 w 934"/>
                  <a:gd name="T1" fmla="*/ 2147483647 h 1514"/>
                  <a:gd name="T2" fmla="*/ 2147483647 w 934"/>
                  <a:gd name="T3" fmla="*/ 2147483647 h 1514"/>
                  <a:gd name="T4" fmla="*/ 2147483647 w 934"/>
                  <a:gd name="T5" fmla="*/ 2147483647 h 1514"/>
                  <a:gd name="T6" fmla="*/ 2147483647 w 934"/>
                  <a:gd name="T7" fmla="*/ 2147483647 h 1514"/>
                  <a:gd name="T8" fmla="*/ 2147483647 w 934"/>
                  <a:gd name="T9" fmla="*/ 2147483647 h 1514"/>
                  <a:gd name="T10" fmla="*/ 2147483647 w 934"/>
                  <a:gd name="T11" fmla="*/ 2147483647 h 1514"/>
                  <a:gd name="T12" fmla="*/ 2147483647 w 934"/>
                  <a:gd name="T13" fmla="*/ 2147483647 h 1514"/>
                  <a:gd name="T14" fmla="*/ 2147483647 w 934"/>
                  <a:gd name="T15" fmla="*/ 2147483647 h 1514"/>
                  <a:gd name="T16" fmla="*/ 2147483647 w 934"/>
                  <a:gd name="T17" fmla="*/ 2147483647 h 1514"/>
                  <a:gd name="T18" fmla="*/ 2147483647 w 934"/>
                  <a:gd name="T19" fmla="*/ 2147483647 h 1514"/>
                  <a:gd name="T20" fmla="*/ 2147483647 w 934"/>
                  <a:gd name="T21" fmla="*/ 2147483647 h 1514"/>
                  <a:gd name="T22" fmla="*/ 2147483647 w 934"/>
                  <a:gd name="T23" fmla="*/ 2147483647 h 1514"/>
                  <a:gd name="T24" fmla="*/ 2147483647 w 934"/>
                  <a:gd name="T25" fmla="*/ 2147483647 h 1514"/>
                  <a:gd name="T26" fmla="*/ 2147483647 w 934"/>
                  <a:gd name="T27" fmla="*/ 2147483647 h 1514"/>
                  <a:gd name="T28" fmla="*/ 2147483647 w 934"/>
                  <a:gd name="T29" fmla="*/ 2147483647 h 1514"/>
                  <a:gd name="T30" fmla="*/ 2147483647 w 934"/>
                  <a:gd name="T31" fmla="*/ 2147483647 h 1514"/>
                  <a:gd name="T32" fmla="*/ 2147483647 w 934"/>
                  <a:gd name="T33" fmla="*/ 2147483647 h 1514"/>
                  <a:gd name="T34" fmla="*/ 2147483647 w 934"/>
                  <a:gd name="T35" fmla="*/ 2147483647 h 1514"/>
                  <a:gd name="T36" fmla="*/ 2147483647 w 934"/>
                  <a:gd name="T37" fmla="*/ 2147483647 h 1514"/>
                  <a:gd name="T38" fmla="*/ 2147483647 w 934"/>
                  <a:gd name="T39" fmla="*/ 2147483647 h 1514"/>
                  <a:gd name="T40" fmla="*/ 2147483647 w 934"/>
                  <a:gd name="T41" fmla="*/ 2147483647 h 1514"/>
                  <a:gd name="T42" fmla="*/ 2147483647 w 934"/>
                  <a:gd name="T43" fmla="*/ 2147483647 h 1514"/>
                  <a:gd name="T44" fmla="*/ 2147483647 w 934"/>
                  <a:gd name="T45" fmla="*/ 2147483647 h 1514"/>
                  <a:gd name="T46" fmla="*/ 2147483647 w 934"/>
                  <a:gd name="T47" fmla="*/ 2147483647 h 1514"/>
                  <a:gd name="T48" fmla="*/ 2147483647 w 934"/>
                  <a:gd name="T49" fmla="*/ 2147483647 h 1514"/>
                  <a:gd name="T50" fmla="*/ 2147483647 w 934"/>
                  <a:gd name="T51" fmla="*/ 2147483647 h 1514"/>
                  <a:gd name="T52" fmla="*/ 2147483647 w 934"/>
                  <a:gd name="T53" fmla="*/ 2147483647 h 1514"/>
                  <a:gd name="T54" fmla="*/ 2147483647 w 934"/>
                  <a:gd name="T55" fmla="*/ 2147483647 h 1514"/>
                  <a:gd name="T56" fmla="*/ 2147483647 w 934"/>
                  <a:gd name="T57" fmla="*/ 2147483647 h 1514"/>
                  <a:gd name="T58" fmla="*/ 2147483647 w 934"/>
                  <a:gd name="T59" fmla="*/ 2147483647 h 1514"/>
                  <a:gd name="T60" fmla="*/ 2147483647 w 934"/>
                  <a:gd name="T61" fmla="*/ 2147483647 h 1514"/>
                  <a:gd name="T62" fmla="*/ 2147483647 w 934"/>
                  <a:gd name="T63" fmla="*/ 2147483647 h 1514"/>
                  <a:gd name="T64" fmla="*/ 2147483647 w 934"/>
                  <a:gd name="T65" fmla="*/ 2147483647 h 1514"/>
                  <a:gd name="T66" fmla="*/ 2147483647 w 934"/>
                  <a:gd name="T67" fmla="*/ 2147483647 h 1514"/>
                  <a:gd name="T68" fmla="*/ 2147483647 w 934"/>
                  <a:gd name="T69" fmla="*/ 2147483647 h 1514"/>
                  <a:gd name="T70" fmla="*/ 2147483647 w 934"/>
                  <a:gd name="T71" fmla="*/ 2147483647 h 1514"/>
                  <a:gd name="T72" fmla="*/ 2147483647 w 934"/>
                  <a:gd name="T73" fmla="*/ 2147483647 h 1514"/>
                  <a:gd name="T74" fmla="*/ 2147483647 w 934"/>
                  <a:gd name="T75" fmla="*/ 2147483647 h 1514"/>
                  <a:gd name="T76" fmla="*/ 2147483647 w 934"/>
                  <a:gd name="T77" fmla="*/ 2147483647 h 1514"/>
                  <a:gd name="T78" fmla="*/ 2147483647 w 934"/>
                  <a:gd name="T79" fmla="*/ 2147483647 h 1514"/>
                  <a:gd name="T80" fmla="*/ 2147483647 w 934"/>
                  <a:gd name="T81" fmla="*/ 2147483647 h 1514"/>
                  <a:gd name="T82" fmla="*/ 2147483647 w 934"/>
                  <a:gd name="T83" fmla="*/ 2147483647 h 1514"/>
                  <a:gd name="T84" fmla="*/ 2147483647 w 934"/>
                  <a:gd name="T85" fmla="*/ 2147483647 h 1514"/>
                  <a:gd name="T86" fmla="*/ 2147483647 w 934"/>
                  <a:gd name="T87" fmla="*/ 2147483647 h 1514"/>
                  <a:gd name="T88" fmla="*/ 2147483647 w 934"/>
                  <a:gd name="T89" fmla="*/ 2147483647 h 1514"/>
                  <a:gd name="T90" fmla="*/ 2147483647 w 934"/>
                  <a:gd name="T91" fmla="*/ 2147483647 h 1514"/>
                  <a:gd name="T92" fmla="*/ 2147483647 w 934"/>
                  <a:gd name="T93" fmla="*/ 2147483647 h 1514"/>
                  <a:gd name="T94" fmla="*/ 2147483647 w 934"/>
                  <a:gd name="T95" fmla="*/ 2147483647 h 1514"/>
                  <a:gd name="T96" fmla="*/ 2147483647 w 934"/>
                  <a:gd name="T97" fmla="*/ 2147483647 h 15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34"/>
                  <a:gd name="T148" fmla="*/ 0 h 1514"/>
                  <a:gd name="T149" fmla="*/ 934 w 934"/>
                  <a:gd name="T150" fmla="*/ 1514 h 1514"/>
                  <a:gd name="connsiteX0" fmla="*/ 10000 w 10000"/>
                  <a:gd name="connsiteY0" fmla="*/ 5628 h 10000"/>
                  <a:gd name="connsiteX1" fmla="*/ 9871 w 10000"/>
                  <a:gd name="connsiteY1" fmla="*/ 5707 h 10000"/>
                  <a:gd name="connsiteX2" fmla="*/ 9678 w 10000"/>
                  <a:gd name="connsiteY2" fmla="*/ 5866 h 10000"/>
                  <a:gd name="connsiteX3" fmla="*/ 7387 w 10000"/>
                  <a:gd name="connsiteY3" fmla="*/ 5847 h 10000"/>
                  <a:gd name="connsiteX4" fmla="*/ 7000 w 10000"/>
                  <a:gd name="connsiteY4" fmla="*/ 5906 h 10000"/>
                  <a:gd name="connsiteX5" fmla="*/ 6806 w 10000"/>
                  <a:gd name="connsiteY5" fmla="*/ 6005 h 10000"/>
                  <a:gd name="connsiteX6" fmla="*/ 6484 w 10000"/>
                  <a:gd name="connsiteY6" fmla="*/ 6045 h 10000"/>
                  <a:gd name="connsiteX7" fmla="*/ 6226 w 10000"/>
                  <a:gd name="connsiteY7" fmla="*/ 6204 h 10000"/>
                  <a:gd name="connsiteX8" fmla="*/ 6420 w 10000"/>
                  <a:gd name="connsiteY8" fmla="*/ 6442 h 10000"/>
                  <a:gd name="connsiteX9" fmla="*/ 6226 w 10000"/>
                  <a:gd name="connsiteY9" fmla="*/ 6760 h 10000"/>
                  <a:gd name="connsiteX10" fmla="*/ 6097 w 10000"/>
                  <a:gd name="connsiteY10" fmla="*/ 6880 h 10000"/>
                  <a:gd name="connsiteX11" fmla="*/ 6000 w 10000"/>
                  <a:gd name="connsiteY11" fmla="*/ 6959 h 10000"/>
                  <a:gd name="connsiteX12" fmla="*/ 5710 w 10000"/>
                  <a:gd name="connsiteY12" fmla="*/ 7157 h 10000"/>
                  <a:gd name="connsiteX13" fmla="*/ 5419 w 10000"/>
                  <a:gd name="connsiteY13" fmla="*/ 7396 h 10000"/>
                  <a:gd name="connsiteX14" fmla="*/ 5581 w 10000"/>
                  <a:gd name="connsiteY14" fmla="*/ 7655 h 10000"/>
                  <a:gd name="connsiteX15" fmla="*/ 5968 w 10000"/>
                  <a:gd name="connsiteY15" fmla="*/ 7576 h 10000"/>
                  <a:gd name="connsiteX16" fmla="*/ 6032 w 10000"/>
                  <a:gd name="connsiteY16" fmla="*/ 7694 h 10000"/>
                  <a:gd name="connsiteX17" fmla="*/ 5903 w 10000"/>
                  <a:gd name="connsiteY17" fmla="*/ 7813 h 10000"/>
                  <a:gd name="connsiteX18" fmla="*/ 6000 w 10000"/>
                  <a:gd name="connsiteY18" fmla="*/ 7993 h 10000"/>
                  <a:gd name="connsiteX19" fmla="*/ 5968 w 10000"/>
                  <a:gd name="connsiteY19" fmla="*/ 8350 h 10000"/>
                  <a:gd name="connsiteX20" fmla="*/ 6323 w 10000"/>
                  <a:gd name="connsiteY20" fmla="*/ 8649 h 10000"/>
                  <a:gd name="connsiteX21" fmla="*/ 6452 w 10000"/>
                  <a:gd name="connsiteY21" fmla="*/ 8848 h 10000"/>
                  <a:gd name="connsiteX22" fmla="*/ 6290 w 10000"/>
                  <a:gd name="connsiteY22" fmla="*/ 9066 h 10000"/>
                  <a:gd name="connsiteX23" fmla="*/ 6032 w 10000"/>
                  <a:gd name="connsiteY23" fmla="*/ 9265 h 10000"/>
                  <a:gd name="connsiteX24" fmla="*/ 5291 w 10000"/>
                  <a:gd name="connsiteY24" fmla="*/ 9245 h 10000"/>
                  <a:gd name="connsiteX25" fmla="*/ 5065 w 10000"/>
                  <a:gd name="connsiteY25" fmla="*/ 9404 h 10000"/>
                  <a:gd name="connsiteX26" fmla="*/ 4807 w 10000"/>
                  <a:gd name="connsiteY26" fmla="*/ 9483 h 10000"/>
                  <a:gd name="connsiteX27" fmla="*/ 4775 w 10000"/>
                  <a:gd name="connsiteY27" fmla="*/ 9324 h 10000"/>
                  <a:gd name="connsiteX28" fmla="*/ 4581 w 10000"/>
                  <a:gd name="connsiteY28" fmla="*/ 9245 h 10000"/>
                  <a:gd name="connsiteX29" fmla="*/ 4194 w 10000"/>
                  <a:gd name="connsiteY29" fmla="*/ 9344 h 10000"/>
                  <a:gd name="connsiteX30" fmla="*/ 3806 w 10000"/>
                  <a:gd name="connsiteY30" fmla="*/ 9443 h 10000"/>
                  <a:gd name="connsiteX31" fmla="*/ 3388 w 10000"/>
                  <a:gd name="connsiteY31" fmla="*/ 9504 h 10000"/>
                  <a:gd name="connsiteX32" fmla="*/ 3290 w 10000"/>
                  <a:gd name="connsiteY32" fmla="*/ 9543 h 10000"/>
                  <a:gd name="connsiteX33" fmla="*/ 3129 w 10000"/>
                  <a:gd name="connsiteY33" fmla="*/ 9563 h 10000"/>
                  <a:gd name="connsiteX34" fmla="*/ 2806 w 10000"/>
                  <a:gd name="connsiteY34" fmla="*/ 9781 h 10000"/>
                  <a:gd name="connsiteX35" fmla="*/ 2548 w 10000"/>
                  <a:gd name="connsiteY35" fmla="*/ 10000 h 10000"/>
                  <a:gd name="connsiteX36" fmla="*/ 2258 w 10000"/>
                  <a:gd name="connsiteY36" fmla="*/ 9563 h 10000"/>
                  <a:gd name="connsiteX37" fmla="*/ 1645 w 10000"/>
                  <a:gd name="connsiteY37" fmla="*/ 9364 h 10000"/>
                  <a:gd name="connsiteX38" fmla="*/ 2000 w 10000"/>
                  <a:gd name="connsiteY38" fmla="*/ 9285 h 10000"/>
                  <a:gd name="connsiteX39" fmla="*/ 1839 w 10000"/>
                  <a:gd name="connsiteY39" fmla="*/ 9086 h 10000"/>
                  <a:gd name="connsiteX40" fmla="*/ 1613 w 10000"/>
                  <a:gd name="connsiteY40" fmla="*/ 9186 h 10000"/>
                  <a:gd name="connsiteX41" fmla="*/ 1387 w 10000"/>
                  <a:gd name="connsiteY41" fmla="*/ 9105 h 10000"/>
                  <a:gd name="connsiteX42" fmla="*/ 968 w 10000"/>
                  <a:gd name="connsiteY42" fmla="*/ 9026 h 10000"/>
                  <a:gd name="connsiteX43" fmla="*/ 484 w 10000"/>
                  <a:gd name="connsiteY43" fmla="*/ 8848 h 10000"/>
                  <a:gd name="connsiteX44" fmla="*/ 194 w 10000"/>
                  <a:gd name="connsiteY44" fmla="*/ 8807 h 10000"/>
                  <a:gd name="connsiteX45" fmla="*/ 64 w 10000"/>
                  <a:gd name="connsiteY45" fmla="*/ 8688 h 10000"/>
                  <a:gd name="connsiteX46" fmla="*/ 0 w 10000"/>
                  <a:gd name="connsiteY46" fmla="*/ 8629 h 10000"/>
                  <a:gd name="connsiteX47" fmla="*/ 226 w 10000"/>
                  <a:gd name="connsiteY47" fmla="*/ 8449 h 10000"/>
                  <a:gd name="connsiteX48" fmla="*/ 129 w 10000"/>
                  <a:gd name="connsiteY48" fmla="*/ 8291 h 10000"/>
                  <a:gd name="connsiteX49" fmla="*/ 322 w 10000"/>
                  <a:gd name="connsiteY49" fmla="*/ 8072 h 10000"/>
                  <a:gd name="connsiteX50" fmla="*/ 548 w 10000"/>
                  <a:gd name="connsiteY50" fmla="*/ 7933 h 10000"/>
                  <a:gd name="connsiteX51" fmla="*/ 742 w 10000"/>
                  <a:gd name="connsiteY51" fmla="*/ 7635 h 10000"/>
                  <a:gd name="connsiteX52" fmla="*/ 1032 w 10000"/>
                  <a:gd name="connsiteY52" fmla="*/ 7556 h 10000"/>
                  <a:gd name="connsiteX53" fmla="*/ 1129 w 10000"/>
                  <a:gd name="connsiteY53" fmla="*/ 7536 h 10000"/>
                  <a:gd name="connsiteX54" fmla="*/ 1419 w 10000"/>
                  <a:gd name="connsiteY54" fmla="*/ 7297 h 10000"/>
                  <a:gd name="connsiteX55" fmla="*/ 1613 w 10000"/>
                  <a:gd name="connsiteY55" fmla="*/ 7456 h 10000"/>
                  <a:gd name="connsiteX56" fmla="*/ 1741 w 10000"/>
                  <a:gd name="connsiteY56" fmla="*/ 7516 h 10000"/>
                  <a:gd name="connsiteX57" fmla="*/ 1903 w 10000"/>
                  <a:gd name="connsiteY57" fmla="*/ 8092 h 10000"/>
                  <a:gd name="connsiteX58" fmla="*/ 2452 w 10000"/>
                  <a:gd name="connsiteY58" fmla="*/ 7913 h 10000"/>
                  <a:gd name="connsiteX59" fmla="*/ 2968 w 10000"/>
                  <a:gd name="connsiteY59" fmla="*/ 7675 h 10000"/>
                  <a:gd name="connsiteX60" fmla="*/ 2548 w 10000"/>
                  <a:gd name="connsiteY60" fmla="*/ 7436 h 10000"/>
                  <a:gd name="connsiteX61" fmla="*/ 2581 w 10000"/>
                  <a:gd name="connsiteY61" fmla="*/ 7198 h 10000"/>
                  <a:gd name="connsiteX62" fmla="*/ 2710 w 10000"/>
                  <a:gd name="connsiteY62" fmla="*/ 7078 h 10000"/>
                  <a:gd name="connsiteX63" fmla="*/ 2419 w 10000"/>
                  <a:gd name="connsiteY63" fmla="*/ 6999 h 10000"/>
                  <a:gd name="connsiteX64" fmla="*/ 2355 w 10000"/>
                  <a:gd name="connsiteY64" fmla="*/ 6939 h 10000"/>
                  <a:gd name="connsiteX65" fmla="*/ 2419 w 10000"/>
                  <a:gd name="connsiteY65" fmla="*/ 6880 h 10000"/>
                  <a:gd name="connsiteX66" fmla="*/ 2516 w 10000"/>
                  <a:gd name="connsiteY66" fmla="*/ 6641 h 10000"/>
                  <a:gd name="connsiteX67" fmla="*/ 2516 w 10000"/>
                  <a:gd name="connsiteY67" fmla="*/ 6383 h 10000"/>
                  <a:gd name="connsiteX68" fmla="*/ 2484 w 10000"/>
                  <a:gd name="connsiteY68" fmla="*/ 6264 h 10000"/>
                  <a:gd name="connsiteX69" fmla="*/ 1741 w 10000"/>
                  <a:gd name="connsiteY69" fmla="*/ 6224 h 10000"/>
                  <a:gd name="connsiteX70" fmla="*/ 1355 w 10000"/>
                  <a:gd name="connsiteY70" fmla="*/ 5766 h 10000"/>
                  <a:gd name="connsiteX71" fmla="*/ 1581 w 10000"/>
                  <a:gd name="connsiteY71" fmla="*/ 5727 h 10000"/>
                  <a:gd name="connsiteX72" fmla="*/ 1775 w 10000"/>
                  <a:gd name="connsiteY72" fmla="*/ 5310 h 10000"/>
                  <a:gd name="connsiteX73" fmla="*/ 1677 w 10000"/>
                  <a:gd name="connsiteY73" fmla="*/ 5211 h 10000"/>
                  <a:gd name="connsiteX74" fmla="*/ 1741 w 10000"/>
                  <a:gd name="connsiteY74" fmla="*/ 5191 h 10000"/>
                  <a:gd name="connsiteX75" fmla="*/ 1613 w 10000"/>
                  <a:gd name="connsiteY75" fmla="*/ 5031 h 10000"/>
                  <a:gd name="connsiteX76" fmla="*/ 1613 w 10000"/>
                  <a:gd name="connsiteY76" fmla="*/ 4893 h 10000"/>
                  <a:gd name="connsiteX77" fmla="*/ 1549 w 10000"/>
                  <a:gd name="connsiteY77" fmla="*/ 4893 h 10000"/>
                  <a:gd name="connsiteX78" fmla="*/ 1517 w 10000"/>
                  <a:gd name="connsiteY78" fmla="*/ 4812 h 10000"/>
                  <a:gd name="connsiteX79" fmla="*/ 1419 w 10000"/>
                  <a:gd name="connsiteY79" fmla="*/ 4753 h 10000"/>
                  <a:gd name="connsiteX80" fmla="*/ 1549 w 10000"/>
                  <a:gd name="connsiteY80" fmla="*/ 4336 h 10000"/>
                  <a:gd name="connsiteX81" fmla="*/ 1355 w 10000"/>
                  <a:gd name="connsiteY81" fmla="*/ 4156 h 10000"/>
                  <a:gd name="connsiteX82" fmla="*/ 1032 w 10000"/>
                  <a:gd name="connsiteY82" fmla="*/ 4117 h 10000"/>
                  <a:gd name="connsiteX83" fmla="*/ 968 w 10000"/>
                  <a:gd name="connsiteY83" fmla="*/ 4057 h 10000"/>
                  <a:gd name="connsiteX84" fmla="*/ 1000 w 10000"/>
                  <a:gd name="connsiteY84" fmla="*/ 3978 h 10000"/>
                  <a:gd name="connsiteX85" fmla="*/ 935 w 10000"/>
                  <a:gd name="connsiteY85" fmla="*/ 3879 h 10000"/>
                  <a:gd name="connsiteX86" fmla="*/ 871 w 10000"/>
                  <a:gd name="connsiteY86" fmla="*/ 3739 h 10000"/>
                  <a:gd name="connsiteX87" fmla="*/ 871 w 10000"/>
                  <a:gd name="connsiteY87" fmla="*/ 3481 h 10000"/>
                  <a:gd name="connsiteX88" fmla="*/ 968 w 10000"/>
                  <a:gd name="connsiteY88" fmla="*/ 3243 h 10000"/>
                  <a:gd name="connsiteX89" fmla="*/ 1355 w 10000"/>
                  <a:gd name="connsiteY89" fmla="*/ 3183 h 10000"/>
                  <a:gd name="connsiteX90" fmla="*/ 1355 w 10000"/>
                  <a:gd name="connsiteY90" fmla="*/ 3044 h 10000"/>
                  <a:gd name="connsiteX91" fmla="*/ 1387 w 10000"/>
                  <a:gd name="connsiteY91" fmla="*/ 2846 h 10000"/>
                  <a:gd name="connsiteX92" fmla="*/ 1709 w 10000"/>
                  <a:gd name="connsiteY92" fmla="*/ 2846 h 10000"/>
                  <a:gd name="connsiteX93" fmla="*/ 2226 w 10000"/>
                  <a:gd name="connsiteY93" fmla="*/ 2905 h 10000"/>
                  <a:gd name="connsiteX94" fmla="*/ 2258 w 10000"/>
                  <a:gd name="connsiteY94" fmla="*/ 2846 h 10000"/>
                  <a:gd name="connsiteX95" fmla="*/ 2161 w 10000"/>
                  <a:gd name="connsiteY95" fmla="*/ 2825 h 10000"/>
                  <a:gd name="connsiteX96" fmla="*/ 2452 w 10000"/>
                  <a:gd name="connsiteY96" fmla="*/ 2408 h 10000"/>
                  <a:gd name="connsiteX97" fmla="*/ 2774 w 10000"/>
                  <a:gd name="connsiteY97" fmla="*/ 2289 h 10000"/>
                  <a:gd name="connsiteX98" fmla="*/ 2968 w 10000"/>
                  <a:gd name="connsiteY98" fmla="*/ 1971 h 10000"/>
                  <a:gd name="connsiteX99" fmla="*/ 3097 w 10000"/>
                  <a:gd name="connsiteY99" fmla="*/ 2030 h 10000"/>
                  <a:gd name="connsiteX100" fmla="*/ 3322 w 10000"/>
                  <a:gd name="connsiteY100" fmla="*/ 1772 h 10000"/>
                  <a:gd name="connsiteX101" fmla="*/ 3580 w 10000"/>
                  <a:gd name="connsiteY101" fmla="*/ 1712 h 10000"/>
                  <a:gd name="connsiteX102" fmla="*/ 3806 w 10000"/>
                  <a:gd name="connsiteY102" fmla="*/ 1573 h 10000"/>
                  <a:gd name="connsiteX103" fmla="*/ 3710 w 10000"/>
                  <a:gd name="connsiteY103" fmla="*/ 1554 h 10000"/>
                  <a:gd name="connsiteX104" fmla="*/ 4161 w 10000"/>
                  <a:gd name="connsiteY104" fmla="*/ 1434 h 10000"/>
                  <a:gd name="connsiteX105" fmla="*/ 4250 w 10000"/>
                  <a:gd name="connsiteY105" fmla="*/ 1252 h 10000"/>
                  <a:gd name="connsiteX106" fmla="*/ 4613 w 10000"/>
                  <a:gd name="connsiteY106" fmla="*/ 997 h 10000"/>
                  <a:gd name="connsiteX107" fmla="*/ 4645 w 10000"/>
                  <a:gd name="connsiteY107" fmla="*/ 898 h 10000"/>
                  <a:gd name="connsiteX108" fmla="*/ 5097 w 10000"/>
                  <a:gd name="connsiteY108" fmla="*/ 798 h 10000"/>
                  <a:gd name="connsiteX109" fmla="*/ 5334 w 10000"/>
                  <a:gd name="connsiteY109" fmla="*/ 499 h 10000"/>
                  <a:gd name="connsiteX110" fmla="*/ 5928 w 10000"/>
                  <a:gd name="connsiteY110" fmla="*/ 162 h 10000"/>
                  <a:gd name="connsiteX111" fmla="*/ 6097 w 10000"/>
                  <a:gd name="connsiteY111" fmla="*/ 43 h 10000"/>
                  <a:gd name="connsiteX112" fmla="*/ 6387 w 10000"/>
                  <a:gd name="connsiteY112" fmla="*/ 3 h 10000"/>
                  <a:gd name="connsiteX113" fmla="*/ 6710 w 10000"/>
                  <a:gd name="connsiteY113" fmla="*/ 23 h 10000"/>
                  <a:gd name="connsiteX114" fmla="*/ 6806 w 10000"/>
                  <a:gd name="connsiteY114" fmla="*/ 162 h 10000"/>
                  <a:gd name="connsiteX115" fmla="*/ 7226 w 10000"/>
                  <a:gd name="connsiteY115" fmla="*/ 301 h 10000"/>
                  <a:gd name="connsiteX116" fmla="*/ 7548 w 10000"/>
                  <a:gd name="connsiteY116" fmla="*/ 480 h 10000"/>
                  <a:gd name="connsiteX117" fmla="*/ 7484 w 10000"/>
                  <a:gd name="connsiteY117" fmla="*/ 361 h 10000"/>
                  <a:gd name="connsiteX118" fmla="*/ 7290 w 10000"/>
                  <a:gd name="connsiteY118" fmla="*/ 659 h 10000"/>
                  <a:gd name="connsiteX119" fmla="*/ 7064 w 10000"/>
                  <a:gd name="connsiteY119" fmla="*/ 699 h 10000"/>
                  <a:gd name="connsiteX120" fmla="*/ 6774 w 10000"/>
                  <a:gd name="connsiteY120" fmla="*/ 798 h 10000"/>
                  <a:gd name="connsiteX121" fmla="*/ 6968 w 10000"/>
                  <a:gd name="connsiteY121" fmla="*/ 817 h 10000"/>
                  <a:gd name="connsiteX122" fmla="*/ 6580 w 10000"/>
                  <a:gd name="connsiteY122" fmla="*/ 918 h 10000"/>
                  <a:gd name="connsiteX123" fmla="*/ 6420 w 10000"/>
                  <a:gd name="connsiteY123" fmla="*/ 1056 h 10000"/>
                  <a:gd name="connsiteX124" fmla="*/ 6774 w 10000"/>
                  <a:gd name="connsiteY124" fmla="*/ 1434 h 10000"/>
                  <a:gd name="connsiteX125" fmla="*/ 7032 w 10000"/>
                  <a:gd name="connsiteY125" fmla="*/ 1672 h 10000"/>
                  <a:gd name="connsiteX126" fmla="*/ 6872 w 10000"/>
                  <a:gd name="connsiteY126" fmla="*/ 1931 h 10000"/>
                  <a:gd name="connsiteX127" fmla="*/ 6516 w 10000"/>
                  <a:gd name="connsiteY127" fmla="*/ 2170 h 10000"/>
                  <a:gd name="connsiteX128" fmla="*/ 7194 w 10000"/>
                  <a:gd name="connsiteY128" fmla="*/ 2447 h 10000"/>
                  <a:gd name="connsiteX129" fmla="*/ 7290 w 10000"/>
                  <a:gd name="connsiteY129" fmla="*/ 2567 h 10000"/>
                  <a:gd name="connsiteX130" fmla="*/ 7548 w 10000"/>
                  <a:gd name="connsiteY130" fmla="*/ 2607 h 10000"/>
                  <a:gd name="connsiteX131" fmla="*/ 7645 w 10000"/>
                  <a:gd name="connsiteY131" fmla="*/ 2627 h 10000"/>
                  <a:gd name="connsiteX132" fmla="*/ 7807 w 10000"/>
                  <a:gd name="connsiteY132" fmla="*/ 2765 h 10000"/>
                  <a:gd name="connsiteX133" fmla="*/ 8065 w 10000"/>
                  <a:gd name="connsiteY133" fmla="*/ 2846 h 10000"/>
                  <a:gd name="connsiteX134" fmla="*/ 8193 w 10000"/>
                  <a:gd name="connsiteY134" fmla="*/ 2885 h 10000"/>
                  <a:gd name="connsiteX135" fmla="*/ 8581 w 10000"/>
                  <a:gd name="connsiteY135" fmla="*/ 3024 h 10000"/>
                  <a:gd name="connsiteX136" fmla="*/ 8613 w 10000"/>
                  <a:gd name="connsiteY136" fmla="*/ 3143 h 10000"/>
                  <a:gd name="connsiteX137" fmla="*/ 8645 w 10000"/>
                  <a:gd name="connsiteY137" fmla="*/ 3700 h 10000"/>
                  <a:gd name="connsiteX138" fmla="*/ 8677 w 10000"/>
                  <a:gd name="connsiteY138" fmla="*/ 4077 h 10000"/>
                  <a:gd name="connsiteX139" fmla="*/ 8613 w 10000"/>
                  <a:gd name="connsiteY139" fmla="*/ 4435 h 10000"/>
                  <a:gd name="connsiteX140" fmla="*/ 9323 w 10000"/>
                  <a:gd name="connsiteY140" fmla="*/ 4474 h 10000"/>
                  <a:gd name="connsiteX141" fmla="*/ 9258 w 10000"/>
                  <a:gd name="connsiteY141" fmla="*/ 4753 h 10000"/>
                  <a:gd name="connsiteX142" fmla="*/ 9420 w 10000"/>
                  <a:gd name="connsiteY142" fmla="*/ 4893 h 10000"/>
                  <a:gd name="connsiteX143" fmla="*/ 9484 w 10000"/>
                  <a:gd name="connsiteY143" fmla="*/ 5051 h 10000"/>
                  <a:gd name="connsiteX144" fmla="*/ 9806 w 10000"/>
                  <a:gd name="connsiteY144" fmla="*/ 5250 h 10000"/>
                  <a:gd name="connsiteX145" fmla="*/ 10000 w 10000"/>
                  <a:gd name="connsiteY145" fmla="*/ 5509 h 10000"/>
                  <a:gd name="connsiteX146" fmla="*/ 10000 w 10000"/>
                  <a:gd name="connsiteY146" fmla="*/ 5628 h 10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0000" h="10000">
                    <a:moveTo>
                      <a:pt x="10000" y="5628"/>
                    </a:moveTo>
                    <a:cubicBezTo>
                      <a:pt x="9915" y="5786"/>
                      <a:pt x="10043" y="5601"/>
                      <a:pt x="9871" y="5707"/>
                    </a:cubicBezTo>
                    <a:cubicBezTo>
                      <a:pt x="9785" y="5760"/>
                      <a:pt x="9796" y="5819"/>
                      <a:pt x="9678" y="5866"/>
                    </a:cubicBezTo>
                    <a:cubicBezTo>
                      <a:pt x="8742" y="5847"/>
                      <a:pt x="8323" y="5826"/>
                      <a:pt x="7387" y="5847"/>
                    </a:cubicBezTo>
                    <a:cubicBezTo>
                      <a:pt x="7119" y="5952"/>
                      <a:pt x="7548" y="5793"/>
                      <a:pt x="7000" y="5906"/>
                    </a:cubicBezTo>
                    <a:cubicBezTo>
                      <a:pt x="6925" y="5919"/>
                      <a:pt x="6882" y="5985"/>
                      <a:pt x="6806" y="6005"/>
                    </a:cubicBezTo>
                    <a:cubicBezTo>
                      <a:pt x="6721" y="6032"/>
                      <a:pt x="6570" y="6038"/>
                      <a:pt x="6484" y="6045"/>
                    </a:cubicBezTo>
                    <a:cubicBezTo>
                      <a:pt x="6387" y="6104"/>
                      <a:pt x="6301" y="6137"/>
                      <a:pt x="6226" y="6204"/>
                    </a:cubicBezTo>
                    <a:cubicBezTo>
                      <a:pt x="6161" y="6389"/>
                      <a:pt x="6054" y="6409"/>
                      <a:pt x="6420" y="6442"/>
                    </a:cubicBezTo>
                    <a:cubicBezTo>
                      <a:pt x="6387" y="6668"/>
                      <a:pt x="6409" y="6621"/>
                      <a:pt x="6226" y="6760"/>
                    </a:cubicBezTo>
                    <a:cubicBezTo>
                      <a:pt x="6183" y="6800"/>
                      <a:pt x="6161" y="6854"/>
                      <a:pt x="6097" y="6880"/>
                    </a:cubicBezTo>
                    <a:cubicBezTo>
                      <a:pt x="6032" y="6906"/>
                      <a:pt x="6000" y="6959"/>
                      <a:pt x="6000" y="6959"/>
                    </a:cubicBezTo>
                    <a:cubicBezTo>
                      <a:pt x="5936" y="7019"/>
                      <a:pt x="5774" y="7105"/>
                      <a:pt x="5710" y="7157"/>
                    </a:cubicBezTo>
                    <a:cubicBezTo>
                      <a:pt x="5602" y="7244"/>
                      <a:pt x="5484" y="7284"/>
                      <a:pt x="5419" y="7396"/>
                    </a:cubicBezTo>
                    <a:cubicBezTo>
                      <a:pt x="5602" y="7436"/>
                      <a:pt x="5559" y="7536"/>
                      <a:pt x="5581" y="7655"/>
                    </a:cubicBezTo>
                    <a:cubicBezTo>
                      <a:pt x="5700" y="7543"/>
                      <a:pt x="5732" y="7556"/>
                      <a:pt x="5968" y="7576"/>
                    </a:cubicBezTo>
                    <a:cubicBezTo>
                      <a:pt x="5990" y="7615"/>
                      <a:pt x="6011" y="7655"/>
                      <a:pt x="6032" y="7694"/>
                    </a:cubicBezTo>
                    <a:cubicBezTo>
                      <a:pt x="6054" y="7741"/>
                      <a:pt x="5903" y="7813"/>
                      <a:pt x="5903" y="7813"/>
                    </a:cubicBezTo>
                    <a:cubicBezTo>
                      <a:pt x="6075" y="7847"/>
                      <a:pt x="5947" y="7900"/>
                      <a:pt x="6000" y="7993"/>
                    </a:cubicBezTo>
                    <a:cubicBezTo>
                      <a:pt x="5892" y="8118"/>
                      <a:pt x="5892" y="8205"/>
                      <a:pt x="5968" y="8350"/>
                    </a:cubicBezTo>
                    <a:cubicBezTo>
                      <a:pt x="6032" y="8682"/>
                      <a:pt x="6258" y="8449"/>
                      <a:pt x="6323" y="8649"/>
                    </a:cubicBezTo>
                    <a:cubicBezTo>
                      <a:pt x="6420" y="8807"/>
                      <a:pt x="6248" y="8807"/>
                      <a:pt x="6452" y="8848"/>
                    </a:cubicBezTo>
                    <a:cubicBezTo>
                      <a:pt x="6376" y="9066"/>
                      <a:pt x="6495" y="9026"/>
                      <a:pt x="6290" y="9066"/>
                    </a:cubicBezTo>
                    <a:cubicBezTo>
                      <a:pt x="6226" y="9152"/>
                      <a:pt x="6161" y="9212"/>
                      <a:pt x="6032" y="9265"/>
                    </a:cubicBezTo>
                    <a:cubicBezTo>
                      <a:pt x="5742" y="9219"/>
                      <a:pt x="5624" y="9232"/>
                      <a:pt x="5291" y="9245"/>
                    </a:cubicBezTo>
                    <a:cubicBezTo>
                      <a:pt x="5323" y="9324"/>
                      <a:pt x="5183" y="9357"/>
                      <a:pt x="5065" y="9404"/>
                    </a:cubicBezTo>
                    <a:cubicBezTo>
                      <a:pt x="4946" y="9397"/>
                      <a:pt x="4914" y="9510"/>
                      <a:pt x="4807" y="9483"/>
                    </a:cubicBezTo>
                    <a:cubicBezTo>
                      <a:pt x="4775" y="9476"/>
                      <a:pt x="4763" y="9351"/>
                      <a:pt x="4775" y="9324"/>
                    </a:cubicBezTo>
                    <a:cubicBezTo>
                      <a:pt x="4796" y="9252"/>
                      <a:pt x="4667" y="9265"/>
                      <a:pt x="4581" y="9245"/>
                    </a:cubicBezTo>
                    <a:cubicBezTo>
                      <a:pt x="4430" y="9337"/>
                      <a:pt x="4409" y="9311"/>
                      <a:pt x="4194" y="9344"/>
                    </a:cubicBezTo>
                    <a:cubicBezTo>
                      <a:pt x="3946" y="9443"/>
                      <a:pt x="4076" y="9417"/>
                      <a:pt x="3806" y="9443"/>
                    </a:cubicBezTo>
                    <a:cubicBezTo>
                      <a:pt x="3580" y="9537"/>
                      <a:pt x="3861" y="9437"/>
                      <a:pt x="3388" y="9504"/>
                    </a:cubicBezTo>
                    <a:cubicBezTo>
                      <a:pt x="3344" y="9510"/>
                      <a:pt x="3322" y="9537"/>
                      <a:pt x="3290" y="9543"/>
                    </a:cubicBezTo>
                    <a:cubicBezTo>
                      <a:pt x="3237" y="9556"/>
                      <a:pt x="3183" y="9556"/>
                      <a:pt x="3129" y="9563"/>
                    </a:cubicBezTo>
                    <a:cubicBezTo>
                      <a:pt x="2989" y="9623"/>
                      <a:pt x="2925" y="9708"/>
                      <a:pt x="2806" y="9781"/>
                    </a:cubicBezTo>
                    <a:cubicBezTo>
                      <a:pt x="2753" y="9881"/>
                      <a:pt x="2678" y="9947"/>
                      <a:pt x="2548" y="10000"/>
                    </a:cubicBezTo>
                    <a:cubicBezTo>
                      <a:pt x="2408" y="9875"/>
                      <a:pt x="2527" y="9616"/>
                      <a:pt x="2258" y="9563"/>
                    </a:cubicBezTo>
                    <a:cubicBezTo>
                      <a:pt x="2150" y="9357"/>
                      <a:pt x="2022" y="9377"/>
                      <a:pt x="1645" y="9364"/>
                    </a:cubicBezTo>
                    <a:cubicBezTo>
                      <a:pt x="1871" y="9318"/>
                      <a:pt x="2193" y="9423"/>
                      <a:pt x="2000" y="9285"/>
                    </a:cubicBezTo>
                    <a:cubicBezTo>
                      <a:pt x="1967" y="9271"/>
                      <a:pt x="1882" y="9086"/>
                      <a:pt x="1839" y="9086"/>
                    </a:cubicBezTo>
                    <a:cubicBezTo>
                      <a:pt x="1775" y="9086"/>
                      <a:pt x="1613" y="9186"/>
                      <a:pt x="1613" y="9186"/>
                    </a:cubicBezTo>
                    <a:cubicBezTo>
                      <a:pt x="1258" y="9132"/>
                      <a:pt x="1699" y="9212"/>
                      <a:pt x="1387" y="9105"/>
                    </a:cubicBezTo>
                    <a:cubicBezTo>
                      <a:pt x="1268" y="9066"/>
                      <a:pt x="1097" y="9046"/>
                      <a:pt x="968" y="9026"/>
                    </a:cubicBezTo>
                    <a:cubicBezTo>
                      <a:pt x="645" y="9059"/>
                      <a:pt x="580" y="9033"/>
                      <a:pt x="484" y="8848"/>
                    </a:cubicBezTo>
                    <a:cubicBezTo>
                      <a:pt x="452" y="8787"/>
                      <a:pt x="290" y="8820"/>
                      <a:pt x="194" y="8807"/>
                    </a:cubicBezTo>
                    <a:cubicBezTo>
                      <a:pt x="151" y="8767"/>
                      <a:pt x="107" y="8728"/>
                      <a:pt x="64" y="8688"/>
                    </a:cubicBezTo>
                    <a:cubicBezTo>
                      <a:pt x="43" y="8668"/>
                      <a:pt x="0" y="8629"/>
                      <a:pt x="0" y="8629"/>
                    </a:cubicBezTo>
                    <a:cubicBezTo>
                      <a:pt x="151" y="8482"/>
                      <a:pt x="75" y="8543"/>
                      <a:pt x="226" y="8449"/>
                    </a:cubicBezTo>
                    <a:cubicBezTo>
                      <a:pt x="279" y="8357"/>
                      <a:pt x="172" y="8377"/>
                      <a:pt x="129" y="8291"/>
                    </a:cubicBezTo>
                    <a:cubicBezTo>
                      <a:pt x="194" y="8164"/>
                      <a:pt x="151" y="8138"/>
                      <a:pt x="322" y="8072"/>
                    </a:cubicBezTo>
                    <a:cubicBezTo>
                      <a:pt x="377" y="8012"/>
                      <a:pt x="473" y="8006"/>
                      <a:pt x="548" y="7933"/>
                    </a:cubicBezTo>
                    <a:cubicBezTo>
                      <a:pt x="624" y="7861"/>
                      <a:pt x="667" y="7701"/>
                      <a:pt x="742" y="7635"/>
                    </a:cubicBezTo>
                    <a:cubicBezTo>
                      <a:pt x="818" y="7589"/>
                      <a:pt x="935" y="7576"/>
                      <a:pt x="1032" y="7556"/>
                    </a:cubicBezTo>
                    <a:cubicBezTo>
                      <a:pt x="1064" y="7549"/>
                      <a:pt x="1097" y="7543"/>
                      <a:pt x="1129" y="7536"/>
                    </a:cubicBezTo>
                    <a:cubicBezTo>
                      <a:pt x="1226" y="7442"/>
                      <a:pt x="1302" y="7370"/>
                      <a:pt x="1419" y="7297"/>
                    </a:cubicBezTo>
                    <a:cubicBezTo>
                      <a:pt x="1484" y="7291"/>
                      <a:pt x="1559" y="7423"/>
                      <a:pt x="1613" y="7456"/>
                    </a:cubicBezTo>
                    <a:cubicBezTo>
                      <a:pt x="1667" y="7489"/>
                      <a:pt x="1699" y="7409"/>
                      <a:pt x="1741" y="7516"/>
                    </a:cubicBezTo>
                    <a:cubicBezTo>
                      <a:pt x="1817" y="7595"/>
                      <a:pt x="1785" y="8026"/>
                      <a:pt x="1903" y="8092"/>
                    </a:cubicBezTo>
                    <a:cubicBezTo>
                      <a:pt x="2022" y="8158"/>
                      <a:pt x="2280" y="7979"/>
                      <a:pt x="2452" y="7913"/>
                    </a:cubicBezTo>
                    <a:cubicBezTo>
                      <a:pt x="2645" y="7834"/>
                      <a:pt x="2774" y="7754"/>
                      <a:pt x="2968" y="7675"/>
                    </a:cubicBezTo>
                    <a:cubicBezTo>
                      <a:pt x="3075" y="7475"/>
                      <a:pt x="2742" y="7436"/>
                      <a:pt x="2548" y="7436"/>
                    </a:cubicBezTo>
                    <a:cubicBezTo>
                      <a:pt x="2570" y="7370"/>
                      <a:pt x="2559" y="7264"/>
                      <a:pt x="2581" y="7198"/>
                    </a:cubicBezTo>
                    <a:cubicBezTo>
                      <a:pt x="2591" y="7151"/>
                      <a:pt x="2710" y="7078"/>
                      <a:pt x="2710" y="7078"/>
                    </a:cubicBezTo>
                    <a:cubicBezTo>
                      <a:pt x="2484" y="7032"/>
                      <a:pt x="2570" y="7065"/>
                      <a:pt x="2419" y="6999"/>
                    </a:cubicBezTo>
                    <a:cubicBezTo>
                      <a:pt x="2398" y="6979"/>
                      <a:pt x="2355" y="6966"/>
                      <a:pt x="2355" y="6939"/>
                    </a:cubicBezTo>
                    <a:cubicBezTo>
                      <a:pt x="2355" y="6913"/>
                      <a:pt x="2398" y="6900"/>
                      <a:pt x="2419" y="6880"/>
                    </a:cubicBezTo>
                    <a:cubicBezTo>
                      <a:pt x="2484" y="6806"/>
                      <a:pt x="2474" y="6721"/>
                      <a:pt x="2516" y="6641"/>
                    </a:cubicBezTo>
                    <a:cubicBezTo>
                      <a:pt x="2474" y="6376"/>
                      <a:pt x="2742" y="6522"/>
                      <a:pt x="2516" y="6383"/>
                    </a:cubicBezTo>
                    <a:cubicBezTo>
                      <a:pt x="2474" y="6462"/>
                      <a:pt x="2613" y="6237"/>
                      <a:pt x="2484" y="6264"/>
                    </a:cubicBezTo>
                    <a:cubicBezTo>
                      <a:pt x="2204" y="6231"/>
                      <a:pt x="1935" y="6343"/>
                      <a:pt x="1741" y="6224"/>
                    </a:cubicBezTo>
                    <a:cubicBezTo>
                      <a:pt x="1667" y="6078"/>
                      <a:pt x="1592" y="5813"/>
                      <a:pt x="1355" y="5766"/>
                    </a:cubicBezTo>
                    <a:cubicBezTo>
                      <a:pt x="1398" y="5681"/>
                      <a:pt x="1451" y="5766"/>
                      <a:pt x="1581" y="5727"/>
                    </a:cubicBezTo>
                    <a:cubicBezTo>
                      <a:pt x="1731" y="5588"/>
                      <a:pt x="1581" y="5429"/>
                      <a:pt x="1775" y="5310"/>
                    </a:cubicBezTo>
                    <a:cubicBezTo>
                      <a:pt x="1785" y="5290"/>
                      <a:pt x="1688" y="5230"/>
                      <a:pt x="1677" y="5211"/>
                    </a:cubicBezTo>
                    <a:cubicBezTo>
                      <a:pt x="1667" y="5184"/>
                      <a:pt x="1731" y="5217"/>
                      <a:pt x="1741" y="5191"/>
                    </a:cubicBezTo>
                    <a:cubicBezTo>
                      <a:pt x="1764" y="5104"/>
                      <a:pt x="1527" y="5097"/>
                      <a:pt x="1613" y="5031"/>
                    </a:cubicBezTo>
                    <a:cubicBezTo>
                      <a:pt x="1581" y="5018"/>
                      <a:pt x="1656" y="4899"/>
                      <a:pt x="1613" y="4893"/>
                    </a:cubicBezTo>
                    <a:cubicBezTo>
                      <a:pt x="1505" y="4879"/>
                      <a:pt x="1645" y="4919"/>
                      <a:pt x="1549" y="4893"/>
                    </a:cubicBezTo>
                    <a:cubicBezTo>
                      <a:pt x="1505" y="4879"/>
                      <a:pt x="1538" y="4840"/>
                      <a:pt x="1517" y="4812"/>
                    </a:cubicBezTo>
                    <a:cubicBezTo>
                      <a:pt x="1494" y="4786"/>
                      <a:pt x="1451" y="4773"/>
                      <a:pt x="1419" y="4753"/>
                    </a:cubicBezTo>
                    <a:cubicBezTo>
                      <a:pt x="1559" y="4627"/>
                      <a:pt x="1473" y="4474"/>
                      <a:pt x="1549" y="4336"/>
                    </a:cubicBezTo>
                    <a:cubicBezTo>
                      <a:pt x="1494" y="4230"/>
                      <a:pt x="1527" y="4190"/>
                      <a:pt x="1355" y="4156"/>
                    </a:cubicBezTo>
                    <a:cubicBezTo>
                      <a:pt x="1280" y="4143"/>
                      <a:pt x="1032" y="4117"/>
                      <a:pt x="1032" y="4117"/>
                    </a:cubicBezTo>
                    <a:cubicBezTo>
                      <a:pt x="1010" y="4097"/>
                      <a:pt x="978" y="4084"/>
                      <a:pt x="968" y="4057"/>
                    </a:cubicBezTo>
                    <a:cubicBezTo>
                      <a:pt x="957" y="4031"/>
                      <a:pt x="978" y="4004"/>
                      <a:pt x="1000" y="3978"/>
                    </a:cubicBezTo>
                    <a:cubicBezTo>
                      <a:pt x="1118" y="3832"/>
                      <a:pt x="1247" y="3846"/>
                      <a:pt x="935" y="3879"/>
                    </a:cubicBezTo>
                    <a:cubicBezTo>
                      <a:pt x="935" y="3839"/>
                      <a:pt x="882" y="3805"/>
                      <a:pt x="871" y="3739"/>
                    </a:cubicBezTo>
                    <a:cubicBezTo>
                      <a:pt x="861" y="3673"/>
                      <a:pt x="861" y="3561"/>
                      <a:pt x="871" y="3481"/>
                    </a:cubicBezTo>
                    <a:cubicBezTo>
                      <a:pt x="882" y="3415"/>
                      <a:pt x="893" y="3289"/>
                      <a:pt x="968" y="3243"/>
                    </a:cubicBezTo>
                    <a:cubicBezTo>
                      <a:pt x="1043" y="3197"/>
                      <a:pt x="1291" y="3216"/>
                      <a:pt x="1355" y="3183"/>
                    </a:cubicBezTo>
                    <a:cubicBezTo>
                      <a:pt x="1484" y="2938"/>
                      <a:pt x="1280" y="3349"/>
                      <a:pt x="1355" y="3044"/>
                    </a:cubicBezTo>
                    <a:cubicBezTo>
                      <a:pt x="1366" y="3004"/>
                      <a:pt x="1247" y="2865"/>
                      <a:pt x="1387" y="2846"/>
                    </a:cubicBezTo>
                    <a:cubicBezTo>
                      <a:pt x="1441" y="2812"/>
                      <a:pt x="1570" y="2839"/>
                      <a:pt x="1709" y="2846"/>
                    </a:cubicBezTo>
                    <a:cubicBezTo>
                      <a:pt x="1850" y="2852"/>
                      <a:pt x="2140" y="2905"/>
                      <a:pt x="2226" y="2905"/>
                    </a:cubicBezTo>
                    <a:cubicBezTo>
                      <a:pt x="2237" y="2885"/>
                      <a:pt x="2269" y="2865"/>
                      <a:pt x="2258" y="2846"/>
                    </a:cubicBezTo>
                    <a:cubicBezTo>
                      <a:pt x="2248" y="2825"/>
                      <a:pt x="2161" y="2846"/>
                      <a:pt x="2161" y="2825"/>
                    </a:cubicBezTo>
                    <a:cubicBezTo>
                      <a:pt x="2161" y="2686"/>
                      <a:pt x="2269" y="2480"/>
                      <a:pt x="2452" y="2408"/>
                    </a:cubicBezTo>
                    <a:cubicBezTo>
                      <a:pt x="2602" y="2269"/>
                      <a:pt x="2602" y="2322"/>
                      <a:pt x="2774" y="2289"/>
                    </a:cubicBezTo>
                    <a:cubicBezTo>
                      <a:pt x="2828" y="2236"/>
                      <a:pt x="2881" y="2004"/>
                      <a:pt x="2968" y="1971"/>
                    </a:cubicBezTo>
                    <a:cubicBezTo>
                      <a:pt x="3032" y="1944"/>
                      <a:pt x="3097" y="2030"/>
                      <a:pt x="3097" y="2030"/>
                    </a:cubicBezTo>
                    <a:cubicBezTo>
                      <a:pt x="3215" y="1918"/>
                      <a:pt x="3205" y="1885"/>
                      <a:pt x="3322" y="1772"/>
                    </a:cubicBezTo>
                    <a:cubicBezTo>
                      <a:pt x="3333" y="1739"/>
                      <a:pt x="3537" y="1739"/>
                      <a:pt x="3580" y="1712"/>
                    </a:cubicBezTo>
                    <a:cubicBezTo>
                      <a:pt x="3624" y="1686"/>
                      <a:pt x="3839" y="1593"/>
                      <a:pt x="3806" y="1573"/>
                    </a:cubicBezTo>
                    <a:cubicBezTo>
                      <a:pt x="3936" y="1460"/>
                      <a:pt x="3646" y="1440"/>
                      <a:pt x="3710" y="1554"/>
                    </a:cubicBezTo>
                    <a:cubicBezTo>
                      <a:pt x="3882" y="1521"/>
                      <a:pt x="3968" y="1460"/>
                      <a:pt x="4161" y="1434"/>
                    </a:cubicBezTo>
                    <a:cubicBezTo>
                      <a:pt x="4258" y="1374"/>
                      <a:pt x="4175" y="1318"/>
                      <a:pt x="4250" y="1252"/>
                    </a:cubicBezTo>
                    <a:cubicBezTo>
                      <a:pt x="4358" y="1165"/>
                      <a:pt x="4526" y="1083"/>
                      <a:pt x="4613" y="997"/>
                    </a:cubicBezTo>
                    <a:cubicBezTo>
                      <a:pt x="4624" y="964"/>
                      <a:pt x="4602" y="924"/>
                      <a:pt x="4645" y="898"/>
                    </a:cubicBezTo>
                    <a:cubicBezTo>
                      <a:pt x="4720" y="851"/>
                      <a:pt x="4982" y="864"/>
                      <a:pt x="5097" y="798"/>
                    </a:cubicBezTo>
                    <a:cubicBezTo>
                      <a:pt x="5212" y="732"/>
                      <a:pt x="5108" y="545"/>
                      <a:pt x="5334" y="499"/>
                    </a:cubicBezTo>
                    <a:cubicBezTo>
                      <a:pt x="5410" y="360"/>
                      <a:pt x="5724" y="247"/>
                      <a:pt x="5928" y="162"/>
                    </a:cubicBezTo>
                    <a:cubicBezTo>
                      <a:pt x="6025" y="69"/>
                      <a:pt x="5968" y="109"/>
                      <a:pt x="6097" y="43"/>
                    </a:cubicBezTo>
                    <a:cubicBezTo>
                      <a:pt x="6205" y="-10"/>
                      <a:pt x="6248" y="29"/>
                      <a:pt x="6387" y="3"/>
                    </a:cubicBezTo>
                    <a:cubicBezTo>
                      <a:pt x="6527" y="29"/>
                      <a:pt x="6602" y="-30"/>
                      <a:pt x="6710" y="23"/>
                    </a:cubicBezTo>
                    <a:cubicBezTo>
                      <a:pt x="6731" y="36"/>
                      <a:pt x="6796" y="162"/>
                      <a:pt x="6806" y="162"/>
                    </a:cubicBezTo>
                    <a:cubicBezTo>
                      <a:pt x="6872" y="222"/>
                      <a:pt x="7140" y="255"/>
                      <a:pt x="7226" y="301"/>
                    </a:cubicBezTo>
                    <a:cubicBezTo>
                      <a:pt x="7258" y="341"/>
                      <a:pt x="7484" y="453"/>
                      <a:pt x="7548" y="480"/>
                    </a:cubicBezTo>
                    <a:cubicBezTo>
                      <a:pt x="7581" y="493"/>
                      <a:pt x="7484" y="361"/>
                      <a:pt x="7484" y="361"/>
                    </a:cubicBezTo>
                    <a:cubicBezTo>
                      <a:pt x="7452" y="420"/>
                      <a:pt x="7366" y="626"/>
                      <a:pt x="7290" y="659"/>
                    </a:cubicBezTo>
                    <a:cubicBezTo>
                      <a:pt x="7237" y="679"/>
                      <a:pt x="7064" y="699"/>
                      <a:pt x="7064" y="699"/>
                    </a:cubicBezTo>
                    <a:cubicBezTo>
                      <a:pt x="7054" y="718"/>
                      <a:pt x="6785" y="778"/>
                      <a:pt x="6774" y="798"/>
                    </a:cubicBezTo>
                    <a:cubicBezTo>
                      <a:pt x="6753" y="817"/>
                      <a:pt x="6979" y="798"/>
                      <a:pt x="6968" y="817"/>
                    </a:cubicBezTo>
                    <a:cubicBezTo>
                      <a:pt x="6968" y="851"/>
                      <a:pt x="6667" y="878"/>
                      <a:pt x="6580" y="918"/>
                    </a:cubicBezTo>
                    <a:cubicBezTo>
                      <a:pt x="6495" y="957"/>
                      <a:pt x="6387" y="970"/>
                      <a:pt x="6420" y="1056"/>
                    </a:cubicBezTo>
                    <a:cubicBezTo>
                      <a:pt x="6463" y="1135"/>
                      <a:pt x="6656" y="1341"/>
                      <a:pt x="6774" y="1434"/>
                    </a:cubicBezTo>
                    <a:cubicBezTo>
                      <a:pt x="6872" y="1534"/>
                      <a:pt x="7021" y="1593"/>
                      <a:pt x="7032" y="1672"/>
                    </a:cubicBezTo>
                    <a:cubicBezTo>
                      <a:pt x="7054" y="1758"/>
                      <a:pt x="6957" y="1852"/>
                      <a:pt x="6872" y="1931"/>
                    </a:cubicBezTo>
                    <a:cubicBezTo>
                      <a:pt x="6785" y="2010"/>
                      <a:pt x="6463" y="2083"/>
                      <a:pt x="6516" y="2170"/>
                    </a:cubicBezTo>
                    <a:cubicBezTo>
                      <a:pt x="6613" y="2408"/>
                      <a:pt x="6828" y="2427"/>
                      <a:pt x="7194" y="2447"/>
                    </a:cubicBezTo>
                    <a:cubicBezTo>
                      <a:pt x="7430" y="2494"/>
                      <a:pt x="7097" y="2534"/>
                      <a:pt x="7290" y="2567"/>
                    </a:cubicBezTo>
                    <a:cubicBezTo>
                      <a:pt x="7301" y="2620"/>
                      <a:pt x="7516" y="2561"/>
                      <a:pt x="7548" y="2607"/>
                    </a:cubicBezTo>
                    <a:cubicBezTo>
                      <a:pt x="7560" y="2627"/>
                      <a:pt x="7624" y="2613"/>
                      <a:pt x="7645" y="2627"/>
                    </a:cubicBezTo>
                    <a:cubicBezTo>
                      <a:pt x="7925" y="2765"/>
                      <a:pt x="7430" y="2594"/>
                      <a:pt x="7807" y="2765"/>
                    </a:cubicBezTo>
                    <a:cubicBezTo>
                      <a:pt x="7882" y="2798"/>
                      <a:pt x="7978" y="2818"/>
                      <a:pt x="8065" y="2846"/>
                    </a:cubicBezTo>
                    <a:lnTo>
                      <a:pt x="8193" y="2885"/>
                    </a:lnTo>
                    <a:cubicBezTo>
                      <a:pt x="8312" y="2991"/>
                      <a:pt x="8419" y="2971"/>
                      <a:pt x="8581" y="3024"/>
                    </a:cubicBezTo>
                    <a:cubicBezTo>
                      <a:pt x="8645" y="3050"/>
                      <a:pt x="8613" y="3143"/>
                      <a:pt x="8613" y="3143"/>
                    </a:cubicBezTo>
                    <a:cubicBezTo>
                      <a:pt x="8699" y="3309"/>
                      <a:pt x="8688" y="3521"/>
                      <a:pt x="8645" y="3700"/>
                    </a:cubicBezTo>
                    <a:cubicBezTo>
                      <a:pt x="8677" y="3866"/>
                      <a:pt x="8645" y="3919"/>
                      <a:pt x="8677" y="4077"/>
                    </a:cubicBezTo>
                    <a:cubicBezTo>
                      <a:pt x="8688" y="4197"/>
                      <a:pt x="8506" y="4369"/>
                      <a:pt x="8613" y="4435"/>
                    </a:cubicBezTo>
                    <a:cubicBezTo>
                      <a:pt x="8720" y="4502"/>
                      <a:pt x="9216" y="4422"/>
                      <a:pt x="9323" y="4474"/>
                    </a:cubicBezTo>
                    <a:cubicBezTo>
                      <a:pt x="9365" y="4515"/>
                      <a:pt x="9226" y="4707"/>
                      <a:pt x="9258" y="4753"/>
                    </a:cubicBezTo>
                    <a:cubicBezTo>
                      <a:pt x="9269" y="4825"/>
                      <a:pt x="9387" y="4840"/>
                      <a:pt x="9420" y="4893"/>
                    </a:cubicBezTo>
                    <a:cubicBezTo>
                      <a:pt x="9452" y="4939"/>
                      <a:pt x="9420" y="4992"/>
                      <a:pt x="9484" y="5051"/>
                    </a:cubicBezTo>
                    <a:cubicBezTo>
                      <a:pt x="9516" y="5150"/>
                      <a:pt x="9753" y="5150"/>
                      <a:pt x="9806" y="5250"/>
                    </a:cubicBezTo>
                    <a:cubicBezTo>
                      <a:pt x="9839" y="5382"/>
                      <a:pt x="9785" y="5475"/>
                      <a:pt x="10000" y="5509"/>
                    </a:cubicBezTo>
                    <a:cubicBezTo>
                      <a:pt x="9968" y="5733"/>
                      <a:pt x="9947" y="5773"/>
                      <a:pt x="10000" y="5628"/>
                    </a:cubicBezTo>
                    <a:close/>
                  </a:path>
                </a:pathLst>
              </a:custGeom>
              <a:solidFill>
                <a:srgbClr val="00FF00">
                  <a:alpha val="10980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 lIns="91302" tIns="45650" rIns="91302" bIns="45650"/>
              <a:lstStyle/>
              <a:p>
                <a:endParaRPr lang="ru-RU"/>
              </a:p>
            </p:txBody>
          </p:sp>
        </p:grpSp>
      </p:grpSp>
      <p:graphicFrame>
        <p:nvGraphicFramePr>
          <p:cNvPr id="6148" name="Объект 14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446027"/>
              </p:ext>
            </p:extLst>
          </p:nvPr>
        </p:nvGraphicFramePr>
        <p:xfrm>
          <a:off x="34" y="843558"/>
          <a:ext cx="4100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Лист" r:id="rId3" imgW="7657999" imgH="1276290" progId="Excel.Sheet.8">
                  <p:embed/>
                </p:oleObj>
              </mc:Choice>
              <mc:Fallback>
                <p:oleObj name="Лист" r:id="rId3" imgW="7657999" imgH="12762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rcRect b="15897"/>
                      <a:stretch>
                        <a:fillRect/>
                      </a:stretch>
                    </p:blipFill>
                    <p:spPr>
                      <a:xfrm>
                        <a:off x="34" y="843558"/>
                        <a:ext cx="4100513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Объект 143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715695"/>
              </p:ext>
            </p:extLst>
          </p:nvPr>
        </p:nvGraphicFramePr>
        <p:xfrm>
          <a:off x="5716613" y="898650"/>
          <a:ext cx="3436937" cy="736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Лист" r:id="rId5" imgW="3429068" imgH="981180" progId="Excel.Sheet.8">
                  <p:embed/>
                </p:oleObj>
              </mc:Choice>
              <mc:Fallback>
                <p:oleObj name="Лист" r:id="rId5" imgW="3429068" imgH="98118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6613" y="898650"/>
                        <a:ext cx="3436937" cy="73699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8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79454"/>
              </p:ext>
            </p:extLst>
          </p:nvPr>
        </p:nvGraphicFramePr>
        <p:xfrm>
          <a:off x="6053390" y="4299942"/>
          <a:ext cx="3084994" cy="83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Лист" r:id="rId7" imgW="9734511" imgH="3495690" progId="Excel.Sheet.8">
                  <p:embed/>
                </p:oleObj>
              </mc:Choice>
              <mc:Fallback>
                <p:oleObj name="Лист" r:id="rId7" imgW="9734511" imgH="34956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rcRect r="1619" b="4512"/>
                      <a:stretch>
                        <a:fillRect/>
                      </a:stretch>
                    </p:blipFill>
                    <p:spPr>
                      <a:xfrm>
                        <a:off x="6053390" y="4299942"/>
                        <a:ext cx="3084994" cy="83056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Rectangle 410"/>
          <p:cNvSpPr>
            <a:spLocks noChangeArrowheads="1"/>
          </p:cNvSpPr>
          <p:nvPr/>
        </p:nvSpPr>
        <p:spPr bwMode="auto">
          <a:xfrm>
            <a:off x="34959" y="3950506"/>
            <a:ext cx="3744913" cy="1193006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chemeClr val="tx1"/>
            </a:solidFill>
            <a:miter lim="800000"/>
          </a:ln>
        </p:spPr>
        <p:txBody>
          <a:bodyPr wrap="none" lIns="81238" tIns="40618" rIns="81238" bIns="40618" anchor="ctr"/>
          <a:lstStyle/>
          <a:p>
            <a:endParaRPr lang="ru-RU"/>
          </a:p>
        </p:txBody>
      </p:sp>
      <p:grpSp>
        <p:nvGrpSpPr>
          <p:cNvPr id="6152" name="Group 412"/>
          <p:cNvGrpSpPr/>
          <p:nvPr/>
        </p:nvGrpSpPr>
        <p:grpSpPr>
          <a:xfrm>
            <a:off x="107951" y="4004124"/>
            <a:ext cx="190500" cy="158353"/>
            <a:chOff x="3600" y="5904"/>
            <a:chExt cx="210" cy="118"/>
          </a:xfrm>
        </p:grpSpPr>
        <p:grpSp>
          <p:nvGrpSpPr>
            <p:cNvPr id="6230" name="Group 413"/>
            <p:cNvGrpSpPr/>
            <p:nvPr/>
          </p:nvGrpSpPr>
          <p:grpSpPr>
            <a:xfrm>
              <a:off x="3600" y="5904"/>
              <a:ext cx="210" cy="118"/>
              <a:chOff x="1968" y="1872"/>
              <a:chExt cx="384" cy="336"/>
            </a:xfrm>
          </p:grpSpPr>
          <p:sp>
            <p:nvSpPr>
              <p:cNvPr id="6234" name="Rectangle 414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384" cy="14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35" name="AutoShape 415"/>
              <p:cNvSpPr>
                <a:spLocks noChangeArrowheads="1"/>
              </p:cNvSpPr>
              <p:nvPr/>
            </p:nvSpPr>
            <p:spPr bwMode="auto">
              <a:xfrm>
                <a:off x="1968" y="1872"/>
                <a:ext cx="384" cy="19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231" name="Group 416"/>
            <p:cNvGrpSpPr/>
            <p:nvPr/>
          </p:nvGrpSpPr>
          <p:grpSpPr>
            <a:xfrm>
              <a:off x="3670" y="5920"/>
              <a:ext cx="79" cy="46"/>
              <a:chOff x="5808" y="1520"/>
              <a:chExt cx="240" cy="240"/>
            </a:xfrm>
          </p:grpSpPr>
          <p:sp>
            <p:nvSpPr>
              <p:cNvPr id="6232" name="Line 417"/>
              <p:cNvSpPr>
                <a:spLocks noChangeShapeType="1"/>
              </p:cNvSpPr>
              <p:nvPr/>
            </p:nvSpPr>
            <p:spPr bwMode="auto">
              <a:xfrm>
                <a:off x="5808" y="1632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33" name="Line 418"/>
              <p:cNvSpPr>
                <a:spLocks noChangeShapeType="1"/>
              </p:cNvSpPr>
              <p:nvPr/>
            </p:nvSpPr>
            <p:spPr bwMode="auto">
              <a:xfrm flipH="1">
                <a:off x="5920" y="1520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153" name="Text Box 419"/>
          <p:cNvSpPr txBox="1">
            <a:spLocks noChangeArrowheads="1"/>
          </p:cNvSpPr>
          <p:nvPr/>
        </p:nvSpPr>
        <p:spPr bwMode="auto">
          <a:xfrm>
            <a:off x="488957" y="4038641"/>
            <a:ext cx="1465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Лечебное учреждение</a:t>
            </a:r>
          </a:p>
        </p:txBody>
      </p:sp>
      <p:sp>
        <p:nvSpPr>
          <p:cNvPr id="6154" name="Oval 420"/>
          <p:cNvSpPr>
            <a:spLocks noChangeArrowheads="1"/>
          </p:cNvSpPr>
          <p:nvPr/>
        </p:nvSpPr>
        <p:spPr bwMode="auto">
          <a:xfrm>
            <a:off x="131763" y="4224143"/>
            <a:ext cx="190500" cy="173117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0000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 algn="ctr" defTabSz="699543" eaLnBrk="0" hangingPunct="0"/>
            <a:r>
              <a:rPr lang="ru-RU" sz="80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6155" name="Text Box 421"/>
          <p:cNvSpPr txBox="1">
            <a:spLocks noChangeArrowheads="1"/>
          </p:cNvSpPr>
          <p:nvPr/>
        </p:nvSpPr>
        <p:spPr bwMode="auto">
          <a:xfrm>
            <a:off x="514372" y="4238667"/>
            <a:ext cx="1465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Вертолетная площадка</a:t>
            </a:r>
          </a:p>
        </p:txBody>
      </p:sp>
      <p:sp>
        <p:nvSpPr>
          <p:cNvPr id="6156" name="Text Box 422"/>
          <p:cNvSpPr txBox="1">
            <a:spLocks noChangeArrowheads="1"/>
          </p:cNvSpPr>
          <p:nvPr/>
        </p:nvSpPr>
        <p:spPr bwMode="auto">
          <a:xfrm>
            <a:off x="442930" y="4394615"/>
            <a:ext cx="1465262" cy="25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Зона ответственности подразделений МЧС России</a:t>
            </a:r>
          </a:p>
        </p:txBody>
      </p:sp>
      <p:sp>
        <p:nvSpPr>
          <p:cNvPr id="6157" name="Freeform 423"/>
          <p:cNvSpPr/>
          <p:nvPr/>
        </p:nvSpPr>
        <p:spPr bwMode="auto">
          <a:xfrm>
            <a:off x="69853" y="4487476"/>
            <a:ext cx="279400" cy="96440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58" name="Freeform 424"/>
          <p:cNvSpPr/>
          <p:nvPr/>
        </p:nvSpPr>
        <p:spPr bwMode="auto">
          <a:xfrm>
            <a:off x="65089" y="4610130"/>
            <a:ext cx="279400" cy="96441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rgbClr val="008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59" name="Text Box 425"/>
          <p:cNvSpPr txBox="1">
            <a:spLocks noChangeArrowheads="1"/>
          </p:cNvSpPr>
          <p:nvPr/>
        </p:nvSpPr>
        <p:spPr bwMode="auto">
          <a:xfrm>
            <a:off x="539763" y="4610119"/>
            <a:ext cx="1392238" cy="25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sz="600"/>
              <a:t>Зона ответственности медицинских формирований</a:t>
            </a:r>
          </a:p>
        </p:txBody>
      </p:sp>
      <p:sp>
        <p:nvSpPr>
          <p:cNvPr id="6160" name="Freeform 426"/>
          <p:cNvSpPr/>
          <p:nvPr/>
        </p:nvSpPr>
        <p:spPr bwMode="auto">
          <a:xfrm>
            <a:off x="96840" y="4772054"/>
            <a:ext cx="279400" cy="96441"/>
          </a:xfrm>
          <a:custGeom>
            <a:gdLst>
              <a:gd name="T0" fmla="*/ 0 w 198"/>
              <a:gd name="T1" fmla="*/ 0 h 83"/>
              <a:gd name="T2" fmla="*/ 2147483647 w 198"/>
              <a:gd name="T3" fmla="*/ 2147483647 h 83"/>
              <a:gd name="T4" fmla="*/ 2147483647 w 198"/>
              <a:gd name="T5" fmla="*/ 2147483647 h 83"/>
              <a:gd name="T6" fmla="*/ 0 60000 65536"/>
              <a:gd name="T7" fmla="*/ 0 60000 65536"/>
              <a:gd name="T8" fmla="*/ 0 60000 65536"/>
              <a:gd name="T9" fmla="*/ 0 w 198"/>
              <a:gd name="T10" fmla="*/ 0 h 83"/>
              <a:gd name="T11" fmla="*/ 198 w 198"/>
              <a:gd name="T12" fmla="*/ 83 h 8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" h="83">
                <a:moveTo>
                  <a:pt x="0" y="0"/>
                </a:moveTo>
                <a:cubicBezTo>
                  <a:pt x="32" y="11"/>
                  <a:pt x="46" y="43"/>
                  <a:pt x="74" y="62"/>
                </a:cubicBezTo>
                <a:cubicBezTo>
                  <a:pt x="105" y="83"/>
                  <a:pt x="167" y="79"/>
                  <a:pt x="198" y="79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61" name="Text Box 427"/>
          <p:cNvSpPr txBox="1">
            <a:spLocks noChangeArrowheads="1"/>
          </p:cNvSpPr>
          <p:nvPr/>
        </p:nvSpPr>
        <p:spPr bwMode="auto">
          <a:xfrm>
            <a:off x="385764" y="4798262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 дороги</a:t>
            </a:r>
          </a:p>
        </p:txBody>
      </p:sp>
      <p:pic>
        <p:nvPicPr>
          <p:cNvPr id="6162" name="Picture 428" descr="пита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53" y="3975501"/>
            <a:ext cx="2238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3" name="Text Box 429"/>
          <p:cNvSpPr txBox="1">
            <a:spLocks noChangeArrowheads="1"/>
          </p:cNvSpPr>
          <p:nvPr/>
        </p:nvSpPr>
        <p:spPr bwMode="auto">
          <a:xfrm>
            <a:off x="2303463" y="4026737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Пункт общественного питания</a:t>
            </a:r>
          </a:p>
        </p:txBody>
      </p:sp>
      <p:sp>
        <p:nvSpPr>
          <p:cNvPr id="6164" name="Rectangle 430"/>
          <p:cNvSpPr>
            <a:spLocks noChangeArrowheads="1"/>
          </p:cNvSpPr>
          <p:nvPr/>
        </p:nvSpPr>
        <p:spPr bwMode="auto">
          <a:xfrm>
            <a:off x="2076455" y="4286292"/>
            <a:ext cx="254000" cy="100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wrap="none" lIns="70034" tIns="35016" rIns="70034" bIns="35016" anchor="ctr"/>
          <a:lstStyle/>
          <a:p>
            <a:pPr algn="ctr" defTabSz="699543"/>
            <a:r>
              <a:rPr lang="ru-RU" sz="500"/>
              <a:t>ДПС</a:t>
            </a:r>
          </a:p>
        </p:txBody>
      </p:sp>
      <p:sp>
        <p:nvSpPr>
          <p:cNvPr id="6165" name="Text Box 431"/>
          <p:cNvSpPr txBox="1">
            <a:spLocks noChangeArrowheads="1"/>
          </p:cNvSpPr>
          <p:nvPr/>
        </p:nvSpPr>
        <p:spPr bwMode="auto">
          <a:xfrm>
            <a:off x="2330450" y="4232717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Стационарный пост</a:t>
            </a:r>
          </a:p>
        </p:txBody>
      </p:sp>
      <p:grpSp>
        <p:nvGrpSpPr>
          <p:cNvPr id="6166" name="Group 432"/>
          <p:cNvGrpSpPr/>
          <p:nvPr/>
        </p:nvGrpSpPr>
        <p:grpSpPr>
          <a:xfrm>
            <a:off x="2078040" y="4404138"/>
            <a:ext cx="309562" cy="259557"/>
            <a:chOff x="68" y="3974"/>
            <a:chExt cx="221" cy="227"/>
          </a:xfrm>
        </p:grpSpPr>
        <p:sp>
          <p:nvSpPr>
            <p:cNvPr id="6228" name="AutoShape 433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229" name="Picture 434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67" name="Text Box 435"/>
          <p:cNvSpPr txBox="1">
            <a:spLocks noChangeArrowheads="1"/>
          </p:cNvSpPr>
          <p:nvPr/>
        </p:nvSpPr>
        <p:spPr bwMode="auto">
          <a:xfrm>
            <a:off x="2330450" y="4457742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Места ночных стоянок</a:t>
            </a:r>
          </a:p>
        </p:txBody>
      </p:sp>
      <p:sp>
        <p:nvSpPr>
          <p:cNvPr id="6168" name="Oval 436"/>
          <p:cNvSpPr>
            <a:spLocks noChangeArrowheads="1"/>
          </p:cNvSpPr>
          <p:nvPr/>
        </p:nvSpPr>
        <p:spPr bwMode="auto">
          <a:xfrm>
            <a:off x="2051053" y="4725606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6169" name="Text Box 437"/>
          <p:cNvSpPr txBox="1">
            <a:spLocks noChangeArrowheads="1"/>
          </p:cNvSpPr>
          <p:nvPr/>
        </p:nvSpPr>
        <p:spPr bwMode="auto">
          <a:xfrm>
            <a:off x="2305051" y="4725636"/>
            <a:ext cx="1593850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Опасный участок</a:t>
            </a:r>
          </a:p>
        </p:txBody>
      </p:sp>
      <p:sp>
        <p:nvSpPr>
          <p:cNvPr id="6170" name="Rectangle 462"/>
          <p:cNvSpPr>
            <a:spLocks noChangeArrowheads="1"/>
          </p:cNvSpPr>
          <p:nvPr/>
        </p:nvSpPr>
        <p:spPr bwMode="auto">
          <a:xfrm>
            <a:off x="106387" y="4948275"/>
            <a:ext cx="287337" cy="108347"/>
          </a:xfrm>
          <a:prstGeom prst="rect">
            <a:avLst/>
          </a:prstGeom>
          <a:solidFill>
            <a:srgbClr val="040DC8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6171" name="Rectangle 463"/>
          <p:cNvSpPr>
            <a:spLocks noChangeArrowheads="1"/>
          </p:cNvSpPr>
          <p:nvPr/>
        </p:nvSpPr>
        <p:spPr bwMode="auto">
          <a:xfrm>
            <a:off x="2051052" y="4948275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6172" name="Text Box 427"/>
          <p:cNvSpPr txBox="1">
            <a:spLocks noChangeArrowheads="1"/>
          </p:cNvSpPr>
          <p:nvPr/>
        </p:nvSpPr>
        <p:spPr bwMode="auto">
          <a:xfrm>
            <a:off x="466781" y="4948278"/>
            <a:ext cx="576263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Тягач</a:t>
            </a:r>
          </a:p>
        </p:txBody>
      </p:sp>
      <p:sp>
        <p:nvSpPr>
          <p:cNvPr id="6173" name="Text Box 427"/>
          <p:cNvSpPr txBox="1">
            <a:spLocks noChangeArrowheads="1"/>
          </p:cNvSpPr>
          <p:nvPr/>
        </p:nvSpPr>
        <p:spPr bwMode="auto">
          <a:xfrm>
            <a:off x="2338392" y="4948278"/>
            <a:ext cx="576262" cy="16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34" tIns="35016" rIns="70034" bIns="35016">
            <a:spAutoFit/>
          </a:bodyPr>
          <a:lstStyle>
            <a:lvl1pPr defTabSz="787400"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defTabSz="78740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defTabSz="7874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00"/>
              <a:t>- КДМ</a:t>
            </a:r>
          </a:p>
        </p:txBody>
      </p:sp>
      <p:sp>
        <p:nvSpPr>
          <p:cNvPr id="6174" name="Oval 712"/>
          <p:cNvSpPr>
            <a:spLocks noChangeArrowheads="1"/>
          </p:cNvSpPr>
          <p:nvPr/>
        </p:nvSpPr>
        <p:spPr bwMode="auto">
          <a:xfrm>
            <a:off x="5030788" y="3973131"/>
            <a:ext cx="254000" cy="2083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6175" name="Freeform 722"/>
          <p:cNvSpPr/>
          <p:nvPr/>
        </p:nvSpPr>
        <p:spPr bwMode="auto">
          <a:xfrm rot="21008332">
            <a:off x="4930778" y="3825479"/>
            <a:ext cx="273050" cy="34528"/>
          </a:xfrm>
          <a:custGeom>
            <a:gdLst>
              <a:gd name="T0" fmla="*/ 0 w 227"/>
              <a:gd name="T1" fmla="*/ 2147483647 h 54"/>
              <a:gd name="T2" fmla="*/ 2147483647 w 227"/>
              <a:gd name="T3" fmla="*/ 0 h 54"/>
              <a:gd name="T4" fmla="*/ 2147483647 w 227"/>
              <a:gd name="T5" fmla="*/ 2147483647 h 54"/>
              <a:gd name="T6" fmla="*/ 2147483647 w 227"/>
              <a:gd name="T7" fmla="*/ 2147483647 h 54"/>
              <a:gd name="T8" fmla="*/ 0 60000 65536"/>
              <a:gd name="T9" fmla="*/ 0 60000 65536"/>
              <a:gd name="T10" fmla="*/ 0 60000 65536"/>
              <a:gd name="T11" fmla="*/ 0 60000 65536"/>
              <a:gd name="T12" fmla="*/ 0 w 227"/>
              <a:gd name="T13" fmla="*/ 0 h 54"/>
              <a:gd name="T14" fmla="*/ 227 w 227"/>
              <a:gd name="T15" fmla="*/ 54 h 54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" h="54">
                <a:moveTo>
                  <a:pt x="0" y="46"/>
                </a:moveTo>
                <a:cubicBezTo>
                  <a:pt x="30" y="23"/>
                  <a:pt x="61" y="0"/>
                  <a:pt x="91" y="0"/>
                </a:cubicBezTo>
                <a:cubicBezTo>
                  <a:pt x="121" y="0"/>
                  <a:pt x="158" y="38"/>
                  <a:pt x="181" y="46"/>
                </a:cubicBezTo>
                <a:cubicBezTo>
                  <a:pt x="204" y="54"/>
                  <a:pt x="204" y="46"/>
                  <a:pt x="227" y="4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76" name="Line 803"/>
          <p:cNvSpPr>
            <a:spLocks noChangeShapeType="1"/>
          </p:cNvSpPr>
          <p:nvPr/>
        </p:nvSpPr>
        <p:spPr bwMode="auto">
          <a:xfrm>
            <a:off x="5146680" y="3817189"/>
            <a:ext cx="46038" cy="1583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78" name="Line 803"/>
          <p:cNvSpPr>
            <a:spLocks noChangeShapeType="1"/>
          </p:cNvSpPr>
          <p:nvPr/>
        </p:nvSpPr>
        <p:spPr bwMode="auto">
          <a:xfrm>
            <a:off x="4960998" y="3870726"/>
            <a:ext cx="104775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grpSp>
        <p:nvGrpSpPr>
          <p:cNvPr id="6180" name="Group 435"/>
          <p:cNvGrpSpPr/>
          <p:nvPr/>
        </p:nvGrpSpPr>
        <p:grpSpPr>
          <a:xfrm>
            <a:off x="5219748" y="3594591"/>
            <a:ext cx="428625" cy="440062"/>
            <a:chOff x="4969" y="3569"/>
            <a:chExt cx="305" cy="442"/>
          </a:xfrm>
        </p:grpSpPr>
        <p:grpSp>
          <p:nvGrpSpPr>
            <p:cNvPr id="6222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6224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25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26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27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223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ПСЧ-47</a:t>
              </a:r>
            </a:p>
          </p:txBody>
        </p:sp>
      </p:grpSp>
      <p:pic>
        <p:nvPicPr>
          <p:cNvPr id="6181" name="Picture 785" descr="питани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1690" y="3749334"/>
            <a:ext cx="111125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82" name="Group 755"/>
          <p:cNvGrpSpPr/>
          <p:nvPr/>
        </p:nvGrpSpPr>
        <p:grpSpPr>
          <a:xfrm>
            <a:off x="4418051" y="3923121"/>
            <a:ext cx="307975" cy="259557"/>
            <a:chOff x="68" y="3974"/>
            <a:chExt cx="221" cy="227"/>
          </a:xfrm>
        </p:grpSpPr>
        <p:sp>
          <p:nvSpPr>
            <p:cNvPr id="6220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221" name="Picture 757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83" name="Rectangle 471"/>
          <p:cNvSpPr>
            <a:spLocks noChangeArrowheads="1"/>
          </p:cNvSpPr>
          <p:nvPr/>
        </p:nvSpPr>
        <p:spPr bwMode="auto">
          <a:xfrm>
            <a:off x="4714875" y="4014825"/>
            <a:ext cx="287338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grpSp>
        <p:nvGrpSpPr>
          <p:cNvPr id="6184" name="Group 230"/>
          <p:cNvGrpSpPr/>
          <p:nvPr/>
        </p:nvGrpSpPr>
        <p:grpSpPr>
          <a:xfrm>
            <a:off x="4240213" y="3715897"/>
            <a:ext cx="311150" cy="202065"/>
            <a:chOff x="3221" y="3958"/>
            <a:chExt cx="376" cy="346"/>
          </a:xfrm>
        </p:grpSpPr>
        <p:grpSp>
          <p:nvGrpSpPr>
            <p:cNvPr id="6212" name="Group 231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6214" name="Group 232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6218" name="Rectangle 233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702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219" name="AutoShape 234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87267" tIns="43634" rIns="87267" bIns="43634" anchor="ctr" anchorCtr="1"/>
                <a:lstStyle/>
                <a:p>
                  <a:pPr algn="ctr" defTabSz="775702"/>
                  <a:endParaRPr lang="ru-RU" sz="10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215" name="Group 235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6216" name="Line 236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  <p:sp>
              <p:nvSpPr>
                <p:cNvPr id="6217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 anchorCtr="1"/>
                <a:lstStyle/>
                <a:p>
                  <a:endParaRPr lang="ru-RU"/>
                </a:p>
              </p:txBody>
            </p:sp>
          </p:grpSp>
        </p:grpSp>
        <p:sp>
          <p:nvSpPr>
            <p:cNvPr id="6213" name="Text Box 238"/>
            <p:cNvSpPr txBox="1">
              <a:spLocks noChangeArrowheads="1"/>
            </p:cNvSpPr>
            <p:nvPr/>
          </p:nvSpPr>
          <p:spPr bwMode="auto">
            <a:xfrm>
              <a:off x="3228" y="4057"/>
              <a:ext cx="369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5" tIns="41026" rIns="82055" bIns="41026" anchor="ctr" anchorCtr="1">
              <a:spAutoFit/>
            </a:bodyPr>
            <a:lstStyle>
              <a:lvl1pPr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14363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143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/>
              <a:r>
                <a:rPr lang="ru-RU" sz="400">
                  <a:solidFill>
                    <a:srgbClr val="000000"/>
                  </a:solidFill>
                </a:rPr>
                <a:t>ГБ</a:t>
              </a:r>
            </a:p>
          </p:txBody>
        </p:sp>
      </p:grpSp>
      <p:pic>
        <p:nvPicPr>
          <p:cNvPr id="6185" name="Picture 785" descr="питани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5413" y="3886255"/>
            <a:ext cx="111125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6" name="Oval 800"/>
          <p:cNvSpPr>
            <a:spLocks noChangeArrowheads="1"/>
          </p:cNvSpPr>
          <p:nvPr/>
        </p:nvSpPr>
        <p:spPr bwMode="auto">
          <a:xfrm>
            <a:off x="5205427" y="3817180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59</a:t>
            </a:r>
          </a:p>
        </p:txBody>
      </p:sp>
      <p:sp>
        <p:nvSpPr>
          <p:cNvPr id="6187" name="Oval 800"/>
          <p:cNvSpPr>
            <a:spLocks noChangeArrowheads="1"/>
          </p:cNvSpPr>
          <p:nvPr/>
        </p:nvSpPr>
        <p:spPr bwMode="auto">
          <a:xfrm>
            <a:off x="4791085" y="3895762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58</a:t>
            </a: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32" y="1491685"/>
            <a:ext cx="3059113" cy="1782365"/>
          </a:xfrm>
          <a:prstGeom prst="wedgeRectCallout">
            <a:avLst>
              <a:gd name="adj1" fmla="val 113196"/>
              <a:gd name="adj2" fmla="val 91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189" name="Object 8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301588"/>
              </p:ext>
            </p:extLst>
          </p:nvPr>
        </p:nvGraphicFramePr>
        <p:xfrm>
          <a:off x="6056317" y="3363846"/>
          <a:ext cx="308451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Лист" r:id="rId12" imgW="9734511" imgH="3143340" progId="Excel.Sheet.8">
                  <p:embed/>
                </p:oleObj>
              </mc:Choice>
              <mc:Fallback>
                <p:oleObj name="Лист" r:id="rId12" imgW="9734511" imgH="314334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rcRect r="1619" b="4512"/>
                      <a:stretch>
                        <a:fillRect/>
                      </a:stretch>
                    </p:blipFill>
                    <p:spPr>
                      <a:xfrm>
                        <a:off x="6056317" y="3363846"/>
                        <a:ext cx="3084512" cy="8397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9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37" t="30202" r="13239" b="22507"/>
          <a:stretch>
            <a:fillRect/>
          </a:stretch>
        </p:blipFill>
        <p:spPr bwMode="auto">
          <a:xfrm>
            <a:off x="34925" y="1518991"/>
            <a:ext cx="3009900" cy="1772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1057306" y="2121709"/>
            <a:ext cx="1914525" cy="678656"/>
          </a:xfrm>
          <a:custGeom>
            <a:gdLst>
              <a:gd name="connsiteX0" fmla="*/ 0 w 1914525"/>
              <a:gd name="connsiteY0" fmla="*/ 904875 h 904875"/>
              <a:gd name="connsiteX1" fmla="*/ 942975 w 1914525"/>
              <a:gd name="connsiteY1" fmla="*/ 285750 h 904875"/>
              <a:gd name="connsiteX2" fmla="*/ 1914525 w 1914525"/>
              <a:gd name="connsiteY2" fmla="*/ 0 h 9048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4525" h="904875">
                <a:moveTo>
                  <a:pt x="0" y="904875"/>
                </a:moveTo>
                <a:cubicBezTo>
                  <a:pt x="311944" y="670718"/>
                  <a:pt x="623888" y="436562"/>
                  <a:pt x="942975" y="285750"/>
                </a:cubicBezTo>
                <a:cubicBezTo>
                  <a:pt x="1262063" y="134937"/>
                  <a:pt x="1766888" y="57150"/>
                  <a:pt x="1914525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933473" y="2150272"/>
            <a:ext cx="2009775" cy="728662"/>
          </a:xfrm>
          <a:custGeom>
            <a:gdLst>
              <a:gd name="connsiteX0" fmla="*/ 0 w 2009775"/>
              <a:gd name="connsiteY0" fmla="*/ 971550 h 971550"/>
              <a:gd name="connsiteX1" fmla="*/ 1066800 w 2009775"/>
              <a:gd name="connsiteY1" fmla="*/ 257175 h 971550"/>
              <a:gd name="connsiteX2" fmla="*/ 2009775 w 2009775"/>
              <a:gd name="connsiteY2" fmla="*/ 0 h 9715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775" h="971550">
                <a:moveTo>
                  <a:pt x="0" y="971550"/>
                </a:moveTo>
                <a:cubicBezTo>
                  <a:pt x="365919" y="695325"/>
                  <a:pt x="731838" y="419100"/>
                  <a:pt x="1066800" y="257175"/>
                </a:cubicBezTo>
                <a:cubicBezTo>
                  <a:pt x="1401763" y="95250"/>
                  <a:pt x="1920875" y="19050"/>
                  <a:pt x="2009775" y="0"/>
                </a:cubicBezTo>
              </a:path>
            </a:pathLst>
          </a:cu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1238" tIns="40618" rIns="81238" bIns="4061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3" name="Oval 712"/>
          <p:cNvSpPr>
            <a:spLocks noChangeArrowheads="1"/>
          </p:cNvSpPr>
          <p:nvPr/>
        </p:nvSpPr>
        <p:spPr bwMode="auto">
          <a:xfrm>
            <a:off x="1538290" y="1874046"/>
            <a:ext cx="254000" cy="20836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70047" tIns="35020" rIns="70047" bIns="35020" anchor="ctr"/>
          <a:lstStyle/>
          <a:p>
            <a:pPr algn="ctr" defTabSz="699543"/>
            <a:r>
              <a:rPr lang="ru-RU" sz="1500"/>
              <a:t>1</a:t>
            </a:r>
          </a:p>
        </p:txBody>
      </p:sp>
      <p:sp>
        <p:nvSpPr>
          <p:cNvPr id="6194" name="Line 803"/>
          <p:cNvSpPr>
            <a:spLocks noChangeShapeType="1"/>
          </p:cNvSpPr>
          <p:nvPr/>
        </p:nvSpPr>
        <p:spPr bwMode="auto">
          <a:xfrm flipV="1">
            <a:off x="933450" y="2082411"/>
            <a:ext cx="731838" cy="7965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sp>
        <p:nvSpPr>
          <p:cNvPr id="6195" name="Line 803"/>
          <p:cNvSpPr>
            <a:spLocks noChangeShapeType="1"/>
          </p:cNvSpPr>
          <p:nvPr/>
        </p:nvSpPr>
        <p:spPr bwMode="auto">
          <a:xfrm flipH="1" flipV="1">
            <a:off x="1792291" y="1977672"/>
            <a:ext cx="1084262" cy="1440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238" tIns="40618" rIns="81238" bIns="40618"/>
          <a:lstStyle/>
          <a:p>
            <a:endParaRPr lang="ru-RU"/>
          </a:p>
        </p:txBody>
      </p:sp>
      <p:pic>
        <p:nvPicPr>
          <p:cNvPr id="6196" name="Picture 785" descr="пита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373" y="2677722"/>
            <a:ext cx="2238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7" name="Picture 785" descr="пита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9728" y="1820472"/>
            <a:ext cx="2238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98" name="Rectangle 471"/>
          <p:cNvSpPr>
            <a:spLocks noChangeArrowheads="1"/>
          </p:cNvSpPr>
          <p:nvPr/>
        </p:nvSpPr>
        <p:spPr bwMode="auto">
          <a:xfrm>
            <a:off x="519141" y="2930160"/>
            <a:ext cx="287337" cy="108347"/>
          </a:xfrm>
          <a:prstGeom prst="rect">
            <a:avLst/>
          </a:prstGeom>
          <a:solidFill>
            <a:srgbClr val="129D0B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1238" tIns="40618" rIns="81238" bIns="40618" anchor="ctr"/>
          <a:lstStyle/>
          <a:p>
            <a:endParaRPr lang="ru-RU"/>
          </a:p>
        </p:txBody>
      </p:sp>
      <p:sp>
        <p:nvSpPr>
          <p:cNvPr id="6199" name="Oval 800"/>
          <p:cNvSpPr>
            <a:spLocks noChangeArrowheads="1"/>
          </p:cNvSpPr>
          <p:nvPr/>
        </p:nvSpPr>
        <p:spPr bwMode="auto">
          <a:xfrm>
            <a:off x="933463" y="2906349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58</a:t>
            </a:r>
          </a:p>
        </p:txBody>
      </p:sp>
      <p:sp>
        <p:nvSpPr>
          <p:cNvPr id="6200" name="Oval 800"/>
          <p:cNvSpPr>
            <a:spLocks noChangeArrowheads="1"/>
          </p:cNvSpPr>
          <p:nvPr/>
        </p:nvSpPr>
        <p:spPr bwMode="auto">
          <a:xfrm>
            <a:off x="2819413" y="2220548"/>
            <a:ext cx="215900" cy="108347"/>
          </a:xfrm>
          <a:prstGeom prst="ellipse">
            <a:avLst/>
          </a:prstGeom>
          <a:solidFill>
            <a:srgbClr val="DDDDDD"/>
          </a:solidFill>
          <a:ln w="9525">
            <a:solidFill>
              <a:schemeClr val="tx1"/>
            </a:solidFill>
            <a:round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500"/>
              <a:t>59</a:t>
            </a:r>
          </a:p>
        </p:txBody>
      </p:sp>
      <p:sp>
        <p:nvSpPr>
          <p:cNvPr id="6201" name="Rectangle 527"/>
          <p:cNvSpPr>
            <a:spLocks noChangeArrowheads="1"/>
          </p:cNvSpPr>
          <p:nvPr/>
        </p:nvSpPr>
        <p:spPr bwMode="auto">
          <a:xfrm>
            <a:off x="1452591" y="2352706"/>
            <a:ext cx="382587" cy="127397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81238" tIns="40618" rIns="81238" bIns="40618" anchor="ctr"/>
          <a:lstStyle/>
          <a:p>
            <a:pPr algn="ctr"/>
            <a:r>
              <a:rPr lang="ru-RU" sz="700"/>
              <a:t>52 К-28</a:t>
            </a:r>
          </a:p>
        </p:txBody>
      </p:sp>
      <p:grpSp>
        <p:nvGrpSpPr>
          <p:cNvPr id="6202" name="Group 755"/>
          <p:cNvGrpSpPr/>
          <p:nvPr/>
        </p:nvGrpSpPr>
        <p:grpSpPr>
          <a:xfrm>
            <a:off x="190533" y="2831325"/>
            <a:ext cx="307975" cy="259557"/>
            <a:chOff x="68" y="3974"/>
            <a:chExt cx="221" cy="227"/>
          </a:xfrm>
        </p:grpSpPr>
        <p:sp>
          <p:nvSpPr>
            <p:cNvPr id="6210" name="AutoShape 756"/>
            <p:cNvSpPr>
              <a:spLocks noChangeArrowheads="1"/>
            </p:cNvSpPr>
            <p:nvPr/>
          </p:nvSpPr>
          <p:spPr bwMode="auto">
            <a:xfrm>
              <a:off x="68" y="3974"/>
              <a:ext cx="136" cy="227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211" name="Picture 757" descr="стоян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" y="402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03" name="Group 435"/>
          <p:cNvGrpSpPr/>
          <p:nvPr/>
        </p:nvGrpSpPr>
        <p:grpSpPr>
          <a:xfrm>
            <a:off x="4791122" y="3643407"/>
            <a:ext cx="428625" cy="440062"/>
            <a:chOff x="4969" y="3569"/>
            <a:chExt cx="305" cy="442"/>
          </a:xfrm>
        </p:grpSpPr>
        <p:grpSp>
          <p:nvGrpSpPr>
            <p:cNvPr id="6204" name="Group 436"/>
            <p:cNvGrpSpPr/>
            <p:nvPr/>
          </p:nvGrpSpPr>
          <p:grpSpPr>
            <a:xfrm>
              <a:off x="4969" y="3569"/>
              <a:ext cx="263" cy="271"/>
              <a:chOff x="3168" y="192"/>
              <a:chExt cx="528" cy="672"/>
            </a:xfrm>
          </p:grpSpPr>
          <p:sp>
            <p:nvSpPr>
              <p:cNvPr id="6206" name="Line 43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07" name="Line 4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08" name="Line 43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09" name="Line 44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205" name="Text Box 441"/>
            <p:cNvSpPr txBox="1">
              <a:spLocks noChangeArrowheads="1"/>
            </p:cNvSpPr>
            <p:nvPr/>
          </p:nvSpPr>
          <p:spPr bwMode="auto">
            <a:xfrm>
              <a:off x="4992" y="3600"/>
              <a:ext cx="28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107" tIns="3107" rIns="3107" bIns="310569">
              <a:spAutoFit/>
            </a:bodyPr>
            <a:lstStyle>
              <a:lvl1pPr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1pPr>
              <a:lvl2pPr marL="742950" indent="-28575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2pPr>
              <a:lvl3pPr marL="11430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3pPr>
              <a:lvl4pPr marL="16002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4pPr>
              <a:lvl5pPr marL="2057400" indent="-228600" defTabSz="681038" eaLnBrk="0" hangingPunct="0">
                <a:defRPr>
                  <a:solidFill>
                    <a:schemeClr val="tx1"/>
                  </a:solidFill>
                  <a:latin typeface="Arial"/>
                </a:defRPr>
              </a:lvl5pPr>
              <a:lvl6pPr marL="25146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9718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34290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886200" indent="-228600" defTabSz="681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600"/>
                <a:t>ПСЧ-51</a:t>
              </a:r>
            </a:p>
          </p:txBody>
        </p:sp>
      </p:grpSp>
      <p:sp>
        <p:nvSpPr>
          <p:cNvPr id="94" name="Text Box 27"/>
          <p:cNvSpPr txBox="1">
            <a:spLocks noChangeArrowheads="1"/>
          </p:cNvSpPr>
          <p:nvPr/>
        </p:nvSpPr>
        <p:spPr bwMode="auto">
          <a:xfrm>
            <a:off x="0" y="3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НА УЧАСТКЕ РЕГИОНАЛЬНОЙ </a:t>
            </a:r>
            <a:r>
              <a:rPr lang="ru-RU" smtClean="0">
                <a:latin typeface="Times New Roman" pitchFamily="18" charset="0"/>
              </a:rPr>
              <a:t>ТРАССЫ  </a:t>
            </a:r>
            <a:r>
              <a:rPr lang="ru-RU">
                <a:latin typeface="Times New Roman" pitchFamily="18" charset="0"/>
              </a:rPr>
              <a:t>52 ОП РЗ К-28</a:t>
            </a:r>
          </a:p>
          <a:p>
            <a:r>
              <a:rPr lang="ru-RU">
                <a:latin typeface="Times New Roman" pitchFamily="18" charset="0"/>
              </a:rPr>
              <a:t> В КОРМИЛОВСКОМ РАЙОНЕ ОМСКОЙ 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95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996420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6939756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9234" name="Picture 48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0" t="28657" r="18437" b="22963"/>
          <a:stretch>
            <a:fillRect/>
          </a:stretch>
        </p:blipFill>
        <p:spPr bwMode="auto">
          <a:xfrm>
            <a:off x="12504" y="682628"/>
            <a:ext cx="9158875" cy="445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862" name="Group 177"/>
          <p:cNvGrpSpPr/>
          <p:nvPr/>
        </p:nvGrpSpPr>
        <p:grpSpPr>
          <a:xfrm rot="3171231">
            <a:off x="2190423" y="3360694"/>
            <a:ext cx="128314" cy="82885"/>
            <a:chOff x="4150" y="3838"/>
            <a:chExt cx="272" cy="91"/>
          </a:xfrm>
        </p:grpSpPr>
        <p:sp>
          <p:nvSpPr>
            <p:cNvPr id="16044" name="Rectangle 178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vert="eaVert" wrap="none" lIns="105137" tIns="52579" rIns="105137" bIns="52579" anchor="ctr"/>
            <a:lstStyle/>
            <a:p>
              <a:pPr defTabSz="769164"/>
              <a:endParaRPr lang="ru-RU" b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045" name="Rectangle 179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vert="eaVert" wrap="none" lIns="105137" tIns="52579" rIns="105137" bIns="52579" anchor="ctr"/>
            <a:lstStyle/>
            <a:p>
              <a:pPr defTabSz="769164"/>
              <a:endParaRPr lang="ru-RU" b="0">
                <a:solidFill>
                  <a:schemeClr val="tx1"/>
                </a:solidFill>
                <a:latin typeface="Calibri" panose="020f05020202040a0204" pitchFamily="34" charset="0"/>
              </a:endParaRPr>
            </a:p>
          </p:txBody>
        </p:sp>
      </p:grpSp>
      <p:sp>
        <p:nvSpPr>
          <p:cNvPr id="15863" name="Line 180"/>
          <p:cNvSpPr>
            <a:spLocks noChangeShapeType="1"/>
          </p:cNvSpPr>
          <p:nvPr/>
        </p:nvSpPr>
        <p:spPr bwMode="auto">
          <a:xfrm>
            <a:off x="5358152" y="361115"/>
            <a:ext cx="3786001" cy="4124945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</a:ln>
        </p:spPr>
        <p:txBody>
          <a:bodyPr lIns="66637" tIns="33313" rIns="66637" bIns="33313"/>
          <a:lstStyle/>
          <a:p>
            <a:endParaRPr lang="ru-RU"/>
          </a:p>
        </p:txBody>
      </p:sp>
      <p:graphicFrame>
        <p:nvGraphicFramePr>
          <p:cNvPr id="1752797" name="Group 7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640449"/>
              </p:ext>
            </p:extLst>
          </p:nvPr>
        </p:nvGraphicFramePr>
        <p:xfrm>
          <a:off x="6102601" y="823110"/>
          <a:ext cx="2930463" cy="812581"/>
        </p:xfrm>
        <a:graphic>
          <a:graphicData uri="http://schemas.openxmlformats.org/drawingml/2006/table">
            <a:tbl>
              <a:tblPr/>
              <a:tblGrid>
                <a:gridCol w="16324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06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73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9612">
                <a:tc gridSpan="3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Силы и средства, привлекаемые к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 ликвидации последствий ЧС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070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Формирования и подразделения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чел.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Техника,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ед.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9255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МЧС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410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Аварийно – восстановительный поезд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1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3234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Пожарный поезд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52798" name="Group 7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912662"/>
              </p:ext>
            </p:extLst>
          </p:nvPr>
        </p:nvGraphicFramePr>
        <p:xfrm>
          <a:off x="48359" y="830737"/>
          <a:ext cx="3121519" cy="948926"/>
        </p:xfrm>
        <a:graphic>
          <a:graphicData uri="http://schemas.openxmlformats.org/drawingml/2006/table">
            <a:tbl>
              <a:tblPr/>
              <a:tblGrid>
                <a:gridCol w="6996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7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07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00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2425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7623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59612">
                <a:tc gridSpan="6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Силы и средства, привлекаемые к эвакуации пострадавших при ЧС на ж/д транспорте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495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Организация выделения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чел.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Количество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техники,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ед.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Марка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Время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готовности,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мин.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Время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прибытия, мин.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500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Районная больница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Газ – 32214-32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25-35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4319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Автотранспортное предприятия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8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ЛиАЗ-5293 (25 мест) 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–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 5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 Cyr" pitchFamily="18" charset="0"/>
                      </a:endParaRP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ЛиАЗ-525636 (23 мест) 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–</a:t>
                      </a: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 3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10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pitchFamily="18" charset="0"/>
                        </a:rPr>
                        <a:t>40 </a:t>
                      </a:r>
                    </a:p>
                  </a:txBody>
                  <a:tcPr marL="18331" marR="18331" marT="12979" marB="129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52800" name="Group 736"/>
          <p:cNvGraphicFramePr>
            <a:graphicFrameLocks noGrp="1"/>
          </p:cNvGraphicFramePr>
          <p:nvPr/>
        </p:nvGraphicFramePr>
        <p:xfrm>
          <a:off x="6290859" y="4015588"/>
          <a:ext cx="2805435" cy="587857"/>
        </p:xfrm>
        <a:graphic>
          <a:graphicData uri="http://schemas.openxmlformats.org/drawingml/2006/table">
            <a:tbl>
              <a:tblPr/>
              <a:tblGrid>
                <a:gridCol w="1095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15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944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365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8314">
                <a:tc gridSpan="4"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Аварийно-восстановительные</a:t>
                      </a:r>
                    </a:p>
                  </a:txBody>
                  <a:tcPr marL="66013" marR="66013" marT="23372" marB="233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5331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Подразделение</a:t>
                      </a:r>
                    </a:p>
                  </a:txBody>
                  <a:tcPr marL="66013" marR="66013" marT="23372" marB="233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Кол-во</a:t>
                      </a:r>
                    </a:p>
                  </a:txBody>
                  <a:tcPr marL="66013" marR="66013" marT="23372" marB="233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Место</a:t>
                      </a:r>
                    </a:p>
                  </a:txBody>
                  <a:tcPr marL="66013" marR="66013" marT="23372" marB="233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Расстояние</a:t>
                      </a:r>
                    </a:p>
                  </a:txBody>
                  <a:tcPr marL="66013" marR="66013" marT="23372" marB="233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7319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Пожарный поезд</a:t>
                      </a:r>
                    </a:p>
                  </a:txBody>
                  <a:tcPr marL="66013" marR="66013" marT="23372" marB="233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1/29</a:t>
                      </a: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ст.Омск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 км</a:t>
                      </a: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893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Восстановительный поезд</a:t>
                      </a:r>
                    </a:p>
                  </a:txBody>
                  <a:tcPr marL="66013" marR="66013" marT="23372" marB="233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1/28</a:t>
                      </a: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ст.Омск</a:t>
                      </a: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 км</a:t>
                      </a:r>
                    </a:p>
                  </a:txBody>
                  <a:tcPr marL="66013" marR="66013" marT="23372" marB="233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52801" name="Group 7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96775"/>
              </p:ext>
            </p:extLst>
          </p:nvPr>
        </p:nvGraphicFramePr>
        <p:xfrm>
          <a:off x="6292494" y="2772522"/>
          <a:ext cx="2803764" cy="340648"/>
        </p:xfrm>
        <a:graphic>
          <a:graphicData uri="http://schemas.openxmlformats.org/drawingml/2006/table">
            <a:tbl>
              <a:tblPr/>
              <a:tblGrid>
                <a:gridCol w="16974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2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0648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Омское направление ЗСЖД- филиал ОАО «РЖД»</a:t>
                      </a:r>
                    </a:p>
                  </a:txBody>
                  <a:tcPr marL="65994" marR="65994" marT="23367" marB="2336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Дежурный 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8(3812)44-33-30</a:t>
                      </a:r>
                    </a:p>
                  </a:txBody>
                  <a:tcPr marL="65994" marR="65994" marT="23367" marB="2336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5979" name="Group 535"/>
          <p:cNvGrpSpPr/>
          <p:nvPr/>
        </p:nvGrpSpPr>
        <p:grpSpPr>
          <a:xfrm>
            <a:off x="5018058" y="2847604"/>
            <a:ext cx="181222" cy="186005"/>
            <a:chOff x="4894" y="3342"/>
            <a:chExt cx="363" cy="362"/>
          </a:xfrm>
        </p:grpSpPr>
        <p:sp>
          <p:nvSpPr>
            <p:cNvPr id="16040" name="Rectangle 536"/>
            <p:cNvSpPr>
              <a:spLocks noChangeArrowheads="1"/>
            </p:cNvSpPr>
            <p:nvPr/>
          </p:nvSpPr>
          <p:spPr bwMode="auto">
            <a:xfrm>
              <a:off x="4894" y="3478"/>
              <a:ext cx="363" cy="226"/>
            </a:xfrm>
            <a:prstGeom prst="rect">
              <a:avLst/>
            </a:prstGeom>
            <a:noFill/>
            <a:ln w="44450">
              <a:solidFill>
                <a:srgbClr val="FF0000"/>
              </a:solidFill>
              <a:miter lim="800000"/>
            </a:ln>
          </p:spPr>
          <p:txBody>
            <a:bodyPr wrap="none" lIns="74905" tIns="37456" rIns="74905" bIns="37456" anchor="ctr"/>
            <a:lstStyle/>
            <a:p>
              <a:pPr defTabSz="550588"/>
              <a:endParaRPr lang="ru-RU" b="0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16041" name="AutoShape 537"/>
            <p:cNvSpPr>
              <a:spLocks noChangeArrowheads="1"/>
            </p:cNvSpPr>
            <p:nvPr/>
          </p:nvSpPr>
          <p:spPr bwMode="auto">
            <a:xfrm>
              <a:off x="4894" y="3342"/>
              <a:ext cx="363" cy="136"/>
            </a:xfrm>
            <a:prstGeom prst="triangle">
              <a:avLst>
                <a:gd name="adj" fmla="val 50000"/>
              </a:avLst>
            </a:prstGeom>
            <a:noFill/>
            <a:ln w="44450">
              <a:solidFill>
                <a:srgbClr val="FF0000"/>
              </a:solidFill>
              <a:miter lim="800000"/>
            </a:ln>
          </p:spPr>
          <p:txBody>
            <a:bodyPr wrap="none" lIns="74905" tIns="37456" rIns="74905" bIns="37456" anchor="ctr"/>
            <a:lstStyle/>
            <a:p>
              <a:pPr defTabSz="550588"/>
              <a:endParaRPr lang="ru-RU" b="0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16042" name="Line 538"/>
            <p:cNvSpPr>
              <a:spLocks noChangeShapeType="1"/>
            </p:cNvSpPr>
            <p:nvPr/>
          </p:nvSpPr>
          <p:spPr bwMode="auto">
            <a:xfrm flipH="1">
              <a:off x="5076" y="3371"/>
              <a:ext cx="0" cy="9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043" name="Line 539"/>
            <p:cNvSpPr>
              <a:spLocks noChangeShapeType="1"/>
            </p:cNvSpPr>
            <p:nvPr/>
          </p:nvSpPr>
          <p:spPr bwMode="auto">
            <a:xfrm rot="5400000" flipH="1">
              <a:off x="5079" y="3371"/>
              <a:ext cx="0" cy="9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980" name="Text Box 27"/>
          <p:cNvSpPr txBox="1">
            <a:spLocks noChangeArrowheads="1"/>
          </p:cNvSpPr>
          <p:nvPr/>
        </p:nvSpPr>
        <p:spPr bwMode="auto">
          <a:xfrm>
            <a:off x="0" y="2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 smtClean="0">
                <a:latin typeface="Times New Roman" pitchFamily="18" charset="0"/>
              </a:rPr>
              <a:t>            МОДЕЛЬ </a:t>
            </a:r>
            <a:r>
              <a:rPr lang="ru-RU">
                <a:latin typeface="Times New Roman" pitchFamily="18" charset="0"/>
              </a:rPr>
              <a:t>РАЗВИТИЯ ВОЗМОЖНЫХ ЧС НА УЧАСТКЕ ЗАПАДНО-СИБИРСКОГО </a:t>
            </a:r>
            <a:r>
              <a:rPr lang="ru-RU" smtClean="0">
                <a:latin typeface="Times New Roman" pitchFamily="18" charset="0"/>
              </a:rPr>
              <a:t>ФИЛИАЛА ОАО </a:t>
            </a:r>
            <a:r>
              <a:rPr lang="ru-RU">
                <a:latin typeface="Times New Roman" pitchFamily="18" charset="0"/>
              </a:rPr>
              <a:t>«РЖД» НА ТЕРРИТОРИИ Г. КАЛАЧИНСКА КАЛАЧИНСКОГО </a:t>
            </a:r>
            <a:r>
              <a:rPr lang="ru-RU" smtClean="0">
                <a:latin typeface="Times New Roman" pitchFamily="18" charset="0"/>
              </a:rPr>
              <a:t>РАЙОНА</a:t>
            </a:r>
          </a:p>
          <a:p>
            <a:r>
              <a:rPr lang="ru-RU" smtClean="0">
                <a:latin typeface="Times New Roman" pitchFamily="18" charset="0"/>
              </a:rPr>
              <a:t>ОМСКОЙ ОБЛАСТИ 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752802" name="Group 7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678346"/>
              </p:ext>
            </p:extLst>
          </p:nvPr>
        </p:nvGraphicFramePr>
        <p:xfrm>
          <a:off x="3216976" y="886228"/>
          <a:ext cx="2867245" cy="1037450"/>
        </p:xfrm>
        <a:graphic>
          <a:graphicData uri="http://schemas.openxmlformats.org/drawingml/2006/table">
            <a:tbl>
              <a:tblPr/>
              <a:tblGrid>
                <a:gridCol w="13851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51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69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48207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Силы и средства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21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л/с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техника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019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ПСЧ 48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820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ОГИБДД УМВД 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820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СМП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820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ДРСУ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820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80420" marR="80420" marT="28459" marB="28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BA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013" name="AutoShape 820"/>
          <p:cNvSpPr>
            <a:spLocks noChangeArrowheads="1"/>
          </p:cNvSpPr>
          <p:nvPr/>
        </p:nvSpPr>
        <p:spPr bwMode="auto">
          <a:xfrm flipH="1">
            <a:off x="3275858" y="2785236"/>
            <a:ext cx="1615548" cy="434175"/>
          </a:xfrm>
          <a:prstGeom prst="wedgeRectCallout">
            <a:avLst>
              <a:gd name="adj1" fmla="val 94961"/>
              <a:gd name="adj2" fmla="val -54433"/>
            </a:avLst>
          </a:prstGeom>
          <a:solidFill>
            <a:srgbClr val="FF0000">
              <a:alpha val="4588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109961" tIns="54968" rIns="109961" bIns="54968">
            <a:spAutoFit/>
          </a:bodyPr>
          <a:lstStyle/>
          <a:p>
            <a:pPr algn="ctr" defTabSz="1260733"/>
            <a:r>
              <a:rPr lang="ru-RU" sz="700" u="sng">
                <a:solidFill>
                  <a:schemeClr val="tx1"/>
                </a:solidFill>
                <a:latin typeface="Calibri" panose="020f05020202040a0204" pitchFamily="34" charset="0"/>
              </a:rPr>
              <a:t>Опасный участок</a:t>
            </a:r>
          </a:p>
          <a:p>
            <a:pPr algn="ctr" defTabSz="1260733"/>
            <a:r>
              <a:rPr lang="ru-RU" sz="700" u="sng">
                <a:solidFill>
                  <a:schemeClr val="tx1"/>
                </a:solidFill>
                <a:latin typeface="Calibri" panose="020f05020202040a0204" pitchFamily="34" charset="0"/>
              </a:rPr>
              <a:t>ж/д переезд</a:t>
            </a:r>
          </a:p>
          <a:p>
            <a:pPr algn="ctr" defTabSz="1260733"/>
            <a:r>
              <a:rPr lang="ru-RU" sz="700" u="sng">
                <a:solidFill>
                  <a:schemeClr val="tx1"/>
                </a:solidFill>
                <a:latin typeface="Calibri" panose="020f05020202040a0204" pitchFamily="34" charset="0"/>
              </a:rPr>
              <a:t>в районе мясокомбината</a:t>
            </a:r>
          </a:p>
        </p:txBody>
      </p:sp>
      <p:sp>
        <p:nvSpPr>
          <p:cNvPr id="16014" name="Rectangle 180"/>
          <p:cNvSpPr>
            <a:spLocks noChangeArrowheads="1"/>
          </p:cNvSpPr>
          <p:nvPr/>
        </p:nvSpPr>
        <p:spPr bwMode="auto">
          <a:xfrm>
            <a:off x="3744449" y="2201445"/>
            <a:ext cx="760009" cy="123111"/>
          </a:xfrm>
          <a:prstGeom prst="rect">
            <a:avLst/>
          </a:prstGeom>
          <a:solidFill>
            <a:srgbClr val="FFFF00">
              <a:alpha val="59999"/>
            </a:srgbClr>
          </a:solidFill>
          <a:ln w="12700" algn="ctr">
            <a:solidFill>
              <a:schemeClr val="tx1"/>
            </a:solidFill>
            <a:miter lim="800000"/>
          </a:ln>
        </p:spPr>
        <p:txBody>
          <a:bodyPr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800">
                <a:solidFill>
                  <a:schemeClr val="tx1"/>
                </a:solidFill>
              </a:rPr>
              <a:t>г. Калачинск</a:t>
            </a:r>
          </a:p>
        </p:txBody>
      </p:sp>
      <p:sp>
        <p:nvSpPr>
          <p:cNvPr id="16015" name="Rectangle 191"/>
          <p:cNvSpPr>
            <a:spLocks noChangeArrowheads="1"/>
          </p:cNvSpPr>
          <p:nvPr/>
        </p:nvSpPr>
        <p:spPr bwMode="auto">
          <a:xfrm>
            <a:off x="2565948" y="2561739"/>
            <a:ext cx="65" cy="246221"/>
          </a:xfrm>
          <a:prstGeom prst="rect">
            <a:avLst/>
          </a:prstGeom>
          <a:solidFill>
            <a:schemeClr val="tx1">
              <a:alpha val="59999"/>
            </a:schemeClr>
          </a:solidFill>
          <a:ln w="12700" algn="ctr">
            <a:solidFill>
              <a:srgbClr val="993300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6016" name="AutoShape 820"/>
          <p:cNvSpPr>
            <a:spLocks noChangeArrowheads="1"/>
          </p:cNvSpPr>
          <p:nvPr/>
        </p:nvSpPr>
        <p:spPr bwMode="auto">
          <a:xfrm flipH="1">
            <a:off x="238858" y="1884846"/>
            <a:ext cx="1233435" cy="326453"/>
          </a:xfrm>
          <a:prstGeom prst="wedgeRectCallout">
            <a:avLst>
              <a:gd name="adj1" fmla="val -109119"/>
              <a:gd name="adj2" fmla="val 406499"/>
            </a:avLst>
          </a:prstGeom>
          <a:solidFill>
            <a:schemeClr val="accent1">
              <a:alpha val="45882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109961" tIns="54968" rIns="109961" bIns="54968">
            <a:spAutoFit/>
          </a:bodyPr>
          <a:lstStyle/>
          <a:p>
            <a:pPr algn="ctr" defTabSz="1260733"/>
            <a:r>
              <a:rPr lang="ru-RU" sz="700" u="sng">
                <a:solidFill>
                  <a:schemeClr val="tx1"/>
                </a:solidFill>
                <a:latin typeface="Calibri" panose="020f05020202040a0204" pitchFamily="34" charset="0"/>
              </a:rPr>
              <a:t>Мясокомбинат Калачинский</a:t>
            </a:r>
            <a:endParaRPr lang="ru-RU" sz="700" b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6017" name="AutoShape 820"/>
          <p:cNvSpPr>
            <a:spLocks noChangeArrowheads="1"/>
          </p:cNvSpPr>
          <p:nvPr/>
        </p:nvSpPr>
        <p:spPr bwMode="auto">
          <a:xfrm flipH="1">
            <a:off x="1131352" y="3923224"/>
            <a:ext cx="1615548" cy="218731"/>
          </a:xfrm>
          <a:prstGeom prst="wedgeRectCallout">
            <a:avLst>
              <a:gd name="adj1" fmla="val 40694"/>
              <a:gd name="adj2" fmla="val 96347"/>
            </a:avLst>
          </a:prstGeom>
          <a:solidFill>
            <a:schemeClr val="accent1">
              <a:alpha val="45882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109961" tIns="54968" rIns="109961" bIns="54968">
            <a:spAutoFit/>
          </a:bodyPr>
          <a:lstStyle/>
          <a:p>
            <a:pPr algn="ctr" defTabSz="1260733"/>
            <a:r>
              <a:rPr lang="ru-RU" sz="700" u="sng">
                <a:solidFill>
                  <a:schemeClr val="tx1"/>
                </a:solidFill>
                <a:latin typeface="Calibri" panose="020f05020202040a0204" pitchFamily="34" charset="0"/>
              </a:rPr>
              <a:t>Железная дорога Омск-Калачинск</a:t>
            </a:r>
            <a:endParaRPr lang="ru-RU" sz="700" b="0">
              <a:solidFill>
                <a:schemeClr val="tx1"/>
              </a:solidFill>
              <a:latin typeface="Calibri" panose="020f05020202040a0204" pitchFamily="34" charset="0"/>
            </a:endParaRPr>
          </a:p>
        </p:txBody>
      </p:sp>
      <p:sp>
        <p:nvSpPr>
          <p:cNvPr id="16018" name="AutoShape 2200"/>
          <p:cNvSpPr>
            <a:spLocks noChangeArrowheads="1"/>
          </p:cNvSpPr>
          <p:nvPr/>
        </p:nvSpPr>
        <p:spPr bwMode="auto">
          <a:xfrm>
            <a:off x="4636392" y="1940629"/>
            <a:ext cx="1593070" cy="744219"/>
          </a:xfrm>
          <a:prstGeom prst="wedgeRectCallout">
            <a:avLst>
              <a:gd name="adj1" fmla="val -22551"/>
              <a:gd name="adj2" fmla="val 97043"/>
            </a:avLst>
          </a:prstGeom>
          <a:solidFill>
            <a:srgbClr val="FFCC66">
              <a:alpha val="4313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46990" tIns="23501" rIns="46990" bIns="23501"/>
          <a:lstStyle/>
          <a:p>
            <a:pPr algn="ctr" defTabSz="542464"/>
            <a:r>
              <a:rPr lang="ru-RU" sz="600" smtClean="0">
                <a:solidFill>
                  <a:schemeClr val="tx1"/>
                </a:solidFill>
              </a:rPr>
              <a:t>БУЗОО </a:t>
            </a:r>
            <a:r>
              <a:rPr lang="ru-RU" sz="600">
                <a:solidFill>
                  <a:schemeClr val="tx1"/>
                </a:solidFill>
              </a:rPr>
              <a:t>«Калачинская ЦРБ», </a:t>
            </a:r>
          </a:p>
          <a:p>
            <a:pPr algn="ctr" defTabSz="542464"/>
            <a:r>
              <a:rPr lang="ru-RU" sz="600">
                <a:solidFill>
                  <a:schemeClr val="tx1"/>
                </a:solidFill>
              </a:rPr>
              <a:t>г. Калачинск,   </a:t>
            </a:r>
          </a:p>
          <a:p>
            <a:pPr algn="ctr" defTabSz="542464"/>
            <a:r>
              <a:rPr lang="ru-RU" sz="600" b="0">
                <a:solidFill>
                  <a:schemeClr val="tx1"/>
                </a:solidFill>
              </a:rPr>
              <a:t>л. Больничная14;</a:t>
            </a:r>
          </a:p>
          <a:p>
            <a:pPr algn="ctr" defTabSz="542464"/>
            <a:r>
              <a:rPr lang="ru-RU" sz="600" b="0">
                <a:solidFill>
                  <a:schemeClr val="tx1"/>
                </a:solidFill>
              </a:rPr>
              <a:t> Глав. врач –  Харланова Татьяна Александровна.</a:t>
            </a:r>
          </a:p>
          <a:p>
            <a:pPr algn="ctr" defTabSz="542464"/>
            <a:r>
              <a:rPr lang="ru-RU" sz="600" b="0">
                <a:solidFill>
                  <a:schemeClr val="tx1"/>
                </a:solidFill>
              </a:rPr>
              <a:t> 8-(38155)-21-234 </a:t>
            </a:r>
          </a:p>
          <a:p>
            <a:pPr algn="ctr" defTabSz="542464"/>
            <a:r>
              <a:rPr lang="ru-RU" sz="600" b="0">
                <a:solidFill>
                  <a:schemeClr val="tx1"/>
                </a:solidFill>
              </a:rPr>
              <a:t>Количество койко-мест 156, </a:t>
            </a:r>
          </a:p>
          <a:p>
            <a:pPr algn="ctr" defTabSz="542464"/>
            <a:r>
              <a:rPr lang="ru-RU" sz="600" b="0">
                <a:solidFill>
                  <a:schemeClr val="tx1"/>
                </a:solidFill>
              </a:rPr>
              <a:t> 4 бригады  СМП</a:t>
            </a:r>
          </a:p>
        </p:txBody>
      </p:sp>
      <p:graphicFrame>
        <p:nvGraphicFramePr>
          <p:cNvPr id="1752803" name="Group 7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44636"/>
              </p:ext>
            </p:extLst>
          </p:nvPr>
        </p:nvGraphicFramePr>
        <p:xfrm>
          <a:off x="6292800" y="3158289"/>
          <a:ext cx="2804051" cy="856388"/>
        </p:xfrm>
        <a:graphic>
          <a:graphicData uri="http://schemas.openxmlformats.org/drawingml/2006/table">
            <a:tbl>
              <a:tblPr/>
              <a:tblGrid>
                <a:gridCol w="2400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95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35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309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4083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№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п/п</a:t>
                      </a:r>
                    </a:p>
                  </a:txBody>
                  <a:tcPr marL="57142" marR="57142" marT="20209" marB="202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Название железной дороги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Протяженность по району (км)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Количество мостов эстакад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8390">
                <a:tc rowSpan="2"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7142" marR="57142" marT="20209" marB="2020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Участок станция «Калачинская» ЗСЖД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72,5 км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      2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3915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Электрифицированных 72,5 км</a:t>
                      </a:r>
                    </a:p>
                  </a:txBody>
                  <a:tcPr marL="57142" marR="57142" marT="20209" marB="202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038" name="AutoShape 565"/>
          <p:cNvSpPr>
            <a:spLocks noChangeArrowheads="1"/>
          </p:cNvSpPr>
          <p:nvPr/>
        </p:nvSpPr>
        <p:spPr bwMode="auto">
          <a:xfrm>
            <a:off x="3488233" y="3880353"/>
            <a:ext cx="1914775" cy="742033"/>
          </a:xfrm>
          <a:prstGeom prst="wedgeRectCallout">
            <a:avLst>
              <a:gd name="adj1" fmla="val -78352"/>
              <a:gd name="adj2" fmla="val -20596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 lIns="56354" tIns="28169" rIns="56354" bIns="28169"/>
          <a:lstStyle/>
          <a:p>
            <a:pPr algn="just" defTabSz="655814"/>
            <a:r>
              <a:rPr lang="ru-RU" sz="500">
                <a:solidFill>
                  <a:schemeClr val="tx1"/>
                </a:solidFill>
              </a:rPr>
              <a:t>ХАРАКТЕРИСТИКА ЖД СТАНЦИИ</a:t>
            </a:r>
          </a:p>
          <a:p>
            <a:pPr algn="just" defTabSz="655814"/>
            <a:r>
              <a:rPr lang="ru-RU" sz="500" b="0">
                <a:solidFill>
                  <a:schemeClr val="tx1"/>
                </a:solidFill>
                <a:latin typeface="Arial"/>
              </a:rPr>
              <a:t>Вокзал ст. Калачинск (залы ожидания, кассовый зал, служебные помещения) здание двухэтажное, 3 степени огнестойкости, стены кирпичные, имеется чердачное помещение, ж/б плиты, покрытие металлочерепица по деревянной обрешетке.  </a:t>
            </a:r>
          </a:p>
          <a:p>
            <a:pPr algn="just" defTabSz="655814"/>
            <a:r>
              <a:rPr lang="ru-RU" sz="500" b="0">
                <a:solidFill>
                  <a:schemeClr val="tx1"/>
                </a:solidFill>
                <a:latin typeface="Arial"/>
              </a:rPr>
              <a:t>Посадочных мест -  80 .</a:t>
            </a:r>
          </a:p>
          <a:p>
            <a:pPr algn="just" defTabSz="655814"/>
            <a:r>
              <a:rPr lang="ru-RU" sz="500" b="0">
                <a:solidFill>
                  <a:schemeClr val="tx1"/>
                </a:solidFill>
                <a:latin typeface="Arial"/>
              </a:rPr>
              <a:t> Имеется 4 выхода, 4 пути. Пропускная способность 10</a:t>
            </a:r>
            <a:r>
              <a:rPr lang="en-US" sz="500" b="0">
                <a:solidFill>
                  <a:schemeClr val="tx1"/>
                </a:solidFill>
                <a:latin typeface="Arial"/>
              </a:rPr>
              <a:t>0</a:t>
            </a:r>
            <a:r>
              <a:rPr lang="ru-RU" sz="500" b="0">
                <a:solidFill>
                  <a:schemeClr val="tx1"/>
                </a:solidFill>
                <a:latin typeface="Arial"/>
              </a:rPr>
              <a:t> пар составов в сутки</a:t>
            </a:r>
            <a:endParaRPr lang="ru-RU" sz="500">
              <a:solidFill>
                <a:schemeClr val="tx1"/>
              </a:solidFill>
            </a:endParaRPr>
          </a:p>
        </p:txBody>
      </p:sp>
      <p:sp>
        <p:nvSpPr>
          <p:cNvPr id="16039" name="Rectangle 220"/>
          <p:cNvSpPr>
            <a:spLocks noChangeArrowheads="1"/>
          </p:cNvSpPr>
          <p:nvPr/>
        </p:nvSpPr>
        <p:spPr bwMode="auto">
          <a:xfrm>
            <a:off x="1513467" y="4443457"/>
            <a:ext cx="828846" cy="123111"/>
          </a:xfrm>
          <a:prstGeom prst="rect">
            <a:avLst/>
          </a:prstGeom>
          <a:solidFill>
            <a:srgbClr val="FFFF00">
              <a:alpha val="59999"/>
            </a:srgbClr>
          </a:solidFill>
          <a:ln w="12700" algn="ctr">
            <a:solidFill>
              <a:schemeClr val="tx1"/>
            </a:solidFill>
            <a:miter lim="800000"/>
          </a:ln>
        </p:spPr>
        <p:txBody>
          <a:bodyPr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800">
                <a:solidFill>
                  <a:schemeClr val="tx1"/>
                </a:solidFill>
              </a:rPr>
              <a:t>ст. Калачинск</a:t>
            </a:r>
          </a:p>
        </p:txBody>
      </p:sp>
      <p:graphicFrame>
        <p:nvGraphicFramePr>
          <p:cNvPr id="3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63583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Group 3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549186"/>
              </p:ext>
            </p:extLst>
          </p:nvPr>
        </p:nvGraphicFramePr>
        <p:xfrm>
          <a:off x="1" y="4681822"/>
          <a:ext cx="9143999" cy="488540"/>
        </p:xfrm>
        <a:graphic>
          <a:graphicData uri="http://schemas.openxmlformats.org/drawingml/2006/table">
            <a:tbl>
              <a:tblPr/>
              <a:tblGrid>
                <a:gridCol w="12911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9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13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44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55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315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78295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44270"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Учреждение здравоохранения</a:t>
                      </a:r>
                    </a:p>
                  </a:txBody>
                  <a:tcPr marL="90796" marR="90796" marT="45402" marB="4540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Коечная ёмкость (профиль коек)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Специальности врачей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БСМП, формирования СМК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Медикаменты (обеспеченность)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Дежурство медперсонала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Номера телефонов (связь через опер. деж. ТЦМК)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C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4270"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БУЗОО ЦРБ</a:t>
                      </a:r>
                    </a:p>
                  </a:txBody>
                  <a:tcPr marL="90796" marR="90796" marT="45402" marB="4540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156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хирургов, 10 терапевтов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ФБ СМП, 2 ВСБ, 1 ТТБ СМП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Обеспеченность 90 %, резерв СМК 97 %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есть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7938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1039813" indent="-400050" defTabSz="1277938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600200" indent="-322263" defTabSz="1277938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2239963" indent="-327025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879725" indent="-322263" defTabSz="1277938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33369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37941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42513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4708525" indent="-322263" defTabSz="12779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8(38155)21434 – главный врач, 8(38155)21134 – деж. врач</a:t>
                      </a:r>
                    </a:p>
                  </a:txBody>
                  <a:tcPr marL="90796" marR="90796" marT="45402" marB="454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" name="Text Box 273"/>
          <p:cNvSpPr txBox="1">
            <a:spLocks noChangeArrowheads="1"/>
          </p:cNvSpPr>
          <p:nvPr/>
        </p:nvSpPr>
        <p:spPr bwMode="auto">
          <a:xfrm>
            <a:off x="6244873" y="1957420"/>
            <a:ext cx="2926505" cy="73811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0000"/>
            </a:solidFill>
            <a:miter lim="800000"/>
          </a:ln>
        </p:spPr>
        <p:txBody>
          <a:bodyPr wrap="square" lIns="90894" tIns="45446" rIns="90894" bIns="45446">
            <a:spAutoFit/>
          </a:bodyPr>
          <a:lstStyle/>
          <a:p>
            <a:pPr algn="ctr" defTabSz="1277803"/>
            <a:r>
              <a:rPr lang="ru-RU" altLang="ru-RU" sz="600" u="sng"/>
              <a:t>Городские организации выделяют:</a:t>
            </a:r>
          </a:p>
          <a:p>
            <a:pPr algn="ctr" defTabSz="1277803"/>
            <a:r>
              <a:rPr lang="ru-RU" altLang="ru-RU" sz="600"/>
              <a:t>Личный состав- 30 человек (15 чел. ДРСУ -6; 15 чел.- ЖКХ)</a:t>
            </a:r>
          </a:p>
          <a:p>
            <a:pPr algn="ctr" defTabSz="1277803"/>
            <a:r>
              <a:rPr lang="ru-RU" altLang="ru-RU" sz="600"/>
              <a:t>Подъемные краны – 3 (ДРСУ-6)</a:t>
            </a:r>
          </a:p>
          <a:p>
            <a:pPr algn="ctr" defTabSz="1277803"/>
            <a:r>
              <a:rPr lang="ru-RU" altLang="ru-RU" sz="600"/>
              <a:t>Экскаваторы – 2 (Калачинскэнергосервис)</a:t>
            </a:r>
          </a:p>
          <a:p>
            <a:pPr algn="ctr" defTabSz="1277803"/>
            <a:r>
              <a:rPr lang="ru-RU" altLang="ru-RU" sz="600"/>
              <a:t>Бульдозеры – 3 (2- ДРСУ-6; 1-ЖКХ)</a:t>
            </a:r>
          </a:p>
          <a:p>
            <a:pPr algn="ctr" defTabSz="1277803"/>
            <a:r>
              <a:rPr lang="ru-RU" altLang="ru-RU" sz="600"/>
              <a:t>Самосвалы- 3 (ДРСУ-6)</a:t>
            </a:r>
          </a:p>
          <a:p>
            <a:pPr algn="ctr" defTabSz="1277803"/>
            <a:r>
              <a:rPr lang="ru-RU" altLang="ru-RU" sz="600"/>
              <a:t>Противопожарные расчеты 48 ПСЧ ГПС</a:t>
            </a:r>
          </a:p>
        </p:txBody>
      </p:sp>
    </p:spTree>
  </p:cSld>
  <p:clrMapOvr>
    <a:masterClrMapping/>
  </p:clrMapOvr>
  <p:transition advTm="10000"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2846" name="Picture 140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46" t="22866" r="18229" b="24815"/>
          <a:stretch>
            <a:fillRect/>
          </a:stretch>
        </p:blipFill>
        <p:spPr bwMode="auto">
          <a:xfrm>
            <a:off x="26914" y="690301"/>
            <a:ext cx="9117119" cy="44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92" name="AutoShape 252"/>
          <p:cNvSpPr>
            <a:spLocks noChangeArrowheads="1"/>
          </p:cNvSpPr>
          <p:nvPr/>
        </p:nvSpPr>
        <p:spPr bwMode="auto">
          <a:xfrm>
            <a:off x="882620" y="3812784"/>
            <a:ext cx="1064857" cy="492723"/>
          </a:xfrm>
          <a:prstGeom prst="wedgeRectCallout">
            <a:avLst>
              <a:gd name="adj1" fmla="val 149076"/>
              <a:gd name="adj2" fmla="val -44871"/>
            </a:avLst>
          </a:prstGeom>
          <a:solidFill>
            <a:srgbClr val="4F81BD">
              <a:alpha val="83136"/>
            </a:srgbClr>
          </a:solidFill>
          <a:ln w="9525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Цветково (98 домов, 280 человек)</a:t>
            </a:r>
          </a:p>
        </p:txBody>
      </p:sp>
      <p:sp>
        <p:nvSpPr>
          <p:cNvPr id="30793" name="AutoShape 252"/>
          <p:cNvSpPr>
            <a:spLocks noChangeArrowheads="1"/>
          </p:cNvSpPr>
          <p:nvPr/>
        </p:nvSpPr>
        <p:spPr bwMode="auto">
          <a:xfrm>
            <a:off x="1772732" y="2996023"/>
            <a:ext cx="1129479" cy="354224"/>
          </a:xfrm>
          <a:prstGeom prst="wedgeRectCallout">
            <a:avLst>
              <a:gd name="adj1" fmla="val -2611"/>
              <a:gd name="adj2" fmla="val 111870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д. Бобровица (23 дома, 75 человек)</a:t>
            </a:r>
          </a:p>
        </p:txBody>
      </p:sp>
      <p:sp>
        <p:nvSpPr>
          <p:cNvPr id="30794" name="AutoShape 252"/>
          <p:cNvSpPr>
            <a:spLocks noChangeArrowheads="1"/>
          </p:cNvSpPr>
          <p:nvPr/>
        </p:nvSpPr>
        <p:spPr bwMode="auto">
          <a:xfrm>
            <a:off x="5646847" y="4286249"/>
            <a:ext cx="1528449" cy="354224"/>
          </a:xfrm>
          <a:prstGeom prst="wedgeRectCallout">
            <a:avLst>
              <a:gd name="adj1" fmla="val -117808"/>
              <a:gd name="adj2" fmla="val 156049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д. Громогласово (80 домов, 225 человек)</a:t>
            </a:r>
          </a:p>
        </p:txBody>
      </p:sp>
      <p:sp>
        <p:nvSpPr>
          <p:cNvPr id="30795" name="AutoShape 252"/>
          <p:cNvSpPr>
            <a:spLocks noChangeArrowheads="1"/>
          </p:cNvSpPr>
          <p:nvPr/>
        </p:nvSpPr>
        <p:spPr bwMode="auto">
          <a:xfrm>
            <a:off x="3537471" y="4228560"/>
            <a:ext cx="1130883" cy="492723"/>
          </a:xfrm>
          <a:prstGeom prst="wedgeRectCallout">
            <a:avLst>
              <a:gd name="adj1" fmla="val -99217"/>
              <a:gd name="adj2" fmla="val 66905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Орехово (460 домов, 959 человек)</a:t>
            </a:r>
          </a:p>
        </p:txBody>
      </p:sp>
      <p:grpSp>
        <p:nvGrpSpPr>
          <p:cNvPr id="30796" name="Group 7"/>
          <p:cNvGrpSpPr/>
          <p:nvPr/>
        </p:nvGrpSpPr>
        <p:grpSpPr>
          <a:xfrm>
            <a:off x="6484191" y="1790484"/>
            <a:ext cx="664481" cy="475121"/>
            <a:chOff x="263" y="3361"/>
            <a:chExt cx="539" cy="768"/>
          </a:xfrm>
        </p:grpSpPr>
        <p:grpSp>
          <p:nvGrpSpPr>
            <p:cNvPr id="30928" name="Group 8"/>
            <p:cNvGrpSpPr/>
            <p:nvPr/>
          </p:nvGrpSpPr>
          <p:grpSpPr>
            <a:xfrm>
              <a:off x="263" y="3361"/>
              <a:ext cx="435" cy="305"/>
              <a:chOff x="675" y="2706"/>
              <a:chExt cx="539" cy="363"/>
            </a:xfrm>
          </p:grpSpPr>
          <p:sp>
            <p:nvSpPr>
              <p:cNvPr id="30937" name="Freeform 9"/>
              <p:cNvSpPr/>
              <p:nvPr/>
            </p:nvSpPr>
            <p:spPr bwMode="auto">
              <a:xfrm>
                <a:off x="725" y="2706"/>
                <a:ext cx="303" cy="363"/>
              </a:xfrm>
              <a:custGeom>
                <a:gdLst>
                  <a:gd name="T0" fmla="*/ 0 w 404"/>
                  <a:gd name="T1" fmla="*/ 102 h 499"/>
                  <a:gd name="T2" fmla="*/ 0 w 404"/>
                  <a:gd name="T3" fmla="*/ 0 h 499"/>
                  <a:gd name="T4" fmla="*/ 96 w 404"/>
                  <a:gd name="T5" fmla="*/ 17 h 499"/>
                  <a:gd name="T6" fmla="*/ 96 w 404"/>
                  <a:gd name="T7" fmla="*/ 40 h 499"/>
                  <a:gd name="T8" fmla="*/ 2 w 404"/>
                  <a:gd name="T9" fmla="*/ 51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499"/>
                  <a:gd name="T17" fmla="*/ 404 w 404"/>
                  <a:gd name="T18" fmla="*/ 499 h 49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499">
                    <a:moveTo>
                      <a:pt x="0" y="499"/>
                    </a:moveTo>
                    <a:lnTo>
                      <a:pt x="0" y="0"/>
                    </a:lnTo>
                    <a:lnTo>
                      <a:pt x="403" y="81"/>
                    </a:lnTo>
                    <a:lnTo>
                      <a:pt x="404" y="197"/>
                    </a:lnTo>
                    <a:lnTo>
                      <a:pt x="7" y="249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8" name="Text Box 94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675" y="2725"/>
                <a:ext cx="539" cy="3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0216" tIns="30118" rIns="60216" bIns="30118">
                <a:spAutoFit/>
              </a:bodyPr>
              <a:lstStyle/>
              <a:p>
                <a:pPr algn="ctr" defTabSz="444135" eaLnBrk="0" hangingPunct="0"/>
                <a:r>
                  <a:rPr lang="ru-RU" sz="700">
                    <a:solidFill>
                      <a:schemeClr val="tx1"/>
                    </a:solidFill>
                    <a:latin typeface="Arial"/>
                  </a:rPr>
                  <a:t>ПСЧ-69</a:t>
                </a:r>
              </a:p>
            </p:txBody>
          </p:sp>
        </p:grpSp>
        <p:grpSp>
          <p:nvGrpSpPr>
            <p:cNvPr id="30929" name="Group 11"/>
            <p:cNvGrpSpPr/>
            <p:nvPr/>
          </p:nvGrpSpPr>
          <p:grpSpPr>
            <a:xfrm>
              <a:off x="310" y="3581"/>
              <a:ext cx="454" cy="421"/>
              <a:chOff x="568" y="5473"/>
              <a:chExt cx="563" cy="493"/>
            </a:xfrm>
          </p:grpSpPr>
          <p:grpSp>
            <p:nvGrpSpPr>
              <p:cNvPr id="30931" name="Group 396"/>
              <p:cNvGrpSpPr/>
              <p:nvPr/>
            </p:nvGrpSpPr>
            <p:grpSpPr>
              <a:xfrm>
                <a:off x="568" y="5520"/>
                <a:ext cx="273" cy="272"/>
                <a:chOff x="4894" y="3342"/>
                <a:chExt cx="363" cy="362"/>
              </a:xfrm>
            </p:grpSpPr>
            <p:sp>
              <p:nvSpPr>
                <p:cNvPr id="30933" name="Rectangle 397"/>
                <p:cNvSpPr>
                  <a:spLocks noChangeArrowheads="1"/>
                </p:cNvSpPr>
                <p:nvPr/>
              </p:nvSpPr>
              <p:spPr bwMode="auto">
                <a:xfrm>
                  <a:off x="4894" y="3478"/>
                  <a:ext cx="363" cy="226"/>
                </a:xfrm>
                <a:prstGeom prst="rect">
                  <a:avLst/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4" tIns="37432" rIns="74854" bIns="37432" anchor="ctr"/>
                <a:lstStyle/>
                <a:p>
                  <a:pPr algn="ctr" defTabSz="550588"/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30934" name="AutoShape 398"/>
                <p:cNvSpPr>
                  <a:spLocks noChangeArrowheads="1"/>
                </p:cNvSpPr>
                <p:nvPr/>
              </p:nvSpPr>
              <p:spPr bwMode="auto">
                <a:xfrm>
                  <a:off x="4894" y="3342"/>
                  <a:ext cx="363" cy="136"/>
                </a:xfrm>
                <a:prstGeom prst="triangle">
                  <a:avLst>
                    <a:gd name="adj" fmla="val 50000"/>
                  </a:avLst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4" tIns="37432" rIns="74854" bIns="37432" anchor="ctr"/>
                <a:lstStyle/>
                <a:p>
                  <a:pPr algn="ctr" defTabSz="550588"/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30935" name="Line 399"/>
                <p:cNvSpPr>
                  <a:spLocks noChangeShapeType="1"/>
                </p:cNvSpPr>
                <p:nvPr/>
              </p:nvSpPr>
              <p:spPr bwMode="auto">
                <a:xfrm flipH="1">
                  <a:off x="5076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36" name="Line 400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5079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0932" name="Text Box 401"/>
              <p:cNvSpPr txBox="1">
                <a:spLocks noChangeArrowheads="1"/>
              </p:cNvSpPr>
              <p:nvPr/>
            </p:nvSpPr>
            <p:spPr bwMode="auto">
              <a:xfrm>
                <a:off x="766" y="5473"/>
                <a:ext cx="365" cy="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74753" tIns="37377" rIns="74753" bIns="37377">
                <a:spAutoFit/>
              </a:bodyPr>
              <a:lstStyle/>
              <a:p>
                <a:pPr algn="ctr" defTabSz="771480"/>
                <a:r>
                  <a:rPr lang="ru-RU" sz="600" u="sng">
                    <a:solidFill>
                      <a:schemeClr val="tx1"/>
                    </a:solidFill>
                  </a:rPr>
                  <a:t>ЦРБ</a:t>
                </a:r>
              </a:p>
              <a:p>
                <a:pPr algn="ctr" defTabSz="771480"/>
                <a:r>
                  <a:rPr lang="ru-RU" sz="600">
                    <a:solidFill>
                      <a:schemeClr val="tx1"/>
                    </a:solidFill>
                    <a:latin typeface="Arial"/>
                  </a:rPr>
                  <a:t>128</a:t>
                </a:r>
              </a:p>
            </p:txBody>
          </p:sp>
        </p:grpSp>
        <p:sp>
          <p:nvSpPr>
            <p:cNvPr id="30930" name="Text Box 18"/>
            <p:cNvSpPr txBox="1">
              <a:spLocks noChangeArrowheads="1"/>
            </p:cNvSpPr>
            <p:nvPr/>
          </p:nvSpPr>
          <p:spPr bwMode="auto">
            <a:xfrm>
              <a:off x="299" y="3857"/>
              <a:ext cx="503" cy="272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</a:ln>
          </p:spPr>
          <p:txBody>
            <a:bodyPr lIns="74978" tIns="37486" rIns="74978" bIns="37486">
              <a:spAutoFit/>
            </a:bodyPr>
            <a:lstStyle/>
            <a:p>
              <a:pPr algn="ctr" defTabSz="550588">
                <a:spcBef>
                  <a:spcPct val="50000"/>
                </a:spcBef>
              </a:pPr>
              <a:r>
                <a:rPr lang="ru-RU" sz="600">
                  <a:solidFill>
                    <a:schemeClr val="tx1"/>
                  </a:solidFill>
                </a:rPr>
                <a:t>с. Одесское</a:t>
              </a:r>
            </a:p>
          </p:txBody>
        </p:sp>
      </p:grpSp>
      <p:graphicFrame>
        <p:nvGraphicFramePr>
          <p:cNvPr id="2668793" name="Group 249"/>
          <p:cNvGraphicFramePr>
            <a:graphicFrameLocks noGrp="1"/>
          </p:cNvGraphicFramePr>
          <p:nvPr>
            <p:ph sz="half" idx="1"/>
          </p:nvPr>
        </p:nvGraphicFramePr>
        <p:xfrm>
          <a:off x="7057843" y="3428713"/>
          <a:ext cx="2101616" cy="676385"/>
        </p:xfrm>
        <a:graphic>
          <a:graphicData uri="http://schemas.openxmlformats.org/drawingml/2006/table">
            <a:tbl>
              <a:tblPr/>
              <a:tblGrid>
                <a:gridCol w="14764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51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6309"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Сведения по объектам ЖКХ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сельского поселения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038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объекта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Количество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038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Трансф. подстанции (шт.)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831" name="Rectangle 349"/>
          <p:cNvSpPr>
            <a:spLocks noChangeArrowheads="1"/>
          </p:cNvSpPr>
          <p:nvPr/>
        </p:nvSpPr>
        <p:spPr bwMode="auto">
          <a:xfrm>
            <a:off x="19" y="3"/>
            <a:ext cx="9143984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/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 ВОЗМОЖНЫХ ЧС </a:t>
            </a:r>
          </a:p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ОБЪЕКТАХ ЭНЕРГЕТИКИ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ТЕРРИТОРИИ ОДЕССКОГО РАЙОНА</a:t>
            </a:r>
          </a:p>
          <a:p>
            <a:pPr algn="ctr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ОМСКОЙ ОБЛАСТИ </a:t>
            </a:r>
            <a:r>
              <a:rPr lang="ru-RU" b="0" smtClean="0">
                <a:latin typeface="Times New Roman" pitchFamily="18" charset="0"/>
              </a:rPr>
              <a:t>(на 14 июля 2024 г.)</a:t>
            </a:r>
            <a:endParaRPr lang="ru-RU" b="0">
              <a:latin typeface="Times New Roman" pitchFamily="18" charset="0"/>
            </a:endParaRPr>
          </a:p>
        </p:txBody>
      </p:sp>
      <p:graphicFrame>
        <p:nvGraphicFramePr>
          <p:cNvPr id="2668795" name="Group 251"/>
          <p:cNvGraphicFramePr>
            <a:graphicFrameLocks noGrp="1"/>
          </p:cNvGraphicFramePr>
          <p:nvPr>
            <p:ph sz="quarter" idx="2"/>
          </p:nvPr>
        </p:nvGraphicFramePr>
        <p:xfrm>
          <a:off x="66118" y="4290087"/>
          <a:ext cx="2618592" cy="825195"/>
        </p:xfrm>
        <a:graphic>
          <a:graphicData uri="http://schemas.openxmlformats.org/drawingml/2006/table">
            <a:tbl>
              <a:tblPr/>
              <a:tblGrid>
                <a:gridCol w="1452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76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83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8673">
                <a:tc gridSpan="3"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Силы и средства, привлекаемые к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 ликвидации последствий ЧС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9666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Формирования и подразделения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Л/состав, 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чел.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Техника,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ед.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714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ФПС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714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ЖКХ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6714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РЭС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6714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1805" marR="11805" marT="8352" marB="83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860" name="Line 145"/>
          <p:cNvSpPr>
            <a:spLocks noChangeShapeType="1"/>
          </p:cNvSpPr>
          <p:nvPr/>
        </p:nvSpPr>
        <p:spPr bwMode="auto">
          <a:xfrm flipV="1">
            <a:off x="2956708" y="2346160"/>
            <a:ext cx="3689668" cy="231270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ru-RU"/>
          </a:p>
        </p:txBody>
      </p:sp>
      <p:sp>
        <p:nvSpPr>
          <p:cNvPr id="30861" name="Line 146"/>
          <p:cNvSpPr>
            <a:spLocks noChangeShapeType="1"/>
          </p:cNvSpPr>
          <p:nvPr/>
        </p:nvSpPr>
        <p:spPr bwMode="auto">
          <a:xfrm flipV="1">
            <a:off x="3093428" y="2346177"/>
            <a:ext cx="3448709" cy="141339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ru-RU"/>
          </a:p>
        </p:txBody>
      </p:sp>
      <p:sp>
        <p:nvSpPr>
          <p:cNvPr id="30862" name="Line 147"/>
          <p:cNvSpPr>
            <a:spLocks noChangeShapeType="1"/>
          </p:cNvSpPr>
          <p:nvPr/>
        </p:nvSpPr>
        <p:spPr bwMode="auto">
          <a:xfrm flipV="1">
            <a:off x="2383678" y="2264907"/>
            <a:ext cx="4158396" cy="141555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ru-RU"/>
          </a:p>
        </p:txBody>
      </p:sp>
      <p:sp>
        <p:nvSpPr>
          <p:cNvPr id="30863" name="Line 148"/>
          <p:cNvSpPr>
            <a:spLocks noChangeShapeType="1"/>
          </p:cNvSpPr>
          <p:nvPr/>
        </p:nvSpPr>
        <p:spPr bwMode="auto">
          <a:xfrm flipV="1">
            <a:off x="4572051" y="2436537"/>
            <a:ext cx="2074361" cy="24975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ru-RU"/>
          </a:p>
        </p:txBody>
      </p:sp>
      <p:sp>
        <p:nvSpPr>
          <p:cNvPr id="30864" name="Rectangle 149"/>
          <p:cNvSpPr>
            <a:spLocks noChangeArrowheads="1"/>
          </p:cNvSpPr>
          <p:nvPr/>
        </p:nvSpPr>
        <p:spPr bwMode="auto">
          <a:xfrm>
            <a:off x="4548964" y="2789118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50 км</a:t>
            </a:r>
          </a:p>
        </p:txBody>
      </p:sp>
      <p:sp>
        <p:nvSpPr>
          <p:cNvPr id="30865" name="Rectangle 150"/>
          <p:cNvSpPr>
            <a:spLocks noChangeArrowheads="1"/>
          </p:cNvSpPr>
          <p:nvPr/>
        </p:nvSpPr>
        <p:spPr bwMode="auto">
          <a:xfrm>
            <a:off x="4250984" y="3192057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47 км</a:t>
            </a:r>
          </a:p>
        </p:txBody>
      </p:sp>
      <p:sp>
        <p:nvSpPr>
          <p:cNvPr id="30866" name="Rectangle 151"/>
          <p:cNvSpPr>
            <a:spLocks noChangeArrowheads="1"/>
          </p:cNvSpPr>
          <p:nvPr/>
        </p:nvSpPr>
        <p:spPr bwMode="auto">
          <a:xfrm>
            <a:off x="4611431" y="3442204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56 км</a:t>
            </a:r>
          </a:p>
        </p:txBody>
      </p:sp>
      <p:sp>
        <p:nvSpPr>
          <p:cNvPr id="30867" name="Rectangle 152"/>
          <p:cNvSpPr>
            <a:spLocks noChangeArrowheads="1"/>
          </p:cNvSpPr>
          <p:nvPr/>
        </p:nvSpPr>
        <p:spPr bwMode="auto">
          <a:xfrm>
            <a:off x="5601966" y="3426447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72 км</a:t>
            </a:r>
          </a:p>
        </p:txBody>
      </p:sp>
      <p:graphicFrame>
        <p:nvGraphicFramePr>
          <p:cNvPr id="96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922192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97" name="Group 140"/>
          <p:cNvGrpSpPr/>
          <p:nvPr/>
        </p:nvGrpSpPr>
        <p:grpSpPr>
          <a:xfrm>
            <a:off x="107416" y="881018"/>
            <a:ext cx="1395511" cy="1546731"/>
            <a:chOff x="79" y="632"/>
            <a:chExt cx="748" cy="1414"/>
          </a:xfrm>
        </p:grpSpPr>
        <p:sp>
          <p:nvSpPr>
            <p:cNvPr id="98" name="Text Box 80"/>
            <p:cNvSpPr txBox="1">
              <a:spLocks noChangeArrowheads="1"/>
            </p:cNvSpPr>
            <p:nvPr/>
          </p:nvSpPr>
          <p:spPr bwMode="auto">
            <a:xfrm>
              <a:off x="623" y="1181"/>
              <a:ext cx="204" cy="14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60882" tIns="30437" rIns="60882" bIns="30437">
              <a:spAutoFit/>
            </a:bodyPr>
            <a:lstStyle/>
            <a:p>
              <a:pPr algn="just" defTabSz="445293" eaLnBrk="0" hangingPunct="0"/>
              <a:r>
                <a:rPr lang="ru-RU" sz="600" b="0">
                  <a:solidFill>
                    <a:schemeClr val="tx1"/>
                  </a:solidFill>
                  <a:latin typeface="Arial"/>
                </a:rPr>
                <a:t> 608 км</a:t>
              </a:r>
              <a:endParaRPr lang="ru-RU" sz="1300" b="0">
                <a:solidFill>
                  <a:schemeClr val="tx1"/>
                </a:solidFill>
                <a:latin typeface="Arial"/>
              </a:endParaRPr>
            </a:p>
          </p:txBody>
        </p:sp>
        <p:grpSp>
          <p:nvGrpSpPr>
            <p:cNvPr id="99" name="Group 138"/>
            <p:cNvGrpSpPr/>
            <p:nvPr/>
          </p:nvGrpSpPr>
          <p:grpSpPr>
            <a:xfrm>
              <a:off x="79" y="632"/>
              <a:ext cx="735" cy="1414"/>
              <a:chOff x="71" y="1064"/>
              <a:chExt cx="735" cy="1414"/>
            </a:xfrm>
          </p:grpSpPr>
          <p:sp>
            <p:nvSpPr>
              <p:cNvPr id="100" name="Text Box 37"/>
              <p:cNvSpPr txBox="1">
                <a:spLocks noChangeArrowheads="1"/>
              </p:cNvSpPr>
              <p:nvPr/>
            </p:nvSpPr>
            <p:spPr bwMode="auto">
              <a:xfrm>
                <a:off x="167" y="1121"/>
                <a:ext cx="309" cy="8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0" tIns="0" rIns="0" bIns="0">
                <a:spAutoFit/>
              </a:bodyPr>
              <a:lstStyle>
                <a:lvl1pPr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1pPr>
                <a:lvl2pPr marL="742950" indent="-28416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2pPr>
                <a:lvl3pPr marL="11430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3pPr>
                <a:lvl4pPr marL="16002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4pPr>
                <a:lvl5pPr marL="2055813" indent="-22701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5pPr>
                <a:lvl6pPr marL="25130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6pPr>
                <a:lvl7pPr marL="29702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7pPr>
                <a:lvl8pPr marL="34274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8pPr>
                <a:lvl9pPr marL="38846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 </a:t>
                </a:r>
                <a:r>
                  <a:rPr lang="ru-RU" sz="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МЧС России</a:t>
                </a:r>
              </a:p>
            </p:txBody>
          </p:sp>
          <p:sp>
            <p:nvSpPr>
              <p:cNvPr id="101" name="Rectangle 38"/>
              <p:cNvSpPr>
                <a:spLocks noChangeArrowheads="1"/>
              </p:cNvSpPr>
              <p:nvPr/>
            </p:nvSpPr>
            <p:spPr bwMode="auto">
              <a:xfrm>
                <a:off x="71" y="1064"/>
                <a:ext cx="464" cy="449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sp>
            <p:nvSpPr>
              <p:cNvPr id="102" name="Rectangle 39"/>
              <p:cNvSpPr>
                <a:spLocks noChangeArrowheads="1"/>
              </p:cNvSpPr>
              <p:nvPr/>
            </p:nvSpPr>
            <p:spPr bwMode="auto">
              <a:xfrm>
                <a:off x="79" y="1535"/>
                <a:ext cx="459" cy="44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grpSp>
            <p:nvGrpSpPr>
              <p:cNvPr id="103" name="Group 40"/>
              <p:cNvGrpSpPr/>
              <p:nvPr/>
            </p:nvGrpSpPr>
            <p:grpSpPr>
              <a:xfrm>
                <a:off x="441" y="1418"/>
                <a:ext cx="56" cy="44"/>
                <a:chOff x="6078" y="926"/>
                <a:chExt cx="129" cy="96"/>
              </a:xfrm>
            </p:grpSpPr>
            <p:sp>
              <p:nvSpPr>
                <p:cNvPr id="149" name="Oval 41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50" name="Rectangle 42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04" name="Group 43"/>
              <p:cNvGrpSpPr/>
              <p:nvPr/>
            </p:nvGrpSpPr>
            <p:grpSpPr>
              <a:xfrm>
                <a:off x="441" y="1888"/>
                <a:ext cx="56" cy="46"/>
                <a:chOff x="6078" y="926"/>
                <a:chExt cx="129" cy="96"/>
              </a:xfrm>
            </p:grpSpPr>
            <p:sp>
              <p:nvSpPr>
                <p:cNvPr id="147" name="Oval 44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48" name="Rectangle 45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graphicFrame>
            <p:nvGraphicFramePr>
              <p:cNvPr id="105" name="Object 1092"/>
              <p:cNvGraphicFramePr/>
              <p:nvPr/>
            </p:nvGraphicFramePr>
            <p:xfrm>
              <a:off x="127" y="1271"/>
              <a:ext cx="120" cy="1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5" name="Clip" r:id="rId4" imgW="1848520" imgH="2286519" progId="">
                      <p:embed/>
                    </p:oleObj>
                  </mc:Choice>
                  <mc:Fallback>
                    <p:oleObj name="Clip" r:id="rId4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271"/>
                            <a:ext cx="120" cy="1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6" name="Object 1093"/>
              <p:cNvGraphicFramePr/>
              <p:nvPr/>
            </p:nvGraphicFramePr>
            <p:xfrm>
              <a:off x="127" y="1742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6" name="Clip" r:id="rId6" imgW="1848520" imgH="2286519" progId="">
                      <p:embed/>
                    </p:oleObj>
                  </mc:Choice>
                  <mc:Fallback>
                    <p:oleObj name="Clip" r:id="rId6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742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07" name="Group 48"/>
              <p:cNvGrpSpPr/>
              <p:nvPr/>
            </p:nvGrpSpPr>
            <p:grpSpPr>
              <a:xfrm>
                <a:off x="144" y="1101"/>
                <a:ext cx="310" cy="223"/>
                <a:chOff x="2105" y="2742"/>
                <a:chExt cx="460" cy="337"/>
              </a:xfrm>
            </p:grpSpPr>
            <p:grpSp>
              <p:nvGrpSpPr>
                <p:cNvPr id="140" name="Group 49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42" name="Group 50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45" name="Freeform 5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6" name="Freeform 5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3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4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41" name="Picture 55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grpSp>
            <p:nvGrpSpPr>
              <p:cNvPr id="108" name="Group 56"/>
              <p:cNvGrpSpPr/>
              <p:nvPr/>
            </p:nvGrpSpPr>
            <p:grpSpPr>
              <a:xfrm>
                <a:off x="158" y="1565"/>
                <a:ext cx="313" cy="221"/>
                <a:chOff x="2105" y="2742"/>
                <a:chExt cx="460" cy="337"/>
              </a:xfrm>
            </p:grpSpPr>
            <p:grpSp>
              <p:nvGrpSpPr>
                <p:cNvPr id="133" name="Group 57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35" name="Group 58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38" name="Freeform 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" name="Freeform 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6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7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34" name="Picture 63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109" name="Rectangle 64"/>
              <p:cNvSpPr>
                <a:spLocks noChangeArrowheads="1"/>
              </p:cNvSpPr>
              <p:nvPr/>
            </p:nvSpPr>
            <p:spPr bwMode="auto">
              <a:xfrm>
                <a:off x="134" y="1359"/>
                <a:ext cx="275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1304" tIns="30652" rIns="61304" bIns="30652">
                <a:spAutoFit/>
              </a:bodyPr>
              <a:lstStyle/>
              <a:p>
                <a:pPr algn="just" defTabSz="371225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Новосибирск</a:t>
                </a:r>
              </a:p>
            </p:txBody>
          </p:sp>
          <p:sp>
            <p:nvSpPr>
              <p:cNvPr id="110" name="Text Box 65"/>
              <p:cNvSpPr txBox="1">
                <a:spLocks noChangeArrowheads="1"/>
              </p:cNvSpPr>
              <p:nvPr/>
            </p:nvSpPr>
            <p:spPr bwMode="auto">
              <a:xfrm>
                <a:off x="134" y="1824"/>
                <a:ext cx="233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lIns="60882" tIns="30437" rIns="60882" bIns="30437">
                <a:spAutoFit/>
              </a:bodyPr>
              <a:lstStyle/>
              <a:p>
                <a:pPr defTabSz="445293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Омск</a:t>
                </a:r>
              </a:p>
            </p:txBody>
          </p:sp>
          <p:sp>
            <p:nvSpPr>
              <p:cNvPr id="111" name="Text Box 76"/>
              <p:cNvSpPr txBox="1">
                <a:spLocks noChangeArrowheads="1"/>
              </p:cNvSpPr>
              <p:nvPr/>
            </p:nvSpPr>
            <p:spPr bwMode="auto">
              <a:xfrm>
                <a:off x="183" y="1586"/>
                <a:ext cx="313" cy="1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defTabSz="663919"/>
                <a:r>
                  <a:rPr lang="ru-RU" sz="600" b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ru-RU" sz="500">
                    <a:solidFill>
                      <a:schemeClr val="tx1"/>
                    </a:solidFill>
                    <a:latin typeface="Arial"/>
                  </a:rPr>
                  <a:t>ГУ МЧС</a:t>
                </a:r>
              </a:p>
            </p:txBody>
          </p:sp>
          <p:sp>
            <p:nvSpPr>
              <p:cNvPr id="112" name="Line 77"/>
              <p:cNvSpPr>
                <a:spLocks noChangeShapeType="1"/>
              </p:cNvSpPr>
              <p:nvPr/>
            </p:nvSpPr>
            <p:spPr bwMode="auto">
              <a:xfrm>
                <a:off x="472" y="1447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" name="Line 78"/>
              <p:cNvSpPr>
                <a:spLocks noChangeShapeType="1"/>
              </p:cNvSpPr>
              <p:nvPr/>
            </p:nvSpPr>
            <p:spPr bwMode="auto">
              <a:xfrm>
                <a:off x="472" y="1919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" name="Line 79"/>
              <p:cNvSpPr>
                <a:spLocks noChangeShapeType="1"/>
              </p:cNvSpPr>
              <p:nvPr/>
            </p:nvSpPr>
            <p:spPr bwMode="auto">
              <a:xfrm flipH="1">
                <a:off x="598" y="1447"/>
                <a:ext cx="0" cy="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Rectangle 81"/>
              <p:cNvSpPr>
                <a:spLocks noChangeArrowheads="1"/>
              </p:cNvSpPr>
              <p:nvPr/>
            </p:nvSpPr>
            <p:spPr bwMode="auto">
              <a:xfrm>
                <a:off x="79" y="2007"/>
                <a:ext cx="456" cy="47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graphicFrame>
            <p:nvGraphicFramePr>
              <p:cNvPr id="116" name="Object 1094"/>
              <p:cNvGraphicFramePr/>
              <p:nvPr/>
            </p:nvGraphicFramePr>
            <p:xfrm>
              <a:off x="158" y="2184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7" name="Clip" r:id="rId8" imgW="1848520" imgH="2286519" progId="">
                      <p:embed/>
                    </p:oleObj>
                  </mc:Choice>
                  <mc:Fallback>
                    <p:oleObj name="Clip" r:id="rId8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58" y="2184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17" name="Group 83"/>
              <p:cNvGrpSpPr/>
              <p:nvPr/>
            </p:nvGrpSpPr>
            <p:grpSpPr>
              <a:xfrm>
                <a:off x="158" y="2007"/>
                <a:ext cx="313" cy="221"/>
                <a:chOff x="2105" y="2742"/>
                <a:chExt cx="460" cy="337"/>
              </a:xfrm>
            </p:grpSpPr>
            <p:grpSp>
              <p:nvGrpSpPr>
                <p:cNvPr id="126" name="Group 84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28" name="Group 85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31" name="Freeform 8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8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29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0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27" name="Picture 90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118" name="Text Box 91"/>
              <p:cNvSpPr txBox="1">
                <a:spLocks noChangeArrowheads="1"/>
              </p:cNvSpPr>
              <p:nvPr/>
            </p:nvSpPr>
            <p:spPr bwMode="auto">
              <a:xfrm>
                <a:off x="144" y="2017"/>
                <a:ext cx="313" cy="1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algn="ctr" defTabSz="663919"/>
                <a:r>
                  <a:rPr lang="ru-RU" sz="500">
                    <a:solidFill>
                      <a:schemeClr val="tx1"/>
                    </a:solidFill>
                    <a:latin typeface="Arial"/>
                  </a:rPr>
                  <a:t>10 </a:t>
                </a:r>
                <a:r>
                  <a:rPr lang="ru-RU" sz="500" smtClean="0">
                    <a:solidFill>
                      <a:schemeClr val="tx1"/>
                    </a:solidFill>
                    <a:latin typeface="Arial"/>
                  </a:rPr>
                  <a:t>ПСО</a:t>
                </a:r>
                <a:endParaRPr lang="ru-RU" sz="500">
                  <a:solidFill>
                    <a:schemeClr val="tx1"/>
                  </a:solidFill>
                  <a:latin typeface="Arial"/>
                </a:endParaRPr>
              </a:p>
            </p:txBody>
          </p:sp>
          <p:sp>
            <p:nvSpPr>
              <p:cNvPr id="119" name="Text Box 92"/>
              <p:cNvSpPr txBox="1">
                <a:spLocks noChangeArrowheads="1"/>
              </p:cNvSpPr>
              <p:nvPr/>
            </p:nvSpPr>
            <p:spPr bwMode="auto">
              <a:xfrm>
                <a:off x="134" y="2317"/>
                <a:ext cx="224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0882" tIns="30437" rIns="60882" bIns="30437">
                <a:spAutoFit/>
              </a:bodyPr>
              <a:lstStyle/>
              <a:p>
                <a:pPr defTabSz="445293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ПСЧ -69</a:t>
                </a:r>
              </a:p>
            </p:txBody>
          </p:sp>
          <p:grpSp>
            <p:nvGrpSpPr>
              <p:cNvPr id="120" name="Group 93"/>
              <p:cNvGrpSpPr/>
              <p:nvPr/>
            </p:nvGrpSpPr>
            <p:grpSpPr>
              <a:xfrm>
                <a:off x="433" y="2360"/>
                <a:ext cx="62" cy="44"/>
                <a:chOff x="6129" y="926"/>
                <a:chExt cx="129" cy="96"/>
              </a:xfrm>
            </p:grpSpPr>
            <p:sp>
              <p:nvSpPr>
                <p:cNvPr id="124" name="Oval 94"/>
                <p:cNvSpPr>
                  <a:spLocks noChangeArrowheads="1"/>
                </p:cNvSpPr>
                <p:nvPr/>
              </p:nvSpPr>
              <p:spPr bwMode="auto">
                <a:xfrm>
                  <a:off x="6129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25" name="Rectangle 95"/>
                <p:cNvSpPr>
                  <a:spLocks noChangeArrowheads="1"/>
                </p:cNvSpPr>
                <p:nvPr/>
              </p:nvSpPr>
              <p:spPr bwMode="auto">
                <a:xfrm>
                  <a:off x="617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sp>
            <p:nvSpPr>
              <p:cNvPr id="121" name="Line 96"/>
              <p:cNvSpPr>
                <a:spLocks noChangeShapeType="1"/>
              </p:cNvSpPr>
              <p:nvPr/>
            </p:nvSpPr>
            <p:spPr bwMode="auto">
              <a:xfrm flipV="1">
                <a:off x="472" y="2390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" name="Line 97"/>
              <p:cNvSpPr>
                <a:spLocks noChangeShapeType="1"/>
              </p:cNvSpPr>
              <p:nvPr/>
            </p:nvSpPr>
            <p:spPr bwMode="auto">
              <a:xfrm flipH="1">
                <a:off x="598" y="1948"/>
                <a:ext cx="0" cy="4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" name="Text Box 98"/>
              <p:cNvSpPr txBox="1">
                <a:spLocks noChangeArrowheads="1"/>
              </p:cNvSpPr>
              <p:nvPr/>
            </p:nvSpPr>
            <p:spPr bwMode="auto">
              <a:xfrm>
                <a:off x="613" y="2074"/>
                <a:ext cx="193" cy="14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60882" tIns="30437" rIns="60882" bIns="30437">
                <a:spAutoFit/>
              </a:bodyPr>
              <a:lstStyle/>
              <a:p>
                <a:pPr algn="just" defTabSz="445293" eaLnBrk="0" hangingPunct="0"/>
                <a:r>
                  <a:rPr lang="ru-RU" sz="600" b="0">
                    <a:solidFill>
                      <a:schemeClr val="tx1"/>
                    </a:solidFill>
                    <a:latin typeface="Arial"/>
                  </a:rPr>
                  <a:t>140 км</a:t>
                </a:r>
                <a:endParaRPr lang="ru-RU" sz="1300" b="0">
                  <a:solidFill>
                    <a:schemeClr val="tx1"/>
                  </a:solidFill>
                  <a:latin typeface="Arial"/>
                </a:endParaRPr>
              </a:p>
            </p:txBody>
          </p:sp>
        </p:grpSp>
      </p:grpSp>
      <p:sp>
        <p:nvSpPr>
          <p:cNvPr id="151" name="Text Box 76"/>
          <p:cNvSpPr txBox="1">
            <a:spLocks noChangeArrowheads="1"/>
          </p:cNvSpPr>
          <p:nvPr/>
        </p:nvSpPr>
        <p:spPr bwMode="auto">
          <a:xfrm>
            <a:off x="323528" y="947828"/>
            <a:ext cx="583950" cy="18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371" tIns="45170" rIns="90371" bIns="45170">
            <a:spAutoFit/>
          </a:bodyPr>
          <a:lstStyle/>
          <a:p>
            <a:pPr defTabSz="663919"/>
            <a:r>
              <a:rPr lang="ru-RU" sz="600" b="0">
                <a:solidFill>
                  <a:schemeClr val="tx1"/>
                </a:solidFill>
                <a:latin typeface="Arial"/>
              </a:rPr>
              <a:t> </a:t>
            </a:r>
            <a:r>
              <a:rPr lang="ru-RU" sz="500">
                <a:solidFill>
                  <a:schemeClr val="tx1"/>
                </a:solidFill>
                <a:latin typeface="Arial"/>
              </a:rPr>
              <a:t>ГУ МЧС</a:t>
            </a:r>
          </a:p>
        </p:txBody>
      </p:sp>
      <p:graphicFrame>
        <p:nvGraphicFramePr>
          <p:cNvPr id="8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080887"/>
              </p:ext>
            </p:extLst>
          </p:nvPr>
        </p:nvGraphicFramePr>
        <p:xfrm>
          <a:off x="5207249" y="990681"/>
          <a:ext cx="3789153" cy="1175442"/>
        </p:xfrm>
        <a:graphic>
          <a:graphicData uri="http://schemas.openxmlformats.org/drawingml/2006/table">
            <a:tbl>
              <a:tblPr/>
              <a:tblGrid>
                <a:gridCol w="13516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65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717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5871"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Наименование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Ф.И.О. Должность руководителя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1775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41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lang="ru-RU" altLang="ru-RU" sz="800" b="1" kern="120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Телефон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0649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69 ПСЧ 14 ПСО ФПС ГПС МЧС России по Омской области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Живогляд Виталий Николаевич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8-38159-2-11-36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0649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smtClean="0">
                          <a:effectLst/>
                          <a:latin typeface="Times New Roman"/>
                          <a:ea typeface="Times New Roman"/>
                        </a:rPr>
                        <a:t>Филиал ПАО МРСК  «Сибирь-Омскэнерго»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b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Болзин Андрей Сергеевич</a:t>
                      </a:r>
                      <a:endParaRPr lang="ru-RU" sz="800" b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b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8-38159-2-18-55</a:t>
                      </a:r>
                      <a:endParaRPr lang="ru-RU" sz="800" b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Tm="10000"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6913" name="Picture 186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1" t="22844" r="17708" b="16667"/>
          <a:stretch>
            <a:fillRect/>
          </a:stretch>
        </p:blipFill>
        <p:spPr bwMode="auto">
          <a:xfrm>
            <a:off x="-1" y="709239"/>
            <a:ext cx="9144001" cy="443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014" name="AutoShape 252"/>
          <p:cNvSpPr>
            <a:spLocks noChangeArrowheads="1"/>
          </p:cNvSpPr>
          <p:nvPr/>
        </p:nvSpPr>
        <p:spPr bwMode="auto">
          <a:xfrm>
            <a:off x="3564091" y="909637"/>
            <a:ext cx="1129479" cy="354224"/>
          </a:xfrm>
          <a:prstGeom prst="wedgeRectCallout">
            <a:avLst>
              <a:gd name="adj1" fmla="val -63988"/>
              <a:gd name="adj2" fmla="val 84715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Иртыш (1058 домов, 2353 чел)</a:t>
            </a:r>
          </a:p>
        </p:txBody>
      </p:sp>
      <p:sp>
        <p:nvSpPr>
          <p:cNvPr id="28015" name="AutoShape 252"/>
          <p:cNvSpPr>
            <a:spLocks noChangeArrowheads="1"/>
          </p:cNvSpPr>
          <p:nvPr/>
        </p:nvSpPr>
        <p:spPr bwMode="auto">
          <a:xfrm>
            <a:off x="7248895" y="3564027"/>
            <a:ext cx="1210958" cy="492723"/>
          </a:xfrm>
          <a:prstGeom prst="wedgeRectCallout">
            <a:avLst>
              <a:gd name="adj1" fmla="val -67981"/>
              <a:gd name="adj2" fmla="val 7792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Николаевка</a:t>
            </a:r>
          </a:p>
          <a:p>
            <a:pPr algn="ctr" defTabSz="1079148"/>
            <a:r>
              <a:rPr lang="ru-RU" sz="900">
                <a:solidFill>
                  <a:schemeClr val="tx1"/>
                </a:solidFill>
              </a:rPr>
              <a:t>(397 домов, </a:t>
            </a:r>
          </a:p>
          <a:p>
            <a:pPr algn="ctr" defTabSz="1079148"/>
            <a:r>
              <a:rPr lang="ru-RU" sz="900">
                <a:solidFill>
                  <a:schemeClr val="tx1"/>
                </a:solidFill>
              </a:rPr>
              <a:t>1200 человек)</a:t>
            </a:r>
          </a:p>
        </p:txBody>
      </p:sp>
      <p:grpSp>
        <p:nvGrpSpPr>
          <p:cNvPr id="28016" name="Group 5"/>
          <p:cNvGrpSpPr/>
          <p:nvPr/>
        </p:nvGrpSpPr>
        <p:grpSpPr>
          <a:xfrm>
            <a:off x="6483738" y="4015731"/>
            <a:ext cx="828846" cy="570859"/>
            <a:chOff x="263" y="3402"/>
            <a:chExt cx="539" cy="698"/>
          </a:xfrm>
        </p:grpSpPr>
        <p:grpSp>
          <p:nvGrpSpPr>
            <p:cNvPr id="28140" name="Group 6"/>
            <p:cNvGrpSpPr/>
            <p:nvPr/>
          </p:nvGrpSpPr>
          <p:grpSpPr>
            <a:xfrm>
              <a:off x="263" y="3402"/>
              <a:ext cx="329" cy="310"/>
              <a:chOff x="675" y="2706"/>
              <a:chExt cx="408" cy="363"/>
            </a:xfrm>
          </p:grpSpPr>
          <p:sp>
            <p:nvSpPr>
              <p:cNvPr id="28149" name="Freeform 7"/>
              <p:cNvSpPr/>
              <p:nvPr/>
            </p:nvSpPr>
            <p:spPr bwMode="auto">
              <a:xfrm>
                <a:off x="725" y="2706"/>
                <a:ext cx="303" cy="363"/>
              </a:xfrm>
              <a:custGeom>
                <a:gdLst>
                  <a:gd name="T0" fmla="*/ 0 w 404"/>
                  <a:gd name="T1" fmla="*/ 102 h 499"/>
                  <a:gd name="T2" fmla="*/ 0 w 404"/>
                  <a:gd name="T3" fmla="*/ 0 h 499"/>
                  <a:gd name="T4" fmla="*/ 96 w 404"/>
                  <a:gd name="T5" fmla="*/ 17 h 499"/>
                  <a:gd name="T6" fmla="*/ 96 w 404"/>
                  <a:gd name="T7" fmla="*/ 40 h 499"/>
                  <a:gd name="T8" fmla="*/ 2 w 404"/>
                  <a:gd name="T9" fmla="*/ 51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499"/>
                  <a:gd name="T17" fmla="*/ 404 w 404"/>
                  <a:gd name="T18" fmla="*/ 499 h 49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499">
                    <a:moveTo>
                      <a:pt x="0" y="499"/>
                    </a:moveTo>
                    <a:lnTo>
                      <a:pt x="0" y="0"/>
                    </a:lnTo>
                    <a:lnTo>
                      <a:pt x="403" y="81"/>
                    </a:lnTo>
                    <a:lnTo>
                      <a:pt x="404" y="197"/>
                    </a:lnTo>
                    <a:lnTo>
                      <a:pt x="7" y="249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150" name="Text Box 94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675" y="2725"/>
                <a:ext cx="408" cy="2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60222" tIns="30118" rIns="60222" bIns="30118">
                <a:spAutoFit/>
              </a:bodyPr>
              <a:lstStyle/>
              <a:p>
                <a:pPr algn="ctr" defTabSz="444135" eaLnBrk="0" hangingPunct="0"/>
                <a:r>
                  <a:rPr lang="ru-RU" sz="700">
                    <a:solidFill>
                      <a:schemeClr val="tx1"/>
                    </a:solidFill>
                    <a:latin typeface="Arial"/>
                  </a:rPr>
                  <a:t>ПСЧ-47</a:t>
                </a:r>
              </a:p>
            </p:txBody>
          </p:sp>
        </p:grpSp>
        <p:grpSp>
          <p:nvGrpSpPr>
            <p:cNvPr id="28141" name="Group 9"/>
            <p:cNvGrpSpPr/>
            <p:nvPr/>
          </p:nvGrpSpPr>
          <p:grpSpPr>
            <a:xfrm>
              <a:off x="310" y="3563"/>
              <a:ext cx="454" cy="318"/>
              <a:chOff x="568" y="5473"/>
              <a:chExt cx="563" cy="373"/>
            </a:xfrm>
          </p:grpSpPr>
          <p:grpSp>
            <p:nvGrpSpPr>
              <p:cNvPr id="28143" name="Group 396"/>
              <p:cNvGrpSpPr/>
              <p:nvPr/>
            </p:nvGrpSpPr>
            <p:grpSpPr>
              <a:xfrm>
                <a:off x="568" y="5520"/>
                <a:ext cx="273" cy="272"/>
                <a:chOff x="4894" y="3342"/>
                <a:chExt cx="363" cy="362"/>
              </a:xfrm>
            </p:grpSpPr>
            <p:sp>
              <p:nvSpPr>
                <p:cNvPr id="28145" name="Rectangle 397"/>
                <p:cNvSpPr>
                  <a:spLocks noChangeArrowheads="1"/>
                </p:cNvSpPr>
                <p:nvPr/>
              </p:nvSpPr>
              <p:spPr bwMode="auto">
                <a:xfrm>
                  <a:off x="4894" y="3478"/>
                  <a:ext cx="363" cy="226"/>
                </a:xfrm>
                <a:prstGeom prst="rect">
                  <a:avLst/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7" tIns="37435" rIns="74857" bIns="37435" anchor="ctr"/>
                <a:lstStyle/>
                <a:p>
                  <a:pPr algn="ctr" defTabSz="550588"/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28146" name="AutoShape 398"/>
                <p:cNvSpPr>
                  <a:spLocks noChangeArrowheads="1"/>
                </p:cNvSpPr>
                <p:nvPr/>
              </p:nvSpPr>
              <p:spPr bwMode="auto">
                <a:xfrm>
                  <a:off x="4894" y="3342"/>
                  <a:ext cx="363" cy="136"/>
                </a:xfrm>
                <a:prstGeom prst="triangle">
                  <a:avLst>
                    <a:gd name="adj" fmla="val 50000"/>
                  </a:avLst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7" tIns="37435" rIns="74857" bIns="37435" anchor="ctr"/>
                <a:lstStyle/>
                <a:p>
                  <a:pPr algn="ctr" defTabSz="550588"/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28147" name="Line 399"/>
                <p:cNvSpPr>
                  <a:spLocks noChangeShapeType="1"/>
                </p:cNvSpPr>
                <p:nvPr/>
              </p:nvSpPr>
              <p:spPr bwMode="auto">
                <a:xfrm flipH="1">
                  <a:off x="5076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148" name="Line 400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5079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8144" name="Text Box 401"/>
              <p:cNvSpPr txBox="1">
                <a:spLocks noChangeArrowheads="1"/>
              </p:cNvSpPr>
              <p:nvPr/>
            </p:nvSpPr>
            <p:spPr bwMode="auto">
              <a:xfrm>
                <a:off x="766" y="5473"/>
                <a:ext cx="365" cy="3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74756" tIns="37380" rIns="74756" bIns="37380">
                <a:spAutoFit/>
              </a:bodyPr>
              <a:lstStyle/>
              <a:p>
                <a:pPr algn="ctr" defTabSz="771480"/>
                <a:r>
                  <a:rPr lang="ru-RU" sz="600" u="sng">
                    <a:solidFill>
                      <a:schemeClr val="tx1"/>
                    </a:solidFill>
                  </a:rPr>
                  <a:t>ЦРБ</a:t>
                </a:r>
              </a:p>
              <a:p>
                <a:pPr algn="ctr" defTabSz="771480"/>
                <a:r>
                  <a:rPr lang="ru-RU" sz="600">
                    <a:solidFill>
                      <a:schemeClr val="tx1"/>
                    </a:solidFill>
                    <a:latin typeface="Arial"/>
                  </a:rPr>
                  <a:t>128</a:t>
                </a:r>
              </a:p>
            </p:txBody>
          </p:sp>
        </p:grpSp>
        <p:sp>
          <p:nvSpPr>
            <p:cNvPr id="28142" name="Text Box 16"/>
            <p:cNvSpPr txBox="1">
              <a:spLocks noChangeArrowheads="1"/>
            </p:cNvSpPr>
            <p:nvPr/>
          </p:nvSpPr>
          <p:spPr bwMode="auto">
            <a:xfrm>
              <a:off x="299" y="3857"/>
              <a:ext cx="503" cy="243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</a:ln>
          </p:spPr>
          <p:txBody>
            <a:bodyPr lIns="74981" tIns="37488" rIns="74981" bIns="37488">
              <a:spAutoFit/>
            </a:bodyPr>
            <a:lstStyle/>
            <a:p>
              <a:pPr algn="ctr" defTabSz="550588">
                <a:spcBef>
                  <a:spcPct val="50000"/>
                </a:spcBef>
              </a:pPr>
              <a:r>
                <a:rPr lang="ru-RU" sz="800">
                  <a:solidFill>
                    <a:schemeClr val="tx1"/>
                  </a:solidFill>
                </a:rPr>
                <a:t>р.п. Черлак</a:t>
              </a:r>
            </a:p>
          </p:txBody>
        </p:sp>
      </p:grpSp>
      <p:graphicFrame>
        <p:nvGraphicFramePr>
          <p:cNvPr id="2669765" name="Group 19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4620425"/>
              </p:ext>
            </p:extLst>
          </p:nvPr>
        </p:nvGraphicFramePr>
        <p:xfrm>
          <a:off x="6723966" y="2947245"/>
          <a:ext cx="2420512" cy="632617"/>
        </p:xfrm>
        <a:graphic>
          <a:graphicData uri="http://schemas.openxmlformats.org/drawingml/2006/table">
            <a:tbl>
              <a:tblPr/>
              <a:tblGrid>
                <a:gridCol w="17012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1761"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Сведения по объектам ЖКХ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сельского поселения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3287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объекта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Количество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3287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Трансф. подстанции (шт.)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4282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Дизельные электростанции (шт.)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69766" name="Group 19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397499541"/>
              </p:ext>
            </p:extLst>
          </p:nvPr>
        </p:nvGraphicFramePr>
        <p:xfrm>
          <a:off x="5856715" y="868654"/>
          <a:ext cx="3287288" cy="911039"/>
        </p:xfrm>
        <a:graphic>
          <a:graphicData uri="http://schemas.openxmlformats.org/drawingml/2006/table">
            <a:tbl>
              <a:tblPr/>
              <a:tblGrid>
                <a:gridCol w="18276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77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18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5410">
                <a:tc gridSpan="3"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Силы и средства, привлекаемые к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 ликвидации последствий ЧС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5410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Формирования и подразделения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Л/состав, 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чел.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Техника,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ед.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9362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ЖКХ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9468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ПСЧ 47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1458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администрация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0463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РЭС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9468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066" name="Rectangle 349"/>
          <p:cNvSpPr>
            <a:spLocks noChangeArrowheads="1"/>
          </p:cNvSpPr>
          <p:nvPr/>
        </p:nvSpPr>
        <p:spPr bwMode="auto">
          <a:xfrm>
            <a:off x="0" y="2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/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ВОЗМОЖНЫХ ЧС НА ОБЪЕКТАХ </a:t>
            </a:r>
          </a:p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ЭНЕРГЕТИКИ НА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ТЕРРИТОРИИ ЧЕРЛАКСКОГО </a:t>
            </a:r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ОМСКОЙ ОБЛАСТИ </a:t>
            </a:r>
            <a:r>
              <a:rPr lang="ru-RU" b="0" smtClean="0">
                <a:latin typeface="Times New Roman" pitchFamily="18" charset="0"/>
              </a:rPr>
              <a:t>(на 14 июля 2024 г.)</a:t>
            </a:r>
            <a:endParaRPr lang="ru-RU" b="0">
              <a:latin typeface="Times New Roman" pitchFamily="18" charset="0"/>
            </a:endParaRPr>
          </a:p>
        </p:txBody>
      </p:sp>
      <p:sp>
        <p:nvSpPr>
          <p:cNvPr id="28067" name="AutoShape 252"/>
          <p:cNvSpPr>
            <a:spLocks noChangeArrowheads="1"/>
          </p:cNvSpPr>
          <p:nvPr/>
        </p:nvSpPr>
        <p:spPr bwMode="auto">
          <a:xfrm>
            <a:off x="4317027" y="3293404"/>
            <a:ext cx="1275580" cy="354224"/>
          </a:xfrm>
          <a:prstGeom prst="wedgeRectCallout">
            <a:avLst>
              <a:gd name="adj1" fmla="val 81188"/>
              <a:gd name="adj2" fmla="val 13665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Елизаветинка (454 дома, 1575 чел)</a:t>
            </a:r>
          </a:p>
        </p:txBody>
      </p:sp>
      <p:sp>
        <p:nvSpPr>
          <p:cNvPr id="28068" name="AutoShape 252"/>
          <p:cNvSpPr>
            <a:spLocks noChangeArrowheads="1"/>
          </p:cNvSpPr>
          <p:nvPr/>
        </p:nvSpPr>
        <p:spPr bwMode="auto">
          <a:xfrm>
            <a:off x="2721166" y="2436154"/>
            <a:ext cx="1129479" cy="354224"/>
          </a:xfrm>
          <a:prstGeom prst="wedgeRectCallout">
            <a:avLst>
              <a:gd name="adj1" fmla="val 85696"/>
              <a:gd name="adj2" fmla="val -23809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Гринское (116 домов, 429 чел)</a:t>
            </a:r>
          </a:p>
        </p:txBody>
      </p:sp>
      <p:sp>
        <p:nvSpPr>
          <p:cNvPr id="28069" name="AutoShape 252"/>
          <p:cNvSpPr>
            <a:spLocks noChangeArrowheads="1"/>
          </p:cNvSpPr>
          <p:nvPr/>
        </p:nvSpPr>
        <p:spPr bwMode="auto">
          <a:xfrm>
            <a:off x="4693525" y="4141866"/>
            <a:ext cx="1210958" cy="492723"/>
          </a:xfrm>
          <a:prstGeom prst="wedgeRectCallout">
            <a:avLst>
              <a:gd name="adj1" fmla="val 140386"/>
              <a:gd name="adj2" fmla="val -145318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/>
            <a:r>
              <a:rPr lang="ru-RU" sz="900">
                <a:solidFill>
                  <a:schemeClr val="tx1"/>
                </a:solidFill>
              </a:rPr>
              <a:t>с. Путь Ленина</a:t>
            </a:r>
          </a:p>
          <a:p>
            <a:pPr algn="ctr" defTabSz="1079148"/>
            <a:r>
              <a:rPr lang="ru-RU" sz="900">
                <a:solidFill>
                  <a:schemeClr val="tx1"/>
                </a:solidFill>
              </a:rPr>
              <a:t>(99 домов, </a:t>
            </a:r>
          </a:p>
          <a:p>
            <a:pPr algn="ctr" defTabSz="1079148"/>
            <a:r>
              <a:rPr lang="ru-RU" sz="900">
                <a:solidFill>
                  <a:schemeClr val="tx1"/>
                </a:solidFill>
              </a:rPr>
              <a:t>361 человек)</a:t>
            </a:r>
          </a:p>
        </p:txBody>
      </p:sp>
      <p:cxnSp>
        <p:nvCxnSpPr>
          <p:cNvPr id="28070" name="Прямая со стрелкой 2"/>
          <p:cNvCxnSpPr>
            <a:cxnSpLocks noChangeShapeType="1"/>
            <a:stCxn id="28144" idx="3"/>
          </p:cNvCxnSpPr>
          <p:nvPr/>
        </p:nvCxnSpPr>
        <p:spPr bwMode="auto">
          <a:xfrm flipH="1" flipV="1">
            <a:off x="6953283" y="3682394"/>
            <a:ext cx="300866" cy="59504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28071" name="Прямая со стрелкой 89"/>
          <p:cNvCxnSpPr>
            <a:cxnSpLocks noChangeShapeType="1"/>
          </p:cNvCxnSpPr>
          <p:nvPr/>
        </p:nvCxnSpPr>
        <p:spPr bwMode="auto">
          <a:xfrm flipH="1" flipV="1">
            <a:off x="5829090" y="3802749"/>
            <a:ext cx="654648" cy="50828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28072" name="Прямая со стрелкой 93"/>
          <p:cNvCxnSpPr>
            <a:cxnSpLocks noChangeShapeType="1"/>
            <a:endCxn id="28068" idx="4"/>
          </p:cNvCxnSpPr>
          <p:nvPr/>
        </p:nvCxnSpPr>
        <p:spPr bwMode="auto">
          <a:xfrm flipH="1" flipV="1">
            <a:off x="4253824" y="2528929"/>
            <a:ext cx="2066141" cy="174029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28073" name="Прямая со стрелкой 96"/>
          <p:cNvCxnSpPr>
            <a:cxnSpLocks noChangeShapeType="1"/>
          </p:cNvCxnSpPr>
          <p:nvPr/>
        </p:nvCxnSpPr>
        <p:spPr bwMode="auto">
          <a:xfrm flipH="1" flipV="1">
            <a:off x="3361284" y="1589907"/>
            <a:ext cx="3121984" cy="267934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8074" name="Rectangle 150"/>
          <p:cNvSpPr>
            <a:spLocks noChangeArrowheads="1"/>
          </p:cNvSpPr>
          <p:nvPr/>
        </p:nvSpPr>
        <p:spPr bwMode="auto">
          <a:xfrm>
            <a:off x="4507973" y="2836939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20 км</a:t>
            </a:r>
          </a:p>
        </p:txBody>
      </p:sp>
      <p:sp>
        <p:nvSpPr>
          <p:cNvPr id="28075" name="Rectangle 150"/>
          <p:cNvSpPr>
            <a:spLocks noChangeArrowheads="1"/>
          </p:cNvSpPr>
          <p:nvPr/>
        </p:nvSpPr>
        <p:spPr bwMode="auto">
          <a:xfrm>
            <a:off x="4379083" y="2518797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46 км</a:t>
            </a:r>
          </a:p>
        </p:txBody>
      </p:sp>
      <p:sp>
        <p:nvSpPr>
          <p:cNvPr id="28076" name="Rectangle 150"/>
          <p:cNvSpPr>
            <a:spLocks noChangeArrowheads="1"/>
          </p:cNvSpPr>
          <p:nvPr/>
        </p:nvSpPr>
        <p:spPr bwMode="auto">
          <a:xfrm>
            <a:off x="6177178" y="3838489"/>
            <a:ext cx="230832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9 км</a:t>
            </a:r>
          </a:p>
        </p:txBody>
      </p:sp>
      <p:sp>
        <p:nvSpPr>
          <p:cNvPr id="28077" name="Rectangle 150"/>
          <p:cNvSpPr>
            <a:spLocks noChangeArrowheads="1"/>
          </p:cNvSpPr>
          <p:nvPr/>
        </p:nvSpPr>
        <p:spPr bwMode="auto">
          <a:xfrm>
            <a:off x="5463945" y="3795140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14 км</a:t>
            </a:r>
          </a:p>
        </p:txBody>
      </p:sp>
      <p:cxnSp>
        <p:nvCxnSpPr>
          <p:cNvPr id="28078" name="Прямая со стрелкой 104"/>
          <p:cNvCxnSpPr>
            <a:cxnSpLocks noChangeShapeType="1"/>
          </p:cNvCxnSpPr>
          <p:nvPr/>
        </p:nvCxnSpPr>
        <p:spPr bwMode="auto">
          <a:xfrm flipH="1" flipV="1">
            <a:off x="6156443" y="3682326"/>
            <a:ext cx="326943" cy="62897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8079" name="Rectangle 150"/>
          <p:cNvSpPr>
            <a:spLocks noChangeArrowheads="1"/>
          </p:cNvSpPr>
          <p:nvPr/>
        </p:nvSpPr>
        <p:spPr bwMode="auto">
          <a:xfrm>
            <a:off x="6993113" y="3917489"/>
            <a:ext cx="288541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>
              <a:spcBef>
                <a:spcPct val="50000"/>
              </a:spcBef>
            </a:pPr>
            <a:r>
              <a:rPr lang="ru-RU" sz="900">
                <a:solidFill>
                  <a:schemeClr val="tx1"/>
                </a:solidFill>
              </a:rPr>
              <a:t>17 км</a:t>
            </a:r>
          </a:p>
        </p:txBody>
      </p:sp>
      <p:grpSp>
        <p:nvGrpSpPr>
          <p:cNvPr id="100" name="Group 140"/>
          <p:cNvGrpSpPr/>
          <p:nvPr/>
        </p:nvGrpSpPr>
        <p:grpSpPr>
          <a:xfrm>
            <a:off x="107416" y="881018"/>
            <a:ext cx="1395511" cy="1546731"/>
            <a:chOff x="79" y="632"/>
            <a:chExt cx="748" cy="1414"/>
          </a:xfrm>
        </p:grpSpPr>
        <p:sp>
          <p:nvSpPr>
            <p:cNvPr id="101" name="Text Box 80"/>
            <p:cNvSpPr txBox="1">
              <a:spLocks noChangeArrowheads="1"/>
            </p:cNvSpPr>
            <p:nvPr/>
          </p:nvSpPr>
          <p:spPr bwMode="auto">
            <a:xfrm>
              <a:off x="623" y="1181"/>
              <a:ext cx="204" cy="14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60882" tIns="30437" rIns="60882" bIns="30437">
              <a:spAutoFit/>
            </a:bodyPr>
            <a:lstStyle/>
            <a:p>
              <a:pPr algn="just" defTabSz="445293" eaLnBrk="0" hangingPunct="0"/>
              <a:r>
                <a:rPr lang="ru-RU" sz="600" b="0">
                  <a:solidFill>
                    <a:schemeClr val="tx1"/>
                  </a:solidFill>
                  <a:latin typeface="Arial"/>
                </a:rPr>
                <a:t> 608 км</a:t>
              </a:r>
              <a:endParaRPr lang="ru-RU" sz="1300" b="0">
                <a:solidFill>
                  <a:schemeClr val="tx1"/>
                </a:solidFill>
                <a:latin typeface="Arial"/>
              </a:endParaRPr>
            </a:p>
          </p:txBody>
        </p:sp>
        <p:grpSp>
          <p:nvGrpSpPr>
            <p:cNvPr id="102" name="Group 138"/>
            <p:cNvGrpSpPr/>
            <p:nvPr/>
          </p:nvGrpSpPr>
          <p:grpSpPr>
            <a:xfrm>
              <a:off x="79" y="632"/>
              <a:ext cx="735" cy="1414"/>
              <a:chOff x="71" y="1064"/>
              <a:chExt cx="735" cy="1414"/>
            </a:xfrm>
          </p:grpSpPr>
          <p:sp>
            <p:nvSpPr>
              <p:cNvPr id="103" name="Text Box 37"/>
              <p:cNvSpPr txBox="1">
                <a:spLocks noChangeArrowheads="1"/>
              </p:cNvSpPr>
              <p:nvPr/>
            </p:nvSpPr>
            <p:spPr bwMode="auto">
              <a:xfrm>
                <a:off x="167" y="1121"/>
                <a:ext cx="309" cy="8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0" tIns="0" rIns="0" bIns="0">
                <a:spAutoFit/>
              </a:bodyPr>
              <a:lstStyle>
                <a:lvl1pPr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1pPr>
                <a:lvl2pPr marL="742950" indent="-28416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2pPr>
                <a:lvl3pPr marL="11430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3pPr>
                <a:lvl4pPr marL="16002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4pPr>
                <a:lvl5pPr marL="2055813" indent="-22701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5pPr>
                <a:lvl6pPr marL="25130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6pPr>
                <a:lvl7pPr marL="29702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7pPr>
                <a:lvl8pPr marL="34274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8pPr>
                <a:lvl9pPr marL="38846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sz="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 </a:t>
                </a:r>
                <a:r>
                  <a:rPr lang="ru-RU" sz="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МЧС России</a:t>
                </a:r>
              </a:p>
            </p:txBody>
          </p:sp>
          <p:sp>
            <p:nvSpPr>
              <p:cNvPr id="104" name="Rectangle 38"/>
              <p:cNvSpPr>
                <a:spLocks noChangeArrowheads="1"/>
              </p:cNvSpPr>
              <p:nvPr/>
            </p:nvSpPr>
            <p:spPr bwMode="auto">
              <a:xfrm>
                <a:off x="71" y="1064"/>
                <a:ext cx="464" cy="449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sp>
            <p:nvSpPr>
              <p:cNvPr id="105" name="Rectangle 39"/>
              <p:cNvSpPr>
                <a:spLocks noChangeArrowheads="1"/>
              </p:cNvSpPr>
              <p:nvPr/>
            </p:nvSpPr>
            <p:spPr bwMode="auto">
              <a:xfrm>
                <a:off x="79" y="1535"/>
                <a:ext cx="459" cy="44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grpSp>
            <p:nvGrpSpPr>
              <p:cNvPr id="106" name="Group 40"/>
              <p:cNvGrpSpPr/>
              <p:nvPr/>
            </p:nvGrpSpPr>
            <p:grpSpPr>
              <a:xfrm>
                <a:off x="441" y="1418"/>
                <a:ext cx="56" cy="44"/>
                <a:chOff x="6078" y="926"/>
                <a:chExt cx="129" cy="96"/>
              </a:xfrm>
            </p:grpSpPr>
            <p:sp>
              <p:nvSpPr>
                <p:cNvPr id="152" name="Oval 41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53" name="Rectangle 42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07" name="Group 43"/>
              <p:cNvGrpSpPr/>
              <p:nvPr/>
            </p:nvGrpSpPr>
            <p:grpSpPr>
              <a:xfrm>
                <a:off x="441" y="1888"/>
                <a:ext cx="56" cy="46"/>
                <a:chOff x="6078" y="926"/>
                <a:chExt cx="129" cy="96"/>
              </a:xfrm>
            </p:grpSpPr>
            <p:sp>
              <p:nvSpPr>
                <p:cNvPr id="150" name="Oval 44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51" name="Rectangle 45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graphicFrame>
            <p:nvGraphicFramePr>
              <p:cNvPr id="108" name="Object 1092"/>
              <p:cNvGraphicFramePr/>
              <p:nvPr/>
            </p:nvGraphicFramePr>
            <p:xfrm>
              <a:off x="127" y="1271"/>
              <a:ext cx="120" cy="1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8" name="Clip" r:id="rId4" imgW="1848520" imgH="2286519" progId="">
                      <p:embed/>
                    </p:oleObj>
                  </mc:Choice>
                  <mc:Fallback>
                    <p:oleObj name="Clip" r:id="rId4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271"/>
                            <a:ext cx="120" cy="1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9" name="Object 1093"/>
              <p:cNvGraphicFramePr/>
              <p:nvPr/>
            </p:nvGraphicFramePr>
            <p:xfrm>
              <a:off x="127" y="1742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9" name="Clip" r:id="rId6" imgW="1848520" imgH="2286519" progId="">
                      <p:embed/>
                    </p:oleObj>
                  </mc:Choice>
                  <mc:Fallback>
                    <p:oleObj name="Clip" r:id="rId6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742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10" name="Group 48"/>
              <p:cNvGrpSpPr/>
              <p:nvPr/>
            </p:nvGrpSpPr>
            <p:grpSpPr>
              <a:xfrm>
                <a:off x="144" y="1101"/>
                <a:ext cx="310" cy="223"/>
                <a:chOff x="2105" y="2742"/>
                <a:chExt cx="460" cy="337"/>
              </a:xfrm>
            </p:grpSpPr>
            <p:grpSp>
              <p:nvGrpSpPr>
                <p:cNvPr id="143" name="Group 49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45" name="Group 50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48" name="Freeform 5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9" name="Freeform 5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6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7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44" name="Picture 55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grpSp>
            <p:nvGrpSpPr>
              <p:cNvPr id="111" name="Group 56"/>
              <p:cNvGrpSpPr/>
              <p:nvPr/>
            </p:nvGrpSpPr>
            <p:grpSpPr>
              <a:xfrm>
                <a:off x="158" y="1565"/>
                <a:ext cx="313" cy="221"/>
                <a:chOff x="2105" y="2742"/>
                <a:chExt cx="460" cy="337"/>
              </a:xfrm>
            </p:grpSpPr>
            <p:grpSp>
              <p:nvGrpSpPr>
                <p:cNvPr id="136" name="Group 57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38" name="Group 58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41" name="Freeform 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2" name="Freeform 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9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0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37" name="Picture 63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112" name="Rectangle 64"/>
              <p:cNvSpPr>
                <a:spLocks noChangeArrowheads="1"/>
              </p:cNvSpPr>
              <p:nvPr/>
            </p:nvSpPr>
            <p:spPr bwMode="auto">
              <a:xfrm>
                <a:off x="134" y="1359"/>
                <a:ext cx="275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1304" tIns="30652" rIns="61304" bIns="30652">
                <a:spAutoFit/>
              </a:bodyPr>
              <a:lstStyle/>
              <a:p>
                <a:pPr algn="just" defTabSz="371225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Новосибирск</a:t>
                </a:r>
              </a:p>
            </p:txBody>
          </p:sp>
          <p:sp>
            <p:nvSpPr>
              <p:cNvPr id="113" name="Text Box 65"/>
              <p:cNvSpPr txBox="1">
                <a:spLocks noChangeArrowheads="1"/>
              </p:cNvSpPr>
              <p:nvPr/>
            </p:nvSpPr>
            <p:spPr bwMode="auto">
              <a:xfrm>
                <a:off x="134" y="1824"/>
                <a:ext cx="233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lIns="60882" tIns="30437" rIns="60882" bIns="30437">
                <a:spAutoFit/>
              </a:bodyPr>
              <a:lstStyle/>
              <a:p>
                <a:pPr defTabSz="445293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Омск</a:t>
                </a:r>
              </a:p>
            </p:txBody>
          </p:sp>
          <p:sp>
            <p:nvSpPr>
              <p:cNvPr id="114" name="Text Box 76"/>
              <p:cNvSpPr txBox="1">
                <a:spLocks noChangeArrowheads="1"/>
              </p:cNvSpPr>
              <p:nvPr/>
            </p:nvSpPr>
            <p:spPr bwMode="auto">
              <a:xfrm>
                <a:off x="183" y="1586"/>
                <a:ext cx="313" cy="1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defTabSz="663919"/>
                <a:r>
                  <a:rPr lang="ru-RU" sz="600" b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ru-RU" sz="500">
                    <a:solidFill>
                      <a:schemeClr val="tx1"/>
                    </a:solidFill>
                    <a:latin typeface="Arial"/>
                  </a:rPr>
                  <a:t>ГУ МЧС</a:t>
                </a:r>
              </a:p>
            </p:txBody>
          </p:sp>
          <p:sp>
            <p:nvSpPr>
              <p:cNvPr id="115" name="Line 77"/>
              <p:cNvSpPr>
                <a:spLocks noChangeShapeType="1"/>
              </p:cNvSpPr>
              <p:nvPr/>
            </p:nvSpPr>
            <p:spPr bwMode="auto">
              <a:xfrm>
                <a:off x="472" y="1447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Line 78"/>
              <p:cNvSpPr>
                <a:spLocks noChangeShapeType="1"/>
              </p:cNvSpPr>
              <p:nvPr/>
            </p:nvSpPr>
            <p:spPr bwMode="auto">
              <a:xfrm>
                <a:off x="472" y="1919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Line 79"/>
              <p:cNvSpPr>
                <a:spLocks noChangeShapeType="1"/>
              </p:cNvSpPr>
              <p:nvPr/>
            </p:nvSpPr>
            <p:spPr bwMode="auto">
              <a:xfrm flipH="1">
                <a:off x="598" y="1447"/>
                <a:ext cx="0" cy="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" name="Rectangle 81"/>
              <p:cNvSpPr>
                <a:spLocks noChangeArrowheads="1"/>
              </p:cNvSpPr>
              <p:nvPr/>
            </p:nvSpPr>
            <p:spPr bwMode="auto">
              <a:xfrm>
                <a:off x="79" y="2007"/>
                <a:ext cx="456" cy="47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endParaRPr lang="ru-RU" b="0">
                  <a:solidFill>
                    <a:schemeClr val="tx1"/>
                  </a:solidFill>
                  <a:latin typeface="Arial"/>
                </a:endParaRPr>
              </a:p>
            </p:txBody>
          </p:sp>
          <p:graphicFrame>
            <p:nvGraphicFramePr>
              <p:cNvPr id="119" name="Object 1094"/>
              <p:cNvGraphicFramePr/>
              <p:nvPr/>
            </p:nvGraphicFramePr>
            <p:xfrm>
              <a:off x="158" y="2184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0" name="Clip" r:id="rId8" imgW="1848520" imgH="2286519" progId="">
                      <p:embed/>
                    </p:oleObj>
                  </mc:Choice>
                  <mc:Fallback>
                    <p:oleObj name="Clip" r:id="rId8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58" y="2184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20" name="Group 83"/>
              <p:cNvGrpSpPr/>
              <p:nvPr/>
            </p:nvGrpSpPr>
            <p:grpSpPr>
              <a:xfrm>
                <a:off x="158" y="2007"/>
                <a:ext cx="313" cy="221"/>
                <a:chOff x="2105" y="2742"/>
                <a:chExt cx="460" cy="337"/>
              </a:xfrm>
            </p:grpSpPr>
            <p:grpSp>
              <p:nvGrpSpPr>
                <p:cNvPr id="129" name="Group 84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131" name="Group 85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34" name="Freeform 8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5" name="Freeform 8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2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3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endParaRPr lang="ru-RU" b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pic>
              <p:nvPicPr>
                <p:cNvPr id="130" name="Picture 90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121" name="Text Box 91"/>
              <p:cNvSpPr txBox="1">
                <a:spLocks noChangeArrowheads="1"/>
              </p:cNvSpPr>
              <p:nvPr/>
            </p:nvSpPr>
            <p:spPr bwMode="auto">
              <a:xfrm>
                <a:off x="144" y="2017"/>
                <a:ext cx="313" cy="1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algn="ctr" defTabSz="663919"/>
                <a:r>
                  <a:rPr lang="ru-RU" sz="500">
                    <a:solidFill>
                      <a:schemeClr val="tx1"/>
                    </a:solidFill>
                    <a:latin typeface="Arial"/>
                  </a:rPr>
                  <a:t>10 </a:t>
                </a:r>
                <a:r>
                  <a:rPr lang="ru-RU" sz="500" smtClean="0">
                    <a:solidFill>
                      <a:schemeClr val="tx1"/>
                    </a:solidFill>
                    <a:latin typeface="Arial"/>
                  </a:rPr>
                  <a:t>ПСО</a:t>
                </a:r>
                <a:endParaRPr lang="ru-RU" sz="500">
                  <a:solidFill>
                    <a:schemeClr val="tx1"/>
                  </a:solidFill>
                  <a:latin typeface="Arial"/>
                </a:endParaRPr>
              </a:p>
            </p:txBody>
          </p:sp>
          <p:sp>
            <p:nvSpPr>
              <p:cNvPr id="122" name="Text Box 92"/>
              <p:cNvSpPr txBox="1">
                <a:spLocks noChangeArrowheads="1"/>
              </p:cNvSpPr>
              <p:nvPr/>
            </p:nvSpPr>
            <p:spPr bwMode="auto">
              <a:xfrm>
                <a:off x="134" y="2317"/>
                <a:ext cx="224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0882" tIns="30437" rIns="60882" bIns="30437">
                <a:spAutoFit/>
              </a:bodyPr>
              <a:lstStyle/>
              <a:p>
                <a:pPr defTabSz="445293" eaLnBrk="0" hangingPunct="0"/>
                <a:r>
                  <a:rPr lang="ru-RU" sz="500" b="0" u="sng">
                    <a:solidFill>
                      <a:schemeClr val="tx1"/>
                    </a:solidFill>
                    <a:latin typeface="Arial"/>
                  </a:rPr>
                  <a:t>ПСЧ -47</a:t>
                </a:r>
              </a:p>
            </p:txBody>
          </p:sp>
          <p:grpSp>
            <p:nvGrpSpPr>
              <p:cNvPr id="123" name="Group 93"/>
              <p:cNvGrpSpPr/>
              <p:nvPr/>
            </p:nvGrpSpPr>
            <p:grpSpPr>
              <a:xfrm>
                <a:off x="433" y="2360"/>
                <a:ext cx="62" cy="44"/>
                <a:chOff x="6129" y="926"/>
                <a:chExt cx="129" cy="96"/>
              </a:xfrm>
            </p:grpSpPr>
            <p:sp>
              <p:nvSpPr>
                <p:cNvPr id="127" name="Oval 94"/>
                <p:cNvSpPr>
                  <a:spLocks noChangeArrowheads="1"/>
                </p:cNvSpPr>
                <p:nvPr/>
              </p:nvSpPr>
              <p:spPr bwMode="auto">
                <a:xfrm>
                  <a:off x="6129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128" name="Rectangle 95"/>
                <p:cNvSpPr>
                  <a:spLocks noChangeArrowheads="1"/>
                </p:cNvSpPr>
                <p:nvPr/>
              </p:nvSpPr>
              <p:spPr bwMode="auto">
                <a:xfrm>
                  <a:off x="617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endParaRPr lang="ru-RU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</p:grpSp>
          <p:sp>
            <p:nvSpPr>
              <p:cNvPr id="124" name="Line 96"/>
              <p:cNvSpPr>
                <a:spLocks noChangeShapeType="1"/>
              </p:cNvSpPr>
              <p:nvPr/>
            </p:nvSpPr>
            <p:spPr bwMode="auto">
              <a:xfrm flipV="1">
                <a:off x="472" y="2390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" name="Line 97"/>
              <p:cNvSpPr>
                <a:spLocks noChangeShapeType="1"/>
              </p:cNvSpPr>
              <p:nvPr/>
            </p:nvSpPr>
            <p:spPr bwMode="auto">
              <a:xfrm flipH="1">
                <a:off x="598" y="1948"/>
                <a:ext cx="0" cy="4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" name="Text Box 98"/>
              <p:cNvSpPr txBox="1">
                <a:spLocks noChangeArrowheads="1"/>
              </p:cNvSpPr>
              <p:nvPr/>
            </p:nvSpPr>
            <p:spPr bwMode="auto">
              <a:xfrm>
                <a:off x="613" y="2074"/>
                <a:ext cx="193" cy="14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60882" tIns="30437" rIns="60882" bIns="30437">
                <a:spAutoFit/>
              </a:bodyPr>
              <a:lstStyle/>
              <a:p>
                <a:pPr algn="just" defTabSz="445293" eaLnBrk="0" hangingPunct="0"/>
                <a:r>
                  <a:rPr lang="ru-RU" sz="600" b="0">
                    <a:solidFill>
                      <a:schemeClr val="tx1"/>
                    </a:solidFill>
                    <a:latin typeface="Arial"/>
                  </a:rPr>
                  <a:t>140 км</a:t>
                </a:r>
                <a:endParaRPr lang="ru-RU" sz="1300" b="0">
                  <a:solidFill>
                    <a:schemeClr val="tx1"/>
                  </a:solidFill>
                  <a:latin typeface="Arial"/>
                </a:endParaRPr>
              </a:p>
            </p:txBody>
          </p:sp>
        </p:grpSp>
      </p:grpSp>
      <p:sp>
        <p:nvSpPr>
          <p:cNvPr id="154" name="Text Box 76"/>
          <p:cNvSpPr txBox="1">
            <a:spLocks noChangeArrowheads="1"/>
          </p:cNvSpPr>
          <p:nvPr/>
        </p:nvSpPr>
        <p:spPr bwMode="auto">
          <a:xfrm>
            <a:off x="323528" y="947828"/>
            <a:ext cx="583950" cy="18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371" tIns="45170" rIns="90371" bIns="45170">
            <a:spAutoFit/>
          </a:bodyPr>
          <a:lstStyle/>
          <a:p>
            <a:pPr defTabSz="663919"/>
            <a:r>
              <a:rPr lang="ru-RU" sz="600" b="0">
                <a:solidFill>
                  <a:schemeClr val="tx1"/>
                </a:solidFill>
                <a:latin typeface="Arial"/>
              </a:rPr>
              <a:t> </a:t>
            </a:r>
            <a:r>
              <a:rPr lang="ru-RU" sz="500">
                <a:solidFill>
                  <a:schemeClr val="tx1"/>
                </a:solidFill>
                <a:latin typeface="Arial"/>
              </a:rPr>
              <a:t>ГУ МЧС</a:t>
            </a:r>
          </a:p>
        </p:txBody>
      </p:sp>
    </p:spTree>
  </p:cSld>
  <p:clrMapOvr>
    <a:masterClrMapping/>
  </p:clrMapOvr>
  <p:transition advTm="10000"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1825" name="Picture 140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9" t="21500" r="14063" b="20201"/>
          <a:stretch>
            <a:fillRect/>
          </a:stretch>
        </p:blipFill>
        <p:spPr bwMode="auto">
          <a:xfrm>
            <a:off x="23157" y="693384"/>
            <a:ext cx="9120844" cy="441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816" name="AutoShape 252"/>
          <p:cNvSpPr>
            <a:spLocks noChangeArrowheads="1"/>
          </p:cNvSpPr>
          <p:nvPr/>
        </p:nvSpPr>
        <p:spPr bwMode="auto">
          <a:xfrm>
            <a:off x="3372622" y="1312899"/>
            <a:ext cx="1210958" cy="631223"/>
          </a:xfrm>
          <a:prstGeom prst="wedgeRectCallout">
            <a:avLst>
              <a:gd name="adj1" fmla="val 45309"/>
              <a:gd name="adj2" fmla="val 84656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д. Розовка</a:t>
            </a: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(67 домов, </a:t>
            </a:r>
            <a:endParaRPr lang="ru-RU" sz="12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210 </a:t>
            </a: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человек)</a:t>
            </a:r>
          </a:p>
        </p:txBody>
      </p:sp>
      <p:sp>
        <p:nvSpPr>
          <p:cNvPr id="31817" name="AutoShape 252"/>
          <p:cNvSpPr>
            <a:spLocks noChangeArrowheads="1"/>
          </p:cNvSpPr>
          <p:nvPr/>
        </p:nvSpPr>
        <p:spPr bwMode="auto">
          <a:xfrm>
            <a:off x="4754244" y="4466508"/>
            <a:ext cx="1192696" cy="631223"/>
          </a:xfrm>
          <a:prstGeom prst="wedgeRectCallout">
            <a:avLst>
              <a:gd name="adj1" fmla="val -63781"/>
              <a:gd name="adj2" fmla="val -188129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д. Ротовка</a:t>
            </a: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(77 </a:t>
            </a: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домов, </a:t>
            </a: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239 </a:t>
            </a: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человек)</a:t>
            </a:r>
          </a:p>
        </p:txBody>
      </p:sp>
      <p:grpSp>
        <p:nvGrpSpPr>
          <p:cNvPr id="31818" name="Group 5"/>
          <p:cNvGrpSpPr/>
          <p:nvPr/>
        </p:nvGrpSpPr>
        <p:grpSpPr>
          <a:xfrm>
            <a:off x="1484241" y="3435724"/>
            <a:ext cx="1015687" cy="603206"/>
            <a:chOff x="263" y="3402"/>
            <a:chExt cx="539" cy="974"/>
          </a:xfrm>
        </p:grpSpPr>
        <p:grpSp>
          <p:nvGrpSpPr>
            <p:cNvPr id="31963" name="Group 6"/>
            <p:cNvGrpSpPr/>
            <p:nvPr/>
          </p:nvGrpSpPr>
          <p:grpSpPr>
            <a:xfrm>
              <a:off x="263" y="3402"/>
              <a:ext cx="329" cy="310"/>
              <a:chOff x="675" y="2706"/>
              <a:chExt cx="408" cy="363"/>
            </a:xfrm>
          </p:grpSpPr>
          <p:sp>
            <p:nvSpPr>
              <p:cNvPr id="31972" name="Freeform 7"/>
              <p:cNvSpPr/>
              <p:nvPr/>
            </p:nvSpPr>
            <p:spPr bwMode="auto">
              <a:xfrm>
                <a:off x="725" y="2706"/>
                <a:ext cx="303" cy="363"/>
              </a:xfrm>
              <a:custGeom>
                <a:gdLst>
                  <a:gd name="T0" fmla="*/ 0 w 404"/>
                  <a:gd name="T1" fmla="*/ 102 h 499"/>
                  <a:gd name="T2" fmla="*/ 0 w 404"/>
                  <a:gd name="T3" fmla="*/ 0 h 499"/>
                  <a:gd name="T4" fmla="*/ 96 w 404"/>
                  <a:gd name="T5" fmla="*/ 17 h 499"/>
                  <a:gd name="T6" fmla="*/ 96 w 404"/>
                  <a:gd name="T7" fmla="*/ 40 h 499"/>
                  <a:gd name="T8" fmla="*/ 2 w 404"/>
                  <a:gd name="T9" fmla="*/ 51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499"/>
                  <a:gd name="T17" fmla="*/ 404 w 404"/>
                  <a:gd name="T18" fmla="*/ 499 h 49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499">
                    <a:moveTo>
                      <a:pt x="0" y="499"/>
                    </a:moveTo>
                    <a:lnTo>
                      <a:pt x="0" y="0"/>
                    </a:lnTo>
                    <a:lnTo>
                      <a:pt x="403" y="81"/>
                    </a:lnTo>
                    <a:lnTo>
                      <a:pt x="404" y="197"/>
                    </a:lnTo>
                    <a:lnTo>
                      <a:pt x="7" y="249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73" name="Text Box 94">
                <a:hlinkClick action="ppaction://noaction"/>
              </p:cNvPr>
              <p:cNvSpPr txBox="1">
                <a:spLocks noChangeArrowheads="1"/>
              </p:cNvSpPr>
              <p:nvPr/>
            </p:nvSpPr>
            <p:spPr bwMode="auto">
              <a:xfrm>
                <a:off x="675" y="2725"/>
                <a:ext cx="408" cy="3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60222" tIns="30118" rIns="60222" bIns="30118">
                <a:spAutoFit/>
              </a:bodyPr>
              <a:lstStyle/>
              <a:p>
                <a:pPr algn="ctr" defTabSz="444135" eaLnBrk="0" fontAlgn="auto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700" b="0">
                    <a:solidFill>
                      <a:prstClr val="black"/>
                    </a:solidFill>
                    <a:latin typeface="Arial"/>
                    <a:cs typeface="+mn-cs"/>
                  </a:rPr>
                  <a:t>ПСЧ-72</a:t>
                </a:r>
              </a:p>
            </p:txBody>
          </p:sp>
        </p:grpSp>
        <p:grpSp>
          <p:nvGrpSpPr>
            <p:cNvPr id="31964" name="Group 9"/>
            <p:cNvGrpSpPr/>
            <p:nvPr/>
          </p:nvGrpSpPr>
          <p:grpSpPr>
            <a:xfrm>
              <a:off x="310" y="3561"/>
              <a:ext cx="454" cy="420"/>
              <a:chOff x="568" y="5473"/>
              <a:chExt cx="563" cy="495"/>
            </a:xfrm>
          </p:grpSpPr>
          <p:grpSp>
            <p:nvGrpSpPr>
              <p:cNvPr id="31966" name="Group 396"/>
              <p:cNvGrpSpPr/>
              <p:nvPr/>
            </p:nvGrpSpPr>
            <p:grpSpPr>
              <a:xfrm>
                <a:off x="568" y="5520"/>
                <a:ext cx="273" cy="272"/>
                <a:chOff x="4894" y="3342"/>
                <a:chExt cx="363" cy="362"/>
              </a:xfrm>
            </p:grpSpPr>
            <p:sp>
              <p:nvSpPr>
                <p:cNvPr id="31968" name="Rectangle 397"/>
                <p:cNvSpPr>
                  <a:spLocks noChangeArrowheads="1"/>
                </p:cNvSpPr>
                <p:nvPr/>
              </p:nvSpPr>
              <p:spPr bwMode="auto">
                <a:xfrm>
                  <a:off x="4894" y="3478"/>
                  <a:ext cx="363" cy="226"/>
                </a:xfrm>
                <a:prstGeom prst="rect">
                  <a:avLst/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7" tIns="37435" rIns="74857" bIns="37435" anchor="ctr"/>
                <a:lstStyle/>
                <a:p>
                  <a:pPr algn="ctr" defTabSz="550588"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1969" name="AutoShape 398"/>
                <p:cNvSpPr>
                  <a:spLocks noChangeArrowheads="1"/>
                </p:cNvSpPr>
                <p:nvPr/>
              </p:nvSpPr>
              <p:spPr bwMode="auto">
                <a:xfrm>
                  <a:off x="4894" y="3342"/>
                  <a:ext cx="363" cy="136"/>
                </a:xfrm>
                <a:prstGeom prst="triangle">
                  <a:avLst>
                    <a:gd name="adj" fmla="val 50000"/>
                  </a:avLst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wrap="none" lIns="74857" tIns="37435" rIns="74857" bIns="37435" anchor="ctr"/>
                <a:lstStyle/>
                <a:p>
                  <a:pPr algn="ctr" defTabSz="550588"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1970" name="Line 399"/>
                <p:cNvSpPr>
                  <a:spLocks noChangeShapeType="1"/>
                </p:cNvSpPr>
                <p:nvPr/>
              </p:nvSpPr>
              <p:spPr bwMode="auto">
                <a:xfrm flipH="1">
                  <a:off x="5076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Calibri"/>
                    <a:cs typeface="+mn-cs"/>
                  </a:endParaRPr>
                </a:p>
              </p:txBody>
            </p:sp>
            <p:sp>
              <p:nvSpPr>
                <p:cNvPr id="31971" name="Line 400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5079" y="3371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Calibri"/>
                    <a:cs typeface="+mn-cs"/>
                  </a:endParaRPr>
                </a:p>
              </p:txBody>
            </p:sp>
          </p:grpSp>
          <p:sp>
            <p:nvSpPr>
              <p:cNvPr id="31967" name="Text Box 401"/>
              <p:cNvSpPr txBox="1">
                <a:spLocks noChangeArrowheads="1"/>
              </p:cNvSpPr>
              <p:nvPr/>
            </p:nvSpPr>
            <p:spPr bwMode="auto">
              <a:xfrm>
                <a:off x="766" y="5473"/>
                <a:ext cx="365" cy="4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74756" tIns="37380" rIns="74756" bIns="37380">
                <a:spAutoFit/>
              </a:bodyPr>
              <a:lstStyle/>
              <a:p>
                <a:pPr algn="ctr" defTabSz="771480" fontAlgn="auto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600" b="0" u="sng">
                    <a:solidFill>
                      <a:prstClr val="black"/>
                    </a:solidFill>
                    <a:latin typeface="Calibri"/>
                    <a:cs typeface="+mn-cs"/>
                  </a:rPr>
                  <a:t>ЦРБ</a:t>
                </a:r>
              </a:p>
              <a:p>
                <a:pPr algn="ctr" defTabSz="771480" fontAlgn="auto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600" b="0">
                    <a:solidFill>
                      <a:prstClr val="black"/>
                    </a:solidFill>
                    <a:latin typeface="Arial"/>
                    <a:cs typeface="+mn-cs"/>
                  </a:rPr>
                  <a:t>128</a:t>
                </a:r>
              </a:p>
            </p:txBody>
          </p:sp>
        </p:grpSp>
        <p:sp>
          <p:nvSpPr>
            <p:cNvPr id="31965" name="Text Box 16"/>
            <p:cNvSpPr txBox="1">
              <a:spLocks noChangeArrowheads="1"/>
            </p:cNvSpPr>
            <p:nvPr/>
          </p:nvSpPr>
          <p:spPr bwMode="auto">
            <a:xfrm>
              <a:off x="299" y="3856"/>
              <a:ext cx="503" cy="52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</a:ln>
          </p:spPr>
          <p:txBody>
            <a:bodyPr lIns="74981" tIns="37488" rIns="74981" bIns="37488">
              <a:spAutoFit/>
            </a:bodyPr>
            <a:lstStyle/>
            <a:p>
              <a:pPr algn="ctr" defTabSz="550588" fontAlgn="auto">
                <a:spcBef>
                  <a:spcPct val="50000"/>
                </a:spcBef>
                <a:spcAft>
                  <a:spcPct val="0"/>
                </a:spcAft>
              </a:pPr>
              <a:r>
                <a:rPr lang="ru-RU" sz="800">
                  <a:solidFill>
                    <a:prstClr val="black"/>
                  </a:solidFill>
                  <a:cs typeface="Times New Roman" pitchFamily="18" charset="0"/>
                </a:rPr>
                <a:t>р.п. Русская Поляна</a:t>
              </a:r>
            </a:p>
          </p:txBody>
        </p:sp>
      </p:grpSp>
      <p:graphicFrame>
        <p:nvGraphicFramePr>
          <p:cNvPr id="2670845" name="Group 25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96259251"/>
              </p:ext>
            </p:extLst>
          </p:nvPr>
        </p:nvGraphicFramePr>
        <p:xfrm>
          <a:off x="6483740" y="2796445"/>
          <a:ext cx="2420511" cy="632617"/>
        </p:xfrm>
        <a:graphic>
          <a:graphicData uri="http://schemas.openxmlformats.org/drawingml/2006/table">
            <a:tbl>
              <a:tblPr/>
              <a:tblGrid>
                <a:gridCol w="17012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1761"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Сведения по объектам ЖКХ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сельского поселения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3287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объекта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Количество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3287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Трансф. подстанции (шт.)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4282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Дизельные электростанции (шт.)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18364" marR="18364" marT="13003" marB="130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1835" name="Group 140"/>
          <p:cNvGrpSpPr/>
          <p:nvPr/>
        </p:nvGrpSpPr>
        <p:grpSpPr>
          <a:xfrm>
            <a:off x="107419" y="881018"/>
            <a:ext cx="1395511" cy="1546731"/>
            <a:chOff x="79" y="632"/>
            <a:chExt cx="748" cy="1414"/>
          </a:xfrm>
        </p:grpSpPr>
        <p:sp>
          <p:nvSpPr>
            <p:cNvPr id="31903" name="Text Box 80"/>
            <p:cNvSpPr txBox="1">
              <a:spLocks noChangeArrowheads="1"/>
            </p:cNvSpPr>
            <p:nvPr/>
          </p:nvSpPr>
          <p:spPr bwMode="auto">
            <a:xfrm>
              <a:off x="623" y="1181"/>
              <a:ext cx="204" cy="14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60882" tIns="30437" rIns="60882" bIns="30437">
              <a:spAutoFit/>
            </a:bodyPr>
            <a:lstStyle/>
            <a:p>
              <a:pPr algn="just" defTabSz="445293" eaLnBrk="0" fontAlgn="auto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600" b="0">
                  <a:solidFill>
                    <a:prstClr val="black"/>
                  </a:solidFill>
                  <a:latin typeface="Arial"/>
                  <a:cs typeface="+mn-cs"/>
                </a:rPr>
                <a:t> 608 км</a:t>
              </a:r>
              <a:endParaRPr lang="ru-RU" sz="1300" b="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grpSp>
          <p:nvGrpSpPr>
            <p:cNvPr id="31904" name="Group 138"/>
            <p:cNvGrpSpPr/>
            <p:nvPr/>
          </p:nvGrpSpPr>
          <p:grpSpPr>
            <a:xfrm>
              <a:off x="79" y="632"/>
              <a:ext cx="735" cy="1414"/>
              <a:chOff x="71" y="1064"/>
              <a:chExt cx="735" cy="1414"/>
            </a:xfrm>
          </p:grpSpPr>
          <p:sp>
            <p:nvSpPr>
              <p:cNvPr id="9253" name="Text Box 37"/>
              <p:cNvSpPr txBox="1">
                <a:spLocks noChangeArrowheads="1"/>
              </p:cNvSpPr>
              <p:nvPr/>
            </p:nvSpPr>
            <p:spPr bwMode="auto">
              <a:xfrm>
                <a:off x="167" y="1121"/>
                <a:ext cx="309" cy="8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0" tIns="0" rIns="0" bIns="0">
                <a:spAutoFit/>
              </a:bodyPr>
              <a:lstStyle>
                <a:lvl1pPr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1pPr>
                <a:lvl2pPr marL="742950" indent="-28416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2pPr>
                <a:lvl3pPr marL="11430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3pPr>
                <a:lvl4pPr marL="1600200" indent="-228600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4pPr>
                <a:lvl5pPr marL="2055813" indent="-227013" defTabSz="614363" eaLnBrk="0" hangingPunct="0"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5pPr>
                <a:lvl6pPr marL="25130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6pPr>
                <a:lvl7pPr marL="29702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7pPr>
                <a:lvl8pPr marL="34274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8pPr>
                <a:lvl9pPr marL="3884613" indent="-227013" algn="ctr" defTabSz="614363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300" b="1">
                    <a:solidFill>
                      <a:srgbClr val="0033CC"/>
                    </a:solidFill>
                    <a:latin typeface="Times New Roman" pitchFamily="18" charset="0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sz="60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 </a:t>
                </a:r>
                <a:r>
                  <a:rPr lang="ru-RU" sz="50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/>
                    <a:cs typeface="+mn-cs"/>
                  </a:rPr>
                  <a:t>МЧС России</a:t>
                </a:r>
              </a:p>
            </p:txBody>
          </p:sp>
          <p:sp>
            <p:nvSpPr>
              <p:cNvPr id="31906" name="Rectangle 38"/>
              <p:cNvSpPr>
                <a:spLocks noChangeArrowheads="1"/>
              </p:cNvSpPr>
              <p:nvPr/>
            </p:nvSpPr>
            <p:spPr bwMode="auto">
              <a:xfrm>
                <a:off x="71" y="1064"/>
                <a:ext cx="464" cy="449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Arial"/>
                  <a:cs typeface="+mn-cs"/>
                </a:endParaRPr>
              </a:p>
            </p:txBody>
          </p:sp>
          <p:sp>
            <p:nvSpPr>
              <p:cNvPr id="31907" name="Rectangle 39"/>
              <p:cNvSpPr>
                <a:spLocks noChangeArrowheads="1"/>
              </p:cNvSpPr>
              <p:nvPr/>
            </p:nvSpPr>
            <p:spPr bwMode="auto">
              <a:xfrm>
                <a:off x="79" y="1535"/>
                <a:ext cx="459" cy="44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Arial"/>
                  <a:cs typeface="+mn-cs"/>
                </a:endParaRPr>
              </a:p>
            </p:txBody>
          </p:sp>
          <p:grpSp>
            <p:nvGrpSpPr>
              <p:cNvPr id="31908" name="Group 40"/>
              <p:cNvGrpSpPr/>
              <p:nvPr/>
            </p:nvGrpSpPr>
            <p:grpSpPr>
              <a:xfrm>
                <a:off x="441" y="1418"/>
                <a:ext cx="56" cy="44"/>
                <a:chOff x="6078" y="926"/>
                <a:chExt cx="129" cy="96"/>
              </a:xfrm>
            </p:grpSpPr>
            <p:sp>
              <p:nvSpPr>
                <p:cNvPr id="31961" name="Oval 41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1962" name="Rectangle 42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</p:grpSp>
          <p:grpSp>
            <p:nvGrpSpPr>
              <p:cNvPr id="31909" name="Group 43"/>
              <p:cNvGrpSpPr/>
              <p:nvPr/>
            </p:nvGrpSpPr>
            <p:grpSpPr>
              <a:xfrm>
                <a:off x="441" y="1888"/>
                <a:ext cx="56" cy="46"/>
                <a:chOff x="6078" y="926"/>
                <a:chExt cx="129" cy="96"/>
              </a:xfrm>
            </p:grpSpPr>
            <p:sp>
              <p:nvSpPr>
                <p:cNvPr id="31959" name="Oval 44"/>
                <p:cNvSpPr>
                  <a:spLocks noChangeArrowheads="1"/>
                </p:cNvSpPr>
                <p:nvPr/>
              </p:nvSpPr>
              <p:spPr bwMode="auto">
                <a:xfrm>
                  <a:off x="6078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1960" name="Rectangle 45"/>
                <p:cNvSpPr>
                  <a:spLocks noChangeArrowheads="1"/>
                </p:cNvSpPr>
                <p:nvPr/>
              </p:nvSpPr>
              <p:spPr bwMode="auto">
                <a:xfrm>
                  <a:off x="612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</p:grpSp>
          <p:graphicFrame>
            <p:nvGraphicFramePr>
              <p:cNvPr id="31812" name="Object 1092"/>
              <p:cNvGraphicFramePr/>
              <p:nvPr/>
            </p:nvGraphicFramePr>
            <p:xfrm>
              <a:off x="127" y="1271"/>
              <a:ext cx="120" cy="1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1" name="Clip" r:id="rId3" imgW="1848520" imgH="2286519" progId="">
                      <p:embed/>
                    </p:oleObj>
                  </mc:Choice>
                  <mc:Fallback>
                    <p:oleObj name="Clip" r:id="rId3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271"/>
                            <a:ext cx="120" cy="1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1813" name="Object 1093"/>
              <p:cNvGraphicFramePr/>
              <p:nvPr/>
            </p:nvGraphicFramePr>
            <p:xfrm>
              <a:off x="127" y="1742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2" name="Clip" r:id="rId5" imgW="1848520" imgH="2286519" progId="">
                      <p:embed/>
                    </p:oleObj>
                  </mc:Choice>
                  <mc:Fallback>
                    <p:oleObj name="Clip" r:id="rId5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27" y="1742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31910" name="Group 48"/>
              <p:cNvGrpSpPr/>
              <p:nvPr/>
            </p:nvGrpSpPr>
            <p:grpSpPr>
              <a:xfrm>
                <a:off x="144" y="1101"/>
                <a:ext cx="310" cy="223"/>
                <a:chOff x="2105" y="2742"/>
                <a:chExt cx="460" cy="337"/>
              </a:xfrm>
            </p:grpSpPr>
            <p:grpSp>
              <p:nvGrpSpPr>
                <p:cNvPr id="31952" name="Group 49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31954" name="Group 50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31957" name="Freeform 5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  <p:sp>
                  <p:nvSpPr>
                    <p:cNvPr id="31958" name="Freeform 5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</p:grpSp>
              <p:sp>
                <p:nvSpPr>
                  <p:cNvPr id="31955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31956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</p:grpSp>
            <p:pic>
              <p:nvPicPr>
                <p:cNvPr id="31953" name="Picture 55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grpSp>
            <p:nvGrpSpPr>
              <p:cNvPr id="31911" name="Group 56"/>
              <p:cNvGrpSpPr/>
              <p:nvPr/>
            </p:nvGrpSpPr>
            <p:grpSpPr>
              <a:xfrm>
                <a:off x="158" y="1565"/>
                <a:ext cx="313" cy="221"/>
                <a:chOff x="2105" y="2742"/>
                <a:chExt cx="460" cy="337"/>
              </a:xfrm>
            </p:grpSpPr>
            <p:grpSp>
              <p:nvGrpSpPr>
                <p:cNvPr id="31945" name="Group 57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31947" name="Group 58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31950" name="Freeform 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  <p:sp>
                  <p:nvSpPr>
                    <p:cNvPr id="31951" name="Freeform 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</p:grpSp>
              <p:sp>
                <p:nvSpPr>
                  <p:cNvPr id="31948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31949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</p:grpSp>
            <p:pic>
              <p:nvPicPr>
                <p:cNvPr id="31946" name="Picture 63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31912" name="Rectangle 64"/>
              <p:cNvSpPr>
                <a:spLocks noChangeArrowheads="1"/>
              </p:cNvSpPr>
              <p:nvPr/>
            </p:nvSpPr>
            <p:spPr bwMode="auto">
              <a:xfrm>
                <a:off x="134" y="1359"/>
                <a:ext cx="275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1304" tIns="30652" rIns="61304" bIns="30652">
                <a:spAutoFit/>
              </a:bodyPr>
              <a:lstStyle/>
              <a:p>
                <a:pPr algn="just" defTabSz="371225" eaLnBrk="0" fontAlgn="auto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500" b="0" u="sng">
                    <a:solidFill>
                      <a:prstClr val="black"/>
                    </a:solidFill>
                    <a:latin typeface="Arial"/>
                    <a:cs typeface="+mn-cs"/>
                  </a:rPr>
                  <a:t>Новосибирск</a:t>
                </a:r>
              </a:p>
            </p:txBody>
          </p:sp>
          <p:sp>
            <p:nvSpPr>
              <p:cNvPr id="31913" name="Text Box 65"/>
              <p:cNvSpPr txBox="1">
                <a:spLocks noChangeArrowheads="1"/>
              </p:cNvSpPr>
              <p:nvPr/>
            </p:nvSpPr>
            <p:spPr bwMode="auto">
              <a:xfrm>
                <a:off x="134" y="1824"/>
                <a:ext cx="233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lIns="60882" tIns="30437" rIns="60882" bIns="30437">
                <a:spAutoFit/>
              </a:bodyPr>
              <a:lstStyle/>
              <a:p>
                <a:pPr defTabSz="445293" eaLnBrk="0" fontAlgn="auto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500" b="0" u="sng">
                    <a:solidFill>
                      <a:prstClr val="black"/>
                    </a:solidFill>
                    <a:latin typeface="Arial"/>
                    <a:cs typeface="+mn-cs"/>
                  </a:rPr>
                  <a:t>Омск</a:t>
                </a:r>
              </a:p>
            </p:txBody>
          </p:sp>
          <p:sp>
            <p:nvSpPr>
              <p:cNvPr id="31915" name="Text Box 76"/>
              <p:cNvSpPr txBox="1">
                <a:spLocks noChangeArrowheads="1"/>
              </p:cNvSpPr>
              <p:nvPr/>
            </p:nvSpPr>
            <p:spPr bwMode="auto">
              <a:xfrm>
                <a:off x="183" y="1586"/>
                <a:ext cx="313" cy="1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defTabSz="663919" fontAlgn="auto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600" b="0">
                    <a:solidFill>
                      <a:prstClr val="black"/>
                    </a:solidFill>
                    <a:latin typeface="Arial"/>
                    <a:cs typeface="+mn-cs"/>
                  </a:rPr>
                  <a:t> </a:t>
                </a:r>
                <a:r>
                  <a:rPr lang="ru-RU" sz="500" b="0">
                    <a:solidFill>
                      <a:prstClr val="black"/>
                    </a:solidFill>
                    <a:latin typeface="Arial"/>
                    <a:cs typeface="+mn-cs"/>
                  </a:rPr>
                  <a:t>ГУ МЧС</a:t>
                </a:r>
              </a:p>
            </p:txBody>
          </p:sp>
          <p:sp>
            <p:nvSpPr>
              <p:cNvPr id="31916" name="Line 77"/>
              <p:cNvSpPr>
                <a:spLocks noChangeShapeType="1"/>
              </p:cNvSpPr>
              <p:nvPr/>
            </p:nvSpPr>
            <p:spPr bwMode="auto">
              <a:xfrm>
                <a:off x="472" y="1447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17" name="Line 78"/>
              <p:cNvSpPr>
                <a:spLocks noChangeShapeType="1"/>
              </p:cNvSpPr>
              <p:nvPr/>
            </p:nvSpPr>
            <p:spPr bwMode="auto">
              <a:xfrm>
                <a:off x="472" y="1919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18" name="Line 79"/>
              <p:cNvSpPr>
                <a:spLocks noChangeShapeType="1"/>
              </p:cNvSpPr>
              <p:nvPr/>
            </p:nvSpPr>
            <p:spPr bwMode="auto">
              <a:xfrm flipH="1">
                <a:off x="598" y="1447"/>
                <a:ext cx="0" cy="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19" name="Rectangle 81"/>
              <p:cNvSpPr>
                <a:spLocks noChangeArrowheads="1"/>
              </p:cNvSpPr>
              <p:nvPr/>
            </p:nvSpPr>
            <p:spPr bwMode="auto">
              <a:xfrm>
                <a:off x="79" y="2007"/>
                <a:ext cx="456" cy="47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47625" cmpd="thickThin">
                <a:solidFill>
                  <a:schemeClr val="tx1"/>
                </a:solidFill>
                <a:miter lim="800000"/>
              </a:ln>
            </p:spPr>
            <p:txBody>
              <a:bodyPr wrap="none" lIns="91131" tIns="45554" rIns="91131" bIns="45554" anchor="ctr"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Arial"/>
                  <a:cs typeface="+mn-cs"/>
                </a:endParaRPr>
              </a:p>
            </p:txBody>
          </p:sp>
          <p:graphicFrame>
            <p:nvGraphicFramePr>
              <p:cNvPr id="31814" name="Object 1094"/>
              <p:cNvGraphicFramePr/>
              <p:nvPr/>
            </p:nvGraphicFramePr>
            <p:xfrm>
              <a:off x="158" y="2184"/>
              <a:ext cx="120" cy="1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" name="Clip" r:id="rId7" imgW="1848520" imgH="2286519" progId="">
                      <p:embed/>
                    </p:oleObj>
                  </mc:Choice>
                  <mc:Fallback>
                    <p:oleObj name="Clip" r:id="rId7" imgW="1848520" imgH="2286519" progId="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58" y="2184"/>
                            <a:ext cx="120" cy="1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31920" name="Group 83"/>
              <p:cNvGrpSpPr/>
              <p:nvPr/>
            </p:nvGrpSpPr>
            <p:grpSpPr>
              <a:xfrm>
                <a:off x="158" y="2007"/>
                <a:ext cx="313" cy="221"/>
                <a:chOff x="2105" y="2742"/>
                <a:chExt cx="460" cy="337"/>
              </a:xfrm>
            </p:grpSpPr>
            <p:grpSp>
              <p:nvGrpSpPr>
                <p:cNvPr id="31929" name="Group 84"/>
                <p:cNvGrpSpPr/>
                <p:nvPr/>
              </p:nvGrpSpPr>
              <p:grpSpPr>
                <a:xfrm>
                  <a:off x="2105" y="2764"/>
                  <a:ext cx="46" cy="315"/>
                  <a:chOff x="3358" y="1709"/>
                  <a:chExt cx="39" cy="406"/>
                </a:xfrm>
              </p:grpSpPr>
              <p:grpSp>
                <p:nvGrpSpPr>
                  <p:cNvPr id="31931" name="Group 85"/>
                  <p:cNvGrpSpPr>
                    <a:grpSpLocks noChangeAspect="1"/>
                  </p:cNvGrpSpPr>
                  <p:nvPr/>
                </p:nvGrpSpPr>
                <p:grpSpPr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31934" name="Freeform 8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  <p:sp>
                  <p:nvSpPr>
                    <p:cNvPr id="31935" name="Freeform 8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800" b="0">
                        <a:solidFill>
                          <a:prstClr val="black"/>
                        </a:solidFill>
                        <a:latin typeface="Calibri"/>
                        <a:cs typeface="+mn-cs"/>
                      </a:endParaRPr>
                    </a:p>
                  </p:txBody>
                </p:sp>
              </p:grpSp>
              <p:sp>
                <p:nvSpPr>
                  <p:cNvPr id="31932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  <p:sp>
                <p:nvSpPr>
                  <p:cNvPr id="31933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</a:ln>
                </p:spPr>
                <p:txBody>
                  <a:bodyPr wrap="none" lIns="91131" tIns="45554" rIns="91131" bIns="45554" anchor="ctr"/>
                  <a:lstStyle/>
                  <a:p>
                    <a:pPr fontAlgn="auto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z="1800" b="0">
                      <a:solidFill>
                        <a:prstClr val="black"/>
                      </a:solidFill>
                      <a:latin typeface="Arial"/>
                      <a:cs typeface="+mn-cs"/>
                    </a:endParaRPr>
                  </a:p>
                </p:txBody>
              </p:sp>
            </p:grpSp>
            <p:pic>
              <p:nvPicPr>
                <p:cNvPr id="31930" name="Picture 90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2105" y="2742"/>
                  <a:ext cx="46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</p:pic>
          </p:grpSp>
          <p:sp>
            <p:nvSpPr>
              <p:cNvPr id="31921" name="Text Box 91"/>
              <p:cNvSpPr txBox="1">
                <a:spLocks noChangeArrowheads="1"/>
              </p:cNvSpPr>
              <p:nvPr/>
            </p:nvSpPr>
            <p:spPr bwMode="auto">
              <a:xfrm>
                <a:off x="144" y="2017"/>
                <a:ext cx="313" cy="1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703" tIns="45338" rIns="90703" bIns="45338">
                <a:spAutoFit/>
              </a:bodyPr>
              <a:lstStyle/>
              <a:p>
                <a:pPr algn="ctr" defTabSz="663919" fontAlgn="auto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500" b="0">
                    <a:solidFill>
                      <a:prstClr val="black"/>
                    </a:solidFill>
                    <a:latin typeface="Arial"/>
                    <a:cs typeface="+mn-cs"/>
                  </a:rPr>
                  <a:t>10 </a:t>
                </a:r>
                <a:r>
                  <a:rPr lang="ru-RU" sz="500" b="0" smtClean="0">
                    <a:solidFill>
                      <a:prstClr val="black"/>
                    </a:solidFill>
                    <a:latin typeface="Arial"/>
                    <a:cs typeface="+mn-cs"/>
                  </a:rPr>
                  <a:t>ПСО</a:t>
                </a:r>
                <a:endParaRPr lang="ru-RU" sz="500" b="0">
                  <a:solidFill>
                    <a:prstClr val="black"/>
                  </a:solidFill>
                  <a:latin typeface="Arial"/>
                  <a:cs typeface="+mn-cs"/>
                </a:endParaRPr>
              </a:p>
            </p:txBody>
          </p:sp>
          <p:sp>
            <p:nvSpPr>
              <p:cNvPr id="31922" name="Text Box 92"/>
              <p:cNvSpPr txBox="1">
                <a:spLocks noChangeArrowheads="1"/>
              </p:cNvSpPr>
              <p:nvPr/>
            </p:nvSpPr>
            <p:spPr bwMode="auto">
              <a:xfrm>
                <a:off x="134" y="2317"/>
                <a:ext cx="224" cy="12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</a:ln>
            </p:spPr>
            <p:txBody>
              <a:bodyPr wrap="square" lIns="60882" tIns="30437" rIns="60882" bIns="30437">
                <a:spAutoFit/>
              </a:bodyPr>
              <a:lstStyle/>
              <a:p>
                <a:pPr defTabSz="445293" eaLnBrk="0" fontAlgn="auto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500" b="0" u="sng">
                    <a:solidFill>
                      <a:prstClr val="black"/>
                    </a:solidFill>
                    <a:latin typeface="Arial"/>
                    <a:cs typeface="+mn-cs"/>
                  </a:rPr>
                  <a:t>ПСЧ -72</a:t>
                </a:r>
              </a:p>
            </p:txBody>
          </p:sp>
          <p:grpSp>
            <p:nvGrpSpPr>
              <p:cNvPr id="31923" name="Group 93"/>
              <p:cNvGrpSpPr/>
              <p:nvPr/>
            </p:nvGrpSpPr>
            <p:grpSpPr>
              <a:xfrm>
                <a:off x="433" y="2360"/>
                <a:ext cx="62" cy="44"/>
                <a:chOff x="6129" y="926"/>
                <a:chExt cx="129" cy="96"/>
              </a:xfrm>
            </p:grpSpPr>
            <p:sp>
              <p:nvSpPr>
                <p:cNvPr id="31927" name="Oval 94"/>
                <p:cNvSpPr>
                  <a:spLocks noChangeArrowheads="1"/>
                </p:cNvSpPr>
                <p:nvPr/>
              </p:nvSpPr>
              <p:spPr bwMode="auto">
                <a:xfrm>
                  <a:off x="6129" y="926"/>
                  <a:ext cx="129" cy="96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1928" name="Rectangle 95"/>
                <p:cNvSpPr>
                  <a:spLocks noChangeArrowheads="1"/>
                </p:cNvSpPr>
                <p:nvPr/>
              </p:nvSpPr>
              <p:spPr bwMode="auto">
                <a:xfrm>
                  <a:off x="6177" y="926"/>
                  <a:ext cx="33" cy="96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rgbClr val="FF3300"/>
                  </a:solidFill>
                  <a:miter lim="800000"/>
                </a:ln>
              </p:spPr>
              <p:txBody>
                <a:bodyPr wrap="none" lIns="91131" tIns="45554" rIns="91131" bIns="45554" anchor="ctr"/>
                <a:lstStyle/>
                <a:p>
                  <a:pPr fontAlgn="auto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800" b="0">
                    <a:solidFill>
                      <a:prstClr val="black"/>
                    </a:solidFill>
                    <a:latin typeface="Arial"/>
                    <a:cs typeface="+mn-cs"/>
                  </a:endParaRPr>
                </a:p>
              </p:txBody>
            </p:sp>
          </p:grpSp>
          <p:sp>
            <p:nvSpPr>
              <p:cNvPr id="31924" name="Line 96"/>
              <p:cNvSpPr>
                <a:spLocks noChangeShapeType="1"/>
              </p:cNvSpPr>
              <p:nvPr/>
            </p:nvSpPr>
            <p:spPr bwMode="auto">
              <a:xfrm flipV="1">
                <a:off x="472" y="2390"/>
                <a:ext cx="1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25" name="Line 97"/>
              <p:cNvSpPr>
                <a:spLocks noChangeShapeType="1"/>
              </p:cNvSpPr>
              <p:nvPr/>
            </p:nvSpPr>
            <p:spPr bwMode="auto">
              <a:xfrm flipH="1">
                <a:off x="598" y="1948"/>
                <a:ext cx="0" cy="4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</a:pPr>
                <a:endParaRPr lang="ru-RU" sz="1800" b="0">
                  <a:solidFill>
                    <a:prstClr val="black"/>
                  </a:solidFill>
                  <a:latin typeface="Calibri"/>
                  <a:cs typeface="+mn-cs"/>
                </a:endParaRPr>
              </a:p>
            </p:txBody>
          </p:sp>
          <p:sp>
            <p:nvSpPr>
              <p:cNvPr id="31926" name="Text Box 98"/>
              <p:cNvSpPr txBox="1">
                <a:spLocks noChangeArrowheads="1"/>
              </p:cNvSpPr>
              <p:nvPr/>
            </p:nvSpPr>
            <p:spPr bwMode="auto">
              <a:xfrm>
                <a:off x="613" y="2074"/>
                <a:ext cx="193" cy="14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60882" tIns="30437" rIns="60882" bIns="30437">
                <a:spAutoFit/>
              </a:bodyPr>
              <a:lstStyle/>
              <a:p>
                <a:pPr algn="just" defTabSz="445293" eaLnBrk="0" fontAlgn="auto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600" b="0">
                    <a:solidFill>
                      <a:prstClr val="black"/>
                    </a:solidFill>
                    <a:latin typeface="Arial"/>
                    <a:cs typeface="+mn-cs"/>
                  </a:rPr>
                  <a:t>140 км</a:t>
                </a:r>
                <a:endParaRPr lang="ru-RU" sz="1300" b="0">
                  <a:solidFill>
                    <a:prstClr val="black"/>
                  </a:solidFill>
                  <a:latin typeface="Arial"/>
                  <a:cs typeface="+mn-cs"/>
                </a:endParaRPr>
              </a:p>
            </p:txBody>
          </p:sp>
        </p:grpSp>
      </p:grpSp>
      <p:sp>
        <p:nvSpPr>
          <p:cNvPr id="31836" name="Rectangle 349"/>
          <p:cNvSpPr>
            <a:spLocks noChangeArrowheads="1"/>
          </p:cNvSpPr>
          <p:nvPr/>
        </p:nvSpPr>
        <p:spPr bwMode="auto">
          <a:xfrm>
            <a:off x="0" y="2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/>
          <a:p>
            <a:pPr algn="ctr" defTabSz="3002445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ВОЗМОЖНЫХ ЧС НА ОБЪЕКТАХ </a:t>
            </a:r>
          </a:p>
          <a:p>
            <a:pPr algn="ctr" defTabSz="3002445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ЭНЕРГЕТИКИ НА ТЕРРИТОРИИ  РУССКО-ПОЛЯНСКОГО РАЙОНА</a:t>
            </a:r>
          </a:p>
          <a:p>
            <a:pPr algn="ctr" defTabSz="3002445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ОМСКОЙ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ОБЛАСТИ (на 14 июля 2024 г.)</a:t>
            </a:r>
            <a:endParaRPr lang="ru-RU" b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70846" name="Group 254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20075529"/>
              </p:ext>
            </p:extLst>
          </p:nvPr>
        </p:nvGraphicFramePr>
        <p:xfrm>
          <a:off x="5457102" y="896776"/>
          <a:ext cx="3639191" cy="954897"/>
        </p:xfrm>
        <a:graphic>
          <a:graphicData uri="http://schemas.openxmlformats.org/drawingml/2006/table">
            <a:tbl>
              <a:tblPr/>
              <a:tblGrid>
                <a:gridCol w="20244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91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35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931">
                <a:tc gridSpan="3"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Силы и средства, привлекаемые к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 ликвидации последствий ЧС</a:t>
                      </a:r>
                      <a:endParaRPr kumimoji="0" 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9931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Формирования и подразделения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Л/состав, 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чел.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Техника,</a:t>
                      </a:r>
                    </a:p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ед.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3341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администрация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3341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ЖКХ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1458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ПСЧ 72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2453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РЭС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21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4442"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540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13691" marR="13691" marT="9694" marB="9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1893" name="AutoShape 252"/>
          <p:cNvSpPr>
            <a:spLocks noChangeArrowheads="1"/>
          </p:cNvSpPr>
          <p:nvPr/>
        </p:nvSpPr>
        <p:spPr bwMode="auto">
          <a:xfrm>
            <a:off x="1930311" y="2004879"/>
            <a:ext cx="1194100" cy="631223"/>
          </a:xfrm>
          <a:prstGeom prst="wedgeRectCallout">
            <a:avLst>
              <a:gd name="adj1" fmla="val 75088"/>
              <a:gd name="adj2" fmla="val -33931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д. Бологое</a:t>
            </a: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(</a:t>
            </a: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234 дома, </a:t>
            </a: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874 человека)</a:t>
            </a:r>
            <a:endParaRPr lang="ru-RU" sz="120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1894" name="AutoShape 252"/>
          <p:cNvSpPr>
            <a:spLocks noChangeArrowheads="1"/>
          </p:cNvSpPr>
          <p:nvPr/>
        </p:nvSpPr>
        <p:spPr bwMode="auto">
          <a:xfrm>
            <a:off x="5142135" y="2966880"/>
            <a:ext cx="1192696" cy="631223"/>
          </a:xfrm>
          <a:prstGeom prst="wedgeRectCallout">
            <a:avLst>
              <a:gd name="adj1" fmla="val -85690"/>
              <a:gd name="adj2" fmla="val -67505"/>
            </a:avLst>
          </a:prstGeom>
          <a:solidFill>
            <a:srgbClr val="4F81BD">
              <a:alpha val="83136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76501" tIns="38239" rIns="76501" bIns="38239">
            <a:spAutoFit/>
          </a:bodyPr>
          <a:lstStyle/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д. Волотовка</a:t>
            </a:r>
          </a:p>
          <a:p>
            <a:pPr algn="ctr" defTabSz="1079148" fontAlgn="auto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solidFill>
                  <a:prstClr val="black"/>
                </a:solidFill>
                <a:cs typeface="Times New Roman" pitchFamily="18" charset="0"/>
              </a:rPr>
              <a:t>(</a:t>
            </a:r>
            <a:r>
              <a:rPr lang="ru-RU" sz="1200" smtClean="0">
                <a:solidFill>
                  <a:prstClr val="black"/>
                </a:solidFill>
                <a:cs typeface="Times New Roman" pitchFamily="18" charset="0"/>
              </a:rPr>
              <a:t>70 домов, 257человек)</a:t>
            </a:r>
            <a:endParaRPr lang="ru-RU" sz="120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31895" name="Прямая со стрелкой 2"/>
          <p:cNvCxnSpPr>
            <a:cxnSpLocks noChangeShapeType="1"/>
          </p:cNvCxnSpPr>
          <p:nvPr/>
        </p:nvCxnSpPr>
        <p:spPr bwMode="auto">
          <a:xfrm flipV="1">
            <a:off x="1930589" y="2159746"/>
            <a:ext cx="1537833" cy="11790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1896" name="Прямая со стрелкой 88"/>
          <p:cNvCxnSpPr>
            <a:cxnSpLocks noChangeShapeType="1"/>
          </p:cNvCxnSpPr>
          <p:nvPr/>
        </p:nvCxnSpPr>
        <p:spPr bwMode="auto">
          <a:xfrm flipV="1">
            <a:off x="1930616" y="2212298"/>
            <a:ext cx="2641441" cy="117148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1897" name="Прямая со стрелкой 91"/>
          <p:cNvCxnSpPr>
            <a:cxnSpLocks noChangeShapeType="1"/>
          </p:cNvCxnSpPr>
          <p:nvPr/>
        </p:nvCxnSpPr>
        <p:spPr bwMode="auto">
          <a:xfrm flipV="1">
            <a:off x="2020650" y="3574218"/>
            <a:ext cx="2562975" cy="6653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1898" name="Прямая со стрелкой 93"/>
          <p:cNvCxnSpPr>
            <a:cxnSpLocks noChangeShapeType="1"/>
            <a:endCxn id="31894" idx="4"/>
          </p:cNvCxnSpPr>
          <p:nvPr/>
        </p:nvCxnSpPr>
        <p:spPr bwMode="auto">
          <a:xfrm flipV="1">
            <a:off x="2150972" y="2856384"/>
            <a:ext cx="2565490" cy="57939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31899" name="Rectangle 150"/>
          <p:cNvSpPr>
            <a:spLocks noChangeArrowheads="1"/>
          </p:cNvSpPr>
          <p:nvPr/>
        </p:nvSpPr>
        <p:spPr bwMode="auto">
          <a:xfrm>
            <a:off x="2586886" y="2621367"/>
            <a:ext cx="272510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 fontAlgn="auto">
              <a:spcBef>
                <a:spcPct val="50000"/>
              </a:spcBef>
              <a:spcAft>
                <a:spcPct val="0"/>
              </a:spcAft>
            </a:pPr>
            <a:r>
              <a:rPr lang="ru-RU" sz="900" b="0">
                <a:solidFill>
                  <a:prstClr val="black"/>
                </a:solidFill>
                <a:latin typeface="Calibri"/>
                <a:cs typeface="+mn-cs"/>
              </a:rPr>
              <a:t>10 км</a:t>
            </a:r>
          </a:p>
        </p:txBody>
      </p:sp>
      <p:sp>
        <p:nvSpPr>
          <p:cNvPr id="31900" name="Rectangle 150"/>
          <p:cNvSpPr>
            <a:spLocks noChangeArrowheads="1"/>
          </p:cNvSpPr>
          <p:nvPr/>
        </p:nvSpPr>
        <p:spPr bwMode="auto">
          <a:xfrm>
            <a:off x="3745782" y="2408298"/>
            <a:ext cx="272510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 fontAlgn="auto">
              <a:spcBef>
                <a:spcPct val="50000"/>
              </a:spcBef>
              <a:spcAft>
                <a:spcPct val="0"/>
              </a:spcAft>
            </a:pPr>
            <a:r>
              <a:rPr lang="ru-RU" sz="900" b="0">
                <a:solidFill>
                  <a:prstClr val="black"/>
                </a:solidFill>
                <a:latin typeface="Calibri"/>
                <a:cs typeface="+mn-cs"/>
              </a:rPr>
              <a:t>13 км</a:t>
            </a:r>
          </a:p>
        </p:txBody>
      </p:sp>
      <p:sp>
        <p:nvSpPr>
          <p:cNvPr id="31901" name="Rectangle 150"/>
          <p:cNvSpPr>
            <a:spLocks noChangeArrowheads="1"/>
          </p:cNvSpPr>
          <p:nvPr/>
        </p:nvSpPr>
        <p:spPr bwMode="auto">
          <a:xfrm>
            <a:off x="3613573" y="3033798"/>
            <a:ext cx="272510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 fontAlgn="auto">
              <a:spcBef>
                <a:spcPct val="50000"/>
              </a:spcBef>
              <a:spcAft>
                <a:spcPct val="0"/>
              </a:spcAft>
            </a:pPr>
            <a:r>
              <a:rPr lang="ru-RU" sz="900" b="0">
                <a:solidFill>
                  <a:prstClr val="black"/>
                </a:solidFill>
                <a:latin typeface="Calibri"/>
                <a:cs typeface="+mn-cs"/>
              </a:rPr>
              <a:t>11 км</a:t>
            </a:r>
          </a:p>
        </p:txBody>
      </p:sp>
      <p:sp>
        <p:nvSpPr>
          <p:cNvPr id="31902" name="Rectangle 150"/>
          <p:cNvSpPr>
            <a:spLocks noChangeArrowheads="1"/>
          </p:cNvSpPr>
          <p:nvPr/>
        </p:nvSpPr>
        <p:spPr bwMode="auto">
          <a:xfrm>
            <a:off x="3916003" y="3510392"/>
            <a:ext cx="272510" cy="138499"/>
          </a:xfrm>
          <a:prstGeom prst="rect">
            <a:avLst/>
          </a:prstGeom>
          <a:solidFill>
            <a:schemeClr val="accent1">
              <a:alpha val="59999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 defTabSz="769164" fontAlgn="auto">
              <a:spcBef>
                <a:spcPct val="50000"/>
              </a:spcBef>
              <a:spcAft>
                <a:spcPct val="0"/>
              </a:spcAft>
            </a:pPr>
            <a:r>
              <a:rPr lang="ru-RU" sz="900" b="0">
                <a:solidFill>
                  <a:prstClr val="black"/>
                </a:solidFill>
                <a:latin typeface="Calibri"/>
                <a:cs typeface="+mn-cs"/>
              </a:rPr>
              <a:t>10 км</a:t>
            </a:r>
          </a:p>
        </p:txBody>
      </p:sp>
      <p:graphicFrame>
        <p:nvGraphicFramePr>
          <p:cNvPr id="96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048320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7" name="Text Box 76"/>
          <p:cNvSpPr txBox="1">
            <a:spLocks noChangeArrowheads="1"/>
          </p:cNvSpPr>
          <p:nvPr/>
        </p:nvSpPr>
        <p:spPr bwMode="auto">
          <a:xfrm>
            <a:off x="323528" y="947830"/>
            <a:ext cx="583950" cy="18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371" tIns="45170" rIns="90371" bIns="45170">
            <a:spAutoFit/>
          </a:bodyPr>
          <a:lstStyle/>
          <a:p>
            <a:pPr defTabSz="663919" fontAlgn="auto">
              <a:spcBef>
                <a:spcPct val="0"/>
              </a:spcBef>
              <a:spcAft>
                <a:spcPct val="0"/>
              </a:spcAft>
            </a:pPr>
            <a:r>
              <a:rPr lang="ru-RU" sz="600" b="0">
                <a:solidFill>
                  <a:prstClr val="black"/>
                </a:solidFill>
                <a:latin typeface="Arial"/>
                <a:cs typeface="+mn-cs"/>
              </a:rPr>
              <a:t> </a:t>
            </a:r>
            <a:r>
              <a:rPr lang="ru-RU" sz="500" b="0">
                <a:solidFill>
                  <a:prstClr val="black"/>
                </a:solidFill>
                <a:latin typeface="Arial"/>
                <a:cs typeface="+mn-cs"/>
              </a:rPr>
              <a:t>ГУ МЧС</a:t>
            </a:r>
          </a:p>
        </p:txBody>
      </p:sp>
      <p:graphicFrame>
        <p:nvGraphicFramePr>
          <p:cNvPr id="88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57214"/>
              </p:ext>
            </p:extLst>
          </p:nvPr>
        </p:nvGraphicFramePr>
        <p:xfrm>
          <a:off x="202899" y="3383787"/>
          <a:ext cx="3470698" cy="1545658"/>
        </p:xfrm>
        <a:graphic>
          <a:graphicData uri="http://schemas.openxmlformats.org/drawingml/2006/table">
            <a:tbl>
              <a:tblPr/>
              <a:tblGrid>
                <a:gridCol w="10730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32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44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25172" marR="25172" marT="25172" marB="2517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Ф.И.О. Должность руководителя</a:t>
                      </a:r>
                    </a:p>
                  </a:txBody>
                  <a:tcPr marL="25172" marR="25172" marT="25172" marB="2517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Телефон</a:t>
                      </a:r>
                    </a:p>
                  </a:txBody>
                  <a:tcPr marL="25172" marR="25172" marT="25172" marB="2517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617"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72 ПСЧ 14 ПСО ФПС ГПС</a:t>
                      </a:r>
                      <a:endParaRPr kumimoji="0" lang="ru-RU" alt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Хухрянский Евгений Николаевич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8(38156) 2-15- 84</a:t>
                      </a: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7074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БУЗОО «Русско-Полянская ЦРБ»</a:t>
                      </a: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Главный врач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Калинин Виктор Викторович</a:t>
                      </a: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8(38156) 2-14-55</a:t>
                      </a: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9548"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МРСК «Сибирь» филиал «Омскэнерго»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Русско-полянский РЭС</a:t>
                      </a: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Маняшин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Роман Анатольевич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575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0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912813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раб.тел. 8(38156) 2-26-95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Дисп. РЭС 8(38156)2-19-80</a:t>
                      </a:r>
                      <a:endParaRPr kumimoji="0" lang="ru-RU" alt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980" marR="17980" marT="17980" marB="179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63116"/>
      </p:ext>
    </p:extLst>
  </p:cSld>
  <p:clrMapOvr>
    <a:masterClrMapping/>
  </p:clrMapOvr>
  <p:transition advTm="10000"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8744" name="Picture 2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2" y="687916"/>
            <a:ext cx="9121171" cy="446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1064" name="Text Box 1187"/>
          <p:cNvSpPr txBox="1">
            <a:spLocks noChangeArrowheads="1"/>
          </p:cNvSpPr>
          <p:nvPr/>
        </p:nvSpPr>
        <p:spPr bwMode="auto">
          <a:xfrm>
            <a:off x="3223782" y="2649154"/>
            <a:ext cx="761594" cy="1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045" tIns="40525" rIns="81045" bIns="40525">
            <a:spAutoFit/>
          </a:bodyPr>
          <a:lstStyle>
            <a:lvl1pPr defTabSz="12763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12763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2763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0188" defTabSz="12763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763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700" err="1">
                <a:solidFill>
                  <a:prstClr val="black"/>
                </a:solidFill>
                <a:latin typeface="Calibri" panose="020f05020202040a0204" pitchFamily="34" charset="0"/>
              </a:rPr>
              <a:t>ул.</a:t>
            </a:r>
            <a:r>
              <a:rPr lang="ru-RU" altLang="ru-RU" sz="700" err="1">
                <a:solidFill>
                  <a:prstClr val="black"/>
                </a:solidFill>
                <a:latin typeface="Arial" pitchFamily="34" charset="0"/>
              </a:rPr>
              <a:t>Школьная </a:t>
            </a:r>
          </a:p>
        </p:txBody>
      </p:sp>
      <p:sp>
        <p:nvSpPr>
          <p:cNvPr id="211067" name="Text Box 1187"/>
          <p:cNvSpPr txBox="1">
            <a:spLocks noChangeArrowheads="1"/>
          </p:cNvSpPr>
          <p:nvPr/>
        </p:nvSpPr>
        <p:spPr bwMode="auto">
          <a:xfrm rot="21141608">
            <a:off x="3374831" y="3694611"/>
            <a:ext cx="404324" cy="1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3688" tIns="56843" rIns="113688" bIns="56843">
            <a:spAutoFit/>
          </a:bodyPr>
          <a:lstStyle>
            <a:lvl1pPr defTabSz="17859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17859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7859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0188" defTabSz="17859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7859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7859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7859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7859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7859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   № 5</a:t>
            </a:r>
          </a:p>
        </p:txBody>
      </p:sp>
      <p:sp>
        <p:nvSpPr>
          <p:cNvPr id="211068" name="Прямоугольник 54"/>
          <p:cNvSpPr>
            <a:spLocks noChangeArrowheads="1"/>
          </p:cNvSpPr>
          <p:nvPr/>
        </p:nvSpPr>
        <p:spPr bwMode="auto">
          <a:xfrm>
            <a:off x="0" y="2"/>
            <a:ext cx="9144000" cy="803430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/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ВОЗМОЖНЫХ ЧС </a:t>
            </a:r>
            <a:b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ПО </a:t>
            </a:r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ТЕХНОГЕННЫМ ПОЖАРАМ В С.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ПЕТРОВКА ОМСКОГО РАЙОНА ОМСКОЙ ОБЛАСТИ</a:t>
            </a:r>
          </a:p>
          <a:p>
            <a:pPr algn="ctr"/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smtClean="0">
                <a:latin typeface="Times New Roman" pitchFamily="18" charset="0"/>
              </a:rPr>
              <a:t>(на 14 июля 2024 г.)</a:t>
            </a:r>
            <a:endParaRPr lang="ru-RU" b="0">
              <a:latin typeface="Times New Roman" panose="02020603050405020304" pitchFamily="18" charset="0"/>
            </a:endParaRPr>
          </a:p>
        </p:txBody>
      </p:sp>
      <p:grpSp>
        <p:nvGrpSpPr>
          <p:cNvPr id="211283" name="Group 339"/>
          <p:cNvGrpSpPr/>
          <p:nvPr/>
        </p:nvGrpSpPr>
        <p:grpSpPr>
          <a:xfrm>
            <a:off x="3743659" y="3722164"/>
            <a:ext cx="1182687" cy="375612"/>
            <a:chOff x="4350" y="257"/>
            <a:chExt cx="1043" cy="443"/>
          </a:xfrm>
        </p:grpSpPr>
        <p:grpSp>
          <p:nvGrpSpPr>
            <p:cNvPr id="211284" name="Группа 218"/>
            <p:cNvGrpSpPr/>
            <p:nvPr/>
          </p:nvGrpSpPr>
          <p:grpSpPr>
            <a:xfrm>
              <a:off x="4350" y="348"/>
              <a:ext cx="220" cy="205"/>
              <a:chOff x="-1121598" y="5086352"/>
              <a:chExt cx="309408" cy="301197"/>
            </a:xfrm>
          </p:grpSpPr>
          <p:sp>
            <p:nvSpPr>
              <p:cNvPr id="211285" name="Oval 41"/>
              <p:cNvSpPr>
                <a:spLocks noChangeArrowheads="1"/>
              </p:cNvSpPr>
              <p:nvPr/>
            </p:nvSpPr>
            <p:spPr bwMode="auto">
              <a:xfrm>
                <a:off x="-1100190" y="5086352"/>
                <a:ext cx="288000" cy="288000"/>
              </a:xfrm>
              <a:prstGeom prst="ellipse">
                <a:avLst/>
              </a:prstGeom>
              <a:solidFill>
                <a:srgbClr val="FF3300"/>
              </a:solidFill>
              <a:ln w="25400">
                <a:solidFill>
                  <a:srgbClr val="FF3300"/>
                </a:solidFill>
                <a:round/>
              </a:ln>
            </p:spPr>
            <p:txBody>
              <a:bodyPr wrap="none" lIns="127708" tIns="63855" rIns="127708" bIns="63855" anchor="ctr"/>
              <a:lstStyle>
                <a:lvl1pPr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733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3018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3018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endParaRPr lang="ru-RU" altLang="ru-RU" sz="18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1286" name="Oval 41"/>
              <p:cNvSpPr>
                <a:spLocks noChangeArrowheads="1"/>
              </p:cNvSpPr>
              <p:nvPr/>
            </p:nvSpPr>
            <p:spPr bwMode="auto">
              <a:xfrm>
                <a:off x="-1121598" y="5099549"/>
                <a:ext cx="288000" cy="28800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7708" tIns="63855" rIns="127708" bIns="63855" anchor="ctr"/>
              <a:lstStyle>
                <a:lvl1pPr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733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3018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30188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defTabSz="127635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en-US" altLang="ru-RU" sz="1800">
                    <a:solidFill>
                      <a:prstClr val="white"/>
                    </a:solidFill>
                    <a:latin typeface="Calibri" panose="020f05020202040a0204" pitchFamily="34" charset="0"/>
                  </a:rPr>
                  <a:t>T</a:t>
                </a:r>
                <a:endParaRPr lang="ru-RU" altLang="ru-RU" sz="1800">
                  <a:solidFill>
                    <a:prstClr val="white"/>
                  </a:solidFill>
                  <a:latin typeface="Calibri" panose="020f05020202040a0204" pitchFamily="34" charset="0"/>
                </a:endParaRPr>
              </a:p>
            </p:txBody>
          </p:sp>
        </p:grpSp>
        <p:sp>
          <p:nvSpPr>
            <p:cNvPr id="211287" name="Rectangle 236"/>
            <p:cNvSpPr>
              <a:spLocks noChangeArrowheads="1"/>
            </p:cNvSpPr>
            <p:nvPr/>
          </p:nvSpPr>
          <p:spPr bwMode="auto">
            <a:xfrm>
              <a:off x="4576" y="257"/>
              <a:ext cx="817" cy="4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31" tIns="63969" rIns="127931" bIns="63969">
              <a:spAutoFit/>
            </a:bodyPr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СШ 55</a:t>
              </a:r>
              <a:r>
                <a:rPr lang="en-US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’</a:t>
              </a:r>
              <a:r>
                <a:rPr lang="ru-RU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26</a:t>
              </a:r>
              <a:r>
                <a:rPr lang="en-US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”</a:t>
              </a:r>
              <a:r>
                <a:rPr lang="ru-RU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      ВД 73</a:t>
              </a:r>
              <a:r>
                <a:rPr lang="en-US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’</a:t>
              </a:r>
              <a:r>
                <a:rPr lang="ru-RU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54</a:t>
              </a:r>
              <a:r>
                <a:rPr lang="en-US" altLang="ru-RU" sz="800">
                  <a:solidFill>
                    <a:prstClr val="black"/>
                  </a:solidFill>
                  <a:latin typeface="Calibri" panose="020f05020202040a0204" pitchFamily="34" charset="0"/>
                </a:rPr>
                <a:t>”</a:t>
              </a:r>
              <a:endParaRPr lang="ru-RU" altLang="ru-RU" sz="8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11299" name="AutoShape 355"/>
          <p:cNvSpPr>
            <a:spLocks noChangeArrowheads="1"/>
          </p:cNvSpPr>
          <p:nvPr/>
        </p:nvSpPr>
        <p:spPr bwMode="auto">
          <a:xfrm rot="1458" flipH="1">
            <a:off x="828137" y="871075"/>
            <a:ext cx="1182687" cy="540884"/>
          </a:xfrm>
          <a:prstGeom prst="wedgeRectCallout">
            <a:avLst>
              <a:gd name="adj1" fmla="val -98954"/>
              <a:gd name="adj2" fmla="val 135001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055" tIns="29039" rIns="58055" bIns="29039"/>
          <a:lstStyle>
            <a:lvl1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909638" indent="3175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1824038" indent="3175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2812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7384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1956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6528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u="sng">
                <a:solidFill>
                  <a:prstClr val="black"/>
                </a:solidFill>
              </a:rPr>
              <a:t>Больница</a:t>
            </a:r>
          </a:p>
          <a:p>
            <a:pPr algn="ctr" eaLnBrk="1" hangingPunct="1"/>
            <a:r>
              <a:rPr lang="ru-RU" altLang="ru-RU" sz="500" b="0" i="1" err="1">
                <a:solidFill>
                  <a:prstClr val="black"/>
                </a:solidFill>
              </a:rPr>
              <a:t>Хар-ка здания :одноэт.,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</a:rPr>
              <a:t>кирпичное </a:t>
            </a:r>
          </a:p>
          <a:p>
            <a:pPr algn="ctr" eaLnBrk="1" hangingPunct="1"/>
            <a:r>
              <a:rPr lang="ru-RU" altLang="ru-RU" sz="500" b="0" i="1" err="1">
                <a:solidFill>
                  <a:prstClr val="black"/>
                </a:solidFill>
              </a:rPr>
              <a:t>Рук.Качурин Н.А.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</a:rPr>
              <a:t>8(3812)</a:t>
            </a:r>
            <a:r>
              <a:rPr lang="ru-RU" altLang="ru-RU" sz="500">
                <a:solidFill>
                  <a:prstClr val="black"/>
                </a:solidFill>
              </a:rPr>
              <a:t> </a:t>
            </a:r>
            <a:r>
              <a:rPr lang="ru-RU" altLang="ru-RU" sz="500" b="0" i="1">
                <a:solidFill>
                  <a:prstClr val="black"/>
                </a:solidFill>
              </a:rPr>
              <a:t>924-159</a:t>
            </a:r>
          </a:p>
          <a:p>
            <a:pPr algn="ctr" eaLnBrk="1" hangingPunct="1"/>
            <a:endParaRPr lang="ru-RU" altLang="ru-RU" sz="500" b="0" i="1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1328" name="AutoShape 252"/>
          <p:cNvSpPr>
            <a:spLocks noChangeArrowheads="1"/>
          </p:cNvSpPr>
          <p:nvPr/>
        </p:nvSpPr>
        <p:spPr bwMode="auto">
          <a:xfrm>
            <a:off x="2648950" y="885665"/>
            <a:ext cx="1285875" cy="389652"/>
          </a:xfrm>
          <a:prstGeom prst="wedgeRectCallout">
            <a:avLst>
              <a:gd name="adj1" fmla="val 17082"/>
              <a:gd name="adj2" fmla="val 286940"/>
            </a:avLst>
          </a:prstGeom>
          <a:solidFill>
            <a:srgbClr val="FFCC99">
              <a:alpha val="8500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81086" tIns="40542" rIns="81086" bIns="40542">
            <a:spAutoFit/>
          </a:bodyPr>
          <a:lstStyle>
            <a:lvl1pPr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u="sng">
                <a:solidFill>
                  <a:prstClr val="black"/>
                </a:solidFill>
                <a:latin typeface="Calibri" panose="020f05020202040a0204" pitchFamily="34" charset="0"/>
              </a:rPr>
              <a:t>Школа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Кулешова Г.С.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2 этажное, кирпичное 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</a:rPr>
              <a:t>8(3812)</a:t>
            </a:r>
            <a:r>
              <a:rPr lang="ru-RU" altLang="ru-RU" sz="500">
                <a:solidFill>
                  <a:prstClr val="black"/>
                </a:solidFill>
              </a:rPr>
              <a:t> </a:t>
            </a:r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924-146</a:t>
            </a:r>
          </a:p>
        </p:txBody>
      </p:sp>
      <p:sp>
        <p:nvSpPr>
          <p:cNvPr id="211329" name="AutoShape 252"/>
          <p:cNvSpPr>
            <a:spLocks noChangeArrowheads="1"/>
          </p:cNvSpPr>
          <p:nvPr/>
        </p:nvSpPr>
        <p:spPr bwMode="auto">
          <a:xfrm>
            <a:off x="354976" y="2649161"/>
            <a:ext cx="1285875" cy="389652"/>
          </a:xfrm>
          <a:prstGeom prst="wedgeRectCallout">
            <a:avLst>
              <a:gd name="adj1" fmla="val 156792"/>
              <a:gd name="adj2" fmla="val -53611"/>
            </a:avLst>
          </a:prstGeom>
          <a:solidFill>
            <a:srgbClr val="FFCC99">
              <a:alpha val="8500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81086" tIns="40542" rIns="81086" bIns="40542">
            <a:spAutoFit/>
          </a:bodyPr>
          <a:lstStyle>
            <a:lvl1pPr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u="sng">
                <a:solidFill>
                  <a:prstClr val="black"/>
                </a:solidFill>
                <a:latin typeface="Calibri" panose="020f05020202040a0204" pitchFamily="34" charset="0"/>
              </a:rPr>
              <a:t>Детский сад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Казюлина О.С.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2 этажное, кирпичное 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</a:rPr>
              <a:t>8(3812)</a:t>
            </a:r>
            <a:r>
              <a:rPr lang="ru-RU" altLang="ru-RU" sz="500">
                <a:solidFill>
                  <a:prstClr val="black"/>
                </a:solidFill>
              </a:rPr>
              <a:t> </a:t>
            </a:r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924-197</a:t>
            </a:r>
          </a:p>
        </p:txBody>
      </p:sp>
      <p:sp>
        <p:nvSpPr>
          <p:cNvPr id="211330" name="AutoShape 252"/>
          <p:cNvSpPr>
            <a:spLocks noChangeArrowheads="1"/>
          </p:cNvSpPr>
          <p:nvPr/>
        </p:nvSpPr>
        <p:spPr bwMode="auto">
          <a:xfrm>
            <a:off x="303927" y="2108279"/>
            <a:ext cx="1284741" cy="389652"/>
          </a:xfrm>
          <a:prstGeom prst="wedgeRectCallout">
            <a:avLst>
              <a:gd name="adj1" fmla="val 169667"/>
              <a:gd name="adj2" fmla="val -105838"/>
            </a:avLst>
          </a:prstGeom>
          <a:solidFill>
            <a:srgbClr val="FFCC99">
              <a:alpha val="8500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81086" tIns="40542" rIns="81086" bIns="40542">
            <a:spAutoFit/>
          </a:bodyPr>
          <a:lstStyle>
            <a:lvl1pPr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u="sng">
                <a:solidFill>
                  <a:prstClr val="black"/>
                </a:solidFill>
                <a:latin typeface="Calibri" panose="020f05020202040a0204" pitchFamily="34" charset="0"/>
              </a:rPr>
              <a:t>СДК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Максименко С.М.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1 этажное, панельное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</a:rPr>
              <a:t>8(3812)</a:t>
            </a:r>
            <a:r>
              <a:rPr lang="ru-RU" altLang="ru-RU" sz="500">
                <a:solidFill>
                  <a:prstClr val="black"/>
                </a:solidFill>
              </a:rPr>
              <a:t> </a:t>
            </a:r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924-136</a:t>
            </a:r>
          </a:p>
        </p:txBody>
      </p:sp>
      <p:sp>
        <p:nvSpPr>
          <p:cNvPr id="211331" name="AutoShape 252"/>
          <p:cNvSpPr>
            <a:spLocks noChangeArrowheads="1"/>
          </p:cNvSpPr>
          <p:nvPr/>
        </p:nvSpPr>
        <p:spPr bwMode="auto">
          <a:xfrm>
            <a:off x="3647892" y="2571764"/>
            <a:ext cx="1284741" cy="389652"/>
          </a:xfrm>
          <a:prstGeom prst="wedgeRectCallout">
            <a:avLst>
              <a:gd name="adj1" fmla="val -103596"/>
              <a:gd name="adj2" fmla="val -151843"/>
            </a:avLst>
          </a:prstGeom>
          <a:solidFill>
            <a:srgbClr val="FFCC99">
              <a:alpha val="8500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81086" tIns="40542" rIns="81086" bIns="40542">
            <a:spAutoFit/>
          </a:bodyPr>
          <a:lstStyle>
            <a:lvl1pPr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208915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208915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u="sng">
                <a:solidFill>
                  <a:prstClr val="black"/>
                </a:solidFill>
                <a:latin typeface="Calibri" panose="020f05020202040a0204" pitchFamily="34" charset="0"/>
              </a:rPr>
              <a:t>Почта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Никулина М.И.</a:t>
            </a:r>
          </a:p>
          <a:p>
            <a:pPr algn="ctr" eaLnBrk="1" hangingPunct="1"/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1 этажное, панельное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</a:rPr>
              <a:t>8(3812)</a:t>
            </a:r>
            <a:r>
              <a:rPr lang="ru-RU" altLang="ru-RU" sz="500">
                <a:solidFill>
                  <a:prstClr val="black"/>
                </a:solidFill>
              </a:rPr>
              <a:t> </a:t>
            </a:r>
            <a:r>
              <a:rPr lang="ru-RU" altLang="ru-RU" sz="500" b="0" i="1">
                <a:solidFill>
                  <a:prstClr val="black"/>
                </a:solidFill>
                <a:latin typeface="Calibri" panose="020f05020202040a0204" pitchFamily="34" charset="0"/>
              </a:rPr>
              <a:t>924-138</a:t>
            </a:r>
          </a:p>
        </p:txBody>
      </p:sp>
      <p:sp>
        <p:nvSpPr>
          <p:cNvPr id="211333" name="Text Box 389"/>
          <p:cNvSpPr txBox="1">
            <a:spLocks noChangeArrowheads="1"/>
          </p:cNvSpPr>
          <p:nvPr/>
        </p:nvSpPr>
        <p:spPr bwMode="auto">
          <a:xfrm>
            <a:off x="4815820" y="4154467"/>
            <a:ext cx="527277" cy="18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7932" tIns="28979" rIns="57932" bIns="28979">
            <a:spAutoFit/>
          </a:bodyPr>
          <a:lstStyle>
            <a:lvl1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909638" indent="3175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1824038" indent="3175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2812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7384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1956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652838" indent="3175"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 sz="800">
              <a:solidFill>
                <a:prstClr val="black"/>
              </a:solidFill>
            </a:endParaRPr>
          </a:p>
        </p:txBody>
      </p:sp>
      <p:grpSp>
        <p:nvGrpSpPr>
          <p:cNvPr id="211334" name="Group 253"/>
          <p:cNvGrpSpPr/>
          <p:nvPr/>
        </p:nvGrpSpPr>
        <p:grpSpPr>
          <a:xfrm>
            <a:off x="3210157" y="2489296"/>
            <a:ext cx="358322" cy="250031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lIns="91221" tIns="45611" rIns="91221" bIns="45611" anchor="ctr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FFFFFF"/>
                </a:solidFill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10800000">
              <a:off x="703" y="3248"/>
              <a:ext cx="181" cy="409"/>
            </a:xfrm>
            <a:custGeom>
              <a:gdLst>
                <a:gd name="T0" fmla="*/ 158 w 21600"/>
                <a:gd name="T1" fmla="*/ 205 h 21600"/>
                <a:gd name="T2" fmla="*/ 91 w 21600"/>
                <a:gd name="T3" fmla="*/ 409 h 21600"/>
                <a:gd name="T4" fmla="*/ 23 w 21600"/>
                <a:gd name="T5" fmla="*/ 205 h 21600"/>
                <a:gd name="T6" fmla="*/ 9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35 w 21600"/>
                <a:gd name="T13" fmla="*/ 4489 h 21600"/>
                <a:gd name="T14" fmla="*/ 17065 w 21600"/>
                <a:gd name="T15" fmla="*/ 17111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rot="10800000" lIns="91221" tIns="45611" rIns="91221" bIns="45611" anchor="ctr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FFFFFF"/>
                </a:solidFill>
              </a:endParaRPr>
            </a:p>
          </p:txBody>
        </p:sp>
      </p:grpSp>
      <p:sp>
        <p:nvSpPr>
          <p:cNvPr id="105406" name="Rectangle 1982"/>
          <p:cNvSpPr>
            <a:spLocks noChangeArrowheads="1"/>
          </p:cNvSpPr>
          <p:nvPr/>
        </p:nvSpPr>
        <p:spPr bwMode="auto">
          <a:xfrm>
            <a:off x="5104589" y="832171"/>
            <a:ext cx="2236107" cy="286601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</a:ln>
        </p:spPr>
        <p:txBody>
          <a:bodyPr lIns="57875" tIns="28946" rIns="57875" bIns="28946" anchor="ctr"/>
          <a:lstStyle>
            <a:lvl1pPr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80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Пожарной части и пожарного поста на территории н.п. нет</a:t>
            </a:r>
            <a:endParaRPr lang="ru-RU" altLang="ru-RU" sz="800" b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1535" name="AutoShape 33"/>
          <p:cNvSpPr>
            <a:spLocks noChangeArrowheads="1"/>
          </p:cNvSpPr>
          <p:nvPr/>
        </p:nvSpPr>
        <p:spPr bwMode="auto">
          <a:xfrm>
            <a:off x="295935" y="3278025"/>
            <a:ext cx="1663474" cy="876406"/>
          </a:xfrm>
          <a:prstGeom prst="wedgeRectCallout">
            <a:avLst>
              <a:gd name="adj1" fmla="val 127853"/>
              <a:gd name="adj2" fmla="val -12411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108013" tIns="54008" rIns="108013" bIns="54008"/>
          <a:lstStyle>
            <a:lvl1pPr defTabSz="239077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990600" indent="-379413" defTabSz="239077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527175" indent="-304800" defTabSz="239077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2138363" indent="-304800" defTabSz="239077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749550" indent="-309563" defTabSz="239077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3206750" indent="-309563" defTabSz="239077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3663950" indent="-309563" defTabSz="239077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4121150" indent="-309563" defTabSz="239077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4578350" indent="-309563" defTabSz="239077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800" b="0">
                <a:solidFill>
                  <a:prstClr val="black"/>
                </a:solidFill>
              </a:rPr>
              <a:t>Зона возможного риска при пожаре в котельни</a:t>
            </a:r>
            <a:endParaRPr lang="ru-RU" altLang="ru-RU" sz="800" b="0">
              <a:solidFill>
                <a:prstClr val="black"/>
              </a:solidFill>
            </a:endParaRPr>
          </a:p>
          <a:p>
            <a:pPr algn="ctr" eaLnBrk="1" hangingPunct="1"/>
            <a:r>
              <a:rPr lang="ru-RU" altLang="ru-RU" sz="800" b="0" u="sng">
                <a:solidFill>
                  <a:prstClr val="black"/>
                </a:solidFill>
              </a:rPr>
              <a:t>В зоне риска находятся:</a:t>
            </a:r>
          </a:p>
          <a:p>
            <a:pPr eaLnBrk="1" hangingPunct="1"/>
            <a:r>
              <a:rPr lang="ru-RU" altLang="ru-RU" sz="800" b="0">
                <a:solidFill>
                  <a:prstClr val="black"/>
                </a:solidFill>
              </a:rPr>
              <a:t>-домов- 0;</a:t>
            </a:r>
          </a:p>
          <a:p>
            <a:pPr eaLnBrk="1" hangingPunct="1"/>
            <a:r>
              <a:rPr lang="ru-RU" altLang="ru-RU" sz="800" b="0">
                <a:solidFill>
                  <a:prstClr val="black"/>
                </a:solidFill>
              </a:rPr>
              <a:t>- населения – 0 чел.</a:t>
            </a:r>
          </a:p>
          <a:p>
            <a:pPr eaLnBrk="1" hangingPunct="1"/>
            <a:r>
              <a:rPr lang="ru-RU" altLang="ru-RU" sz="800" b="0">
                <a:solidFill>
                  <a:prstClr val="black"/>
                </a:solidFill>
              </a:rPr>
              <a:t>- соц. значимых объектов – 1</a:t>
            </a:r>
          </a:p>
        </p:txBody>
      </p:sp>
      <p:sp>
        <p:nvSpPr>
          <p:cNvPr id="211536" name="Rectangle 404"/>
          <p:cNvSpPr>
            <a:spLocks noChangeArrowheads="1"/>
          </p:cNvSpPr>
          <p:nvPr/>
        </p:nvSpPr>
        <p:spPr bwMode="auto">
          <a:xfrm>
            <a:off x="7375821" y="826000"/>
            <a:ext cx="1728107" cy="37759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lIns="77241" tIns="38626" rIns="77241" bIns="38626" anchor="ctr"/>
          <a:lstStyle>
            <a:lvl1pPr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990600" indent="-379413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527175" indent="-304800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2138363" indent="-304800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749550" indent="-309563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32067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36639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41211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45783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800" b="0">
                <a:solidFill>
                  <a:srgbClr val="000000"/>
                </a:solidFill>
              </a:rPr>
              <a:t>Поливомоечная техника отсутствует</a:t>
            </a:r>
            <a:endParaRPr lang="ru-RU" altLang="ru-RU" sz="800" b="0">
              <a:solidFill>
                <a:prstClr val="black"/>
              </a:solidFill>
            </a:endParaRPr>
          </a:p>
        </p:txBody>
      </p:sp>
      <p:sp>
        <p:nvSpPr>
          <p:cNvPr id="211537" name="Text Box 2072"/>
          <p:cNvSpPr txBox="1">
            <a:spLocks noChangeArrowheads="1"/>
          </p:cNvSpPr>
          <p:nvPr/>
        </p:nvSpPr>
        <p:spPr bwMode="auto">
          <a:xfrm>
            <a:off x="6049928" y="1265475"/>
            <a:ext cx="3043464" cy="293420"/>
          </a:xfrm>
          <a:prstGeom prst="rect">
            <a:avLst/>
          </a:prstGeom>
          <a:solidFill>
            <a:schemeClr val="accent1">
              <a:alpha val="60001"/>
            </a:schemeClr>
          </a:solidFill>
          <a:ln w="12700" algn="ctr">
            <a:solidFill>
              <a:schemeClr val="tx1"/>
            </a:solidFill>
            <a:miter lim="800000"/>
          </a:ln>
        </p:spPr>
        <p:txBody>
          <a:bodyPr lIns="77215" tIns="38611" rIns="77215" bIns="38611">
            <a:spAutoFit/>
          </a:bodyPr>
          <a:lstStyle>
            <a:lvl1pPr defTabSz="8763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990600" indent="-379413" defTabSz="8763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527175" indent="-304800" defTabSz="8763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2138363" indent="-304800" defTabSz="8763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749550" indent="-309563" defTabSz="8763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3206750" indent="-309563" defTabSz="8763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3663950" indent="-309563" defTabSz="8763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4121150" indent="-309563" defTabSz="8763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4578350" indent="-309563" defTabSz="8763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700" b="0">
                <a:solidFill>
                  <a:prstClr val="black"/>
                </a:solidFill>
                <a:latin typeface="Calibri" panose="020f05020202040a0204" pitchFamily="34" charset="0"/>
              </a:rPr>
              <a:t>Искусственных пожарных водоемов забора воды для тушении пожаров на территории НП - </a:t>
            </a:r>
            <a:r>
              <a:rPr lang="ru-RU" altLang="ru-RU" sz="700" u="sng">
                <a:solidFill>
                  <a:srgbClr val="FF0066"/>
                </a:solidFill>
                <a:latin typeface="Arial" pitchFamily="34" charset="0"/>
              </a:rPr>
              <a:t>нет</a:t>
            </a:r>
          </a:p>
        </p:txBody>
      </p:sp>
      <p:sp>
        <p:nvSpPr>
          <p:cNvPr id="211538" name="Text Box 207"/>
          <p:cNvSpPr txBox="1">
            <a:spLocks noChangeArrowheads="1"/>
          </p:cNvSpPr>
          <p:nvPr/>
        </p:nvSpPr>
        <p:spPr bwMode="auto">
          <a:xfrm>
            <a:off x="36" y="4587998"/>
            <a:ext cx="4983617" cy="521922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 lIns="151123" tIns="75557" rIns="151123" bIns="75557">
            <a:spAutoFit/>
          </a:bodyPr>
          <a:lstStyle>
            <a:lvl1pPr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990600" indent="-379413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527175" indent="-304800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2138363" indent="-304800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749550" indent="-309563" defTabSz="1709738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32067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36639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41211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4578350" indent="-309563" defTabSz="1709738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800" u="sng">
                <a:solidFill>
                  <a:srgbClr val="0000CC"/>
                </a:solidFill>
              </a:rPr>
              <a:t>Прогноз возможного развития техногенных пожаров</a:t>
            </a:r>
          </a:p>
          <a:p>
            <a:pPr eaLnBrk="1" hangingPunct="1"/>
            <a:r>
              <a:rPr lang="ru-RU" altLang="ru-RU" sz="800" b="0">
                <a:solidFill>
                  <a:srgbClr val="FF0000"/>
                </a:solidFill>
                <a:latin typeface="Arial" pitchFamily="34" charset="0"/>
              </a:rPr>
              <a:t>При возникновении пожара в котельной возможно перекидывание пожара в жилой сектор и возгорание от 1 до 2 домов в жилом секторе.</a:t>
            </a:r>
          </a:p>
        </p:txBody>
      </p:sp>
      <p:sp>
        <p:nvSpPr>
          <p:cNvPr id="211539" name="Rectangle 896"/>
          <p:cNvSpPr>
            <a:spLocks noChangeArrowheads="1"/>
          </p:cNvSpPr>
          <p:nvPr/>
        </p:nvSpPr>
        <p:spPr bwMode="auto">
          <a:xfrm>
            <a:off x="28704" y="4211680"/>
            <a:ext cx="2571750" cy="34698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</a:ln>
        </p:spPr>
        <p:txBody>
          <a:bodyPr lIns="57764" tIns="28892" rIns="57764" bIns="28892" anchor="ctr"/>
          <a:lstStyle>
            <a:lvl1pPr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7338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31775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79525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800">
                <a:solidFill>
                  <a:srgbClr val="FF3300"/>
                </a:solidFill>
                <a:latin typeface="Arial" pitchFamily="34" charset="0"/>
              </a:rPr>
              <a:t>Мест для забора воды Бе-200 на территории населенного пункта  </a:t>
            </a:r>
            <a:r>
              <a:rPr lang="ru-RU" altLang="ru-RU" sz="800" u="sng">
                <a:solidFill>
                  <a:srgbClr val="0033CC"/>
                </a:solidFill>
                <a:latin typeface="Arial" pitchFamily="34" charset="0"/>
              </a:rPr>
              <a:t>нет</a:t>
            </a:r>
          </a:p>
        </p:txBody>
      </p:sp>
      <p:sp>
        <p:nvSpPr>
          <p:cNvPr id="211541" name="Oval 211"/>
          <p:cNvSpPr>
            <a:spLocks noChangeArrowheads="1"/>
          </p:cNvSpPr>
          <p:nvPr/>
        </p:nvSpPr>
        <p:spPr bwMode="auto">
          <a:xfrm rot="19293464">
            <a:off x="3102435" y="2286003"/>
            <a:ext cx="706438" cy="684610"/>
          </a:xfrm>
          <a:prstGeom prst="ellipse">
            <a:avLst/>
          </a:prstGeom>
          <a:solidFill>
            <a:srgbClr val="FF0000">
              <a:alpha val="45097"/>
            </a:srgbClr>
          </a:solidFill>
          <a:ln w="28575">
            <a:solidFill>
              <a:schemeClr val="tx1"/>
            </a:solidFill>
            <a:prstDash val="dash"/>
            <a:round/>
          </a:ln>
        </p:spPr>
        <p:txBody>
          <a:bodyPr wrap="none" lIns="108024" tIns="54018" rIns="108024" bIns="54018" anchor="ctr"/>
          <a:lstStyle>
            <a:lvl1pPr defTabSz="12192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990600" indent="-379413" defTabSz="12192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1527175" indent="-304800" defTabSz="12192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2138363" indent="-304800" defTabSz="12192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2749550" indent="-309563" defTabSz="1219200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marL="3206750" indent="-309563" defTabSz="12192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marL="3663950" indent="-309563" defTabSz="12192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marL="4121150" indent="-309563" defTabSz="12192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marL="4578350" indent="-309563" defTabSz="1219200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 sz="4600">
              <a:solidFill>
                <a:prstClr val="black"/>
              </a:solidFill>
            </a:endParaRPr>
          </a:p>
        </p:txBody>
      </p:sp>
      <p:graphicFrame>
        <p:nvGraphicFramePr>
          <p:cNvPr id="211664" name="Group 7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714410"/>
              </p:ext>
            </p:extLst>
          </p:nvPr>
        </p:nvGraphicFramePr>
        <p:xfrm>
          <a:off x="5004048" y="4443960"/>
          <a:ext cx="2159000" cy="700768"/>
        </p:xfrm>
        <a:graphic>
          <a:graphicData uri="http://schemas.openxmlformats.org/drawingml/2006/table">
            <a:tbl>
              <a:tblPr/>
              <a:tblGrid>
                <a:gridCol w="12008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18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63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70940">
                <a:tc gridSpan="3"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 Силы и средства, привлекаемые к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  ликвидации последствий ЧС</a:t>
                      </a:r>
                      <a:endParaRPr kumimoji="0" lang="ru-RU" alt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952" marR="17952" marT="13464" marB="134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5808"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Формирования и подразделения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чел.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Техника,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 ед.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8007"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a0204" pitchFamily="34" charset="0"/>
                        </a:rPr>
                        <a:t>ГУ МЧС РФ по ОО</a:t>
                      </a:r>
                      <a:endParaRPr kumimoji="0" lang="ru-RU" altLang="ru-RU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32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5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857"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ЦРБ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3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1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7156"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Полиция Омского района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4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 vert="horz" wrap="square"/>
                    <a:lstStyle>
                      <a:lvl1pPr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41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1pPr>
                      <a:lvl2pPr marL="742950" indent="-28733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35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2pPr>
                      <a:lvl3pPr marL="11430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9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3pPr>
                      <a:lvl4pPr marL="1600200" indent="-230188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4pPr>
                      <a:lvl5pPr marL="2057400" indent="-228600" defTabSz="1279525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5pPr>
                      <a:lvl6pPr marL="25146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6pPr>
                      <a:lvl7pPr marL="29718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7pPr>
                      <a:lvl8pPr marL="34290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8pPr>
                      <a:lvl9pPr marL="3886200" indent="-228600" defTabSz="127952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2400">
                          <a:solidFill>
                            <a:schemeClr val="tx1"/>
                          </a:solidFill>
                          <a:latin typeface="Calibri" panose="020f05020202040a0204" pitchFamily="34" charset="0"/>
                        </a:defRPr>
                      </a:lvl9pPr>
                    </a:lstStyle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</a:pPr>
                      <a:r>
                        <a:rPr kumimoji="0" lang="ru-RU" altLang="ru-RU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a0204" pitchFamily="34" charset="0"/>
                        </a:rPr>
                        <a:t>2</a:t>
                      </a:r>
                    </a:p>
                  </a:txBody>
                  <a:tcPr marL="17952" marR="17952" marT="13464" marB="134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11566" name="Group 622"/>
          <p:cNvGrpSpPr/>
          <p:nvPr/>
        </p:nvGrpSpPr>
        <p:grpSpPr>
          <a:xfrm>
            <a:off x="4059785" y="2768778"/>
            <a:ext cx="1438958" cy="751967"/>
            <a:chOff x="4803" y="1436"/>
            <a:chExt cx="1089" cy="635"/>
          </a:xfrm>
        </p:grpSpPr>
        <p:sp>
          <p:nvSpPr>
            <p:cNvPr id="211567" name="Rectangle 623"/>
            <p:cNvSpPr>
              <a:spLocks noChangeArrowheads="1"/>
            </p:cNvSpPr>
            <p:nvPr/>
          </p:nvSpPr>
          <p:spPr bwMode="auto">
            <a:xfrm>
              <a:off x="4803" y="1663"/>
              <a:ext cx="1089" cy="408"/>
            </a:xfrm>
            <a:prstGeom prst="rect">
              <a:avLst/>
            </a:prstGeom>
            <a:solidFill>
              <a:srgbClr val="C0C0C0">
                <a:alpha val="89999"/>
              </a:srgbClr>
            </a:solidFill>
            <a:ln w="2857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379" tIns="45688" rIns="91379" bIns="45688" anchor="ctr"/>
            <a:lstStyle>
              <a:lvl1pPr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455613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912813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370013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1828800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ru-RU" altLang="ru-RU" sz="800" b="0">
                  <a:solidFill>
                    <a:prstClr val="black"/>
                  </a:solidFill>
                  <a:latin typeface="Calibri" panose="020f05020202040a0204" pitchFamily="34" charset="0"/>
                </a:rPr>
                <a:t>БУ ППС Петровка</a:t>
              </a:r>
            </a:p>
            <a:p>
              <a:pPr algn="ctr" eaLnBrk="1" hangingPunct="1"/>
              <a:r>
                <a:rPr lang="ru-RU" altLang="ru-RU" sz="800" b="0">
                  <a:solidFill>
                    <a:prstClr val="black"/>
                  </a:solidFill>
                  <a:latin typeface="Calibri" panose="020f05020202040a0204" pitchFamily="34" charset="0"/>
                </a:rPr>
                <a:t>Расстояние - 0 км,</a:t>
              </a:r>
            </a:p>
          </p:txBody>
        </p:sp>
        <p:grpSp>
          <p:nvGrpSpPr>
            <p:cNvPr id="211568" name="Group 60"/>
            <p:cNvGrpSpPr/>
            <p:nvPr/>
          </p:nvGrpSpPr>
          <p:grpSpPr>
            <a:xfrm>
              <a:off x="4848" y="1436"/>
              <a:ext cx="435" cy="245"/>
              <a:chOff x="4860" y="4199"/>
              <a:chExt cx="219" cy="229"/>
            </a:xfrm>
          </p:grpSpPr>
          <p:grpSp>
            <p:nvGrpSpPr>
              <p:cNvPr id="211569" name="Group 61"/>
              <p:cNvGrpSpPr/>
              <p:nvPr/>
            </p:nvGrpSpPr>
            <p:grpSpPr>
              <a:xfrm>
                <a:off x="4902" y="4218"/>
                <a:ext cx="140" cy="210"/>
                <a:chOff x="1766" y="5636"/>
                <a:chExt cx="240" cy="318"/>
              </a:xfrm>
            </p:grpSpPr>
            <p:grpSp>
              <p:nvGrpSpPr>
                <p:cNvPr id="211570" name="Group 62"/>
                <p:cNvGrpSpPr/>
                <p:nvPr/>
              </p:nvGrpSpPr>
              <p:grpSpPr>
                <a:xfrm>
                  <a:off x="1766" y="5636"/>
                  <a:ext cx="240" cy="318"/>
                  <a:chOff x="3168" y="192"/>
                  <a:chExt cx="240" cy="672"/>
                </a:xfrm>
              </p:grpSpPr>
              <p:sp>
                <p:nvSpPr>
                  <p:cNvPr id="211571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68" y="192"/>
                    <a:ext cx="0" cy="67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72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3175" y="192"/>
                    <a:ext cx="231" cy="8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73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77" y="478"/>
                    <a:ext cx="231" cy="98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74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0" y="279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211575" name="Freeform 67"/>
                <p:cNvSpPr/>
                <p:nvPr/>
              </p:nvSpPr>
              <p:spPr bwMode="auto">
                <a:xfrm>
                  <a:off x="1780" y="5650"/>
                  <a:ext cx="219" cy="159"/>
                </a:xfrm>
                <a:custGeom>
                  <a:gdLst>
                    <a:gd name="T0" fmla="*/ 0 w 291"/>
                    <a:gd name="T1" fmla="*/ 0 h 159"/>
                    <a:gd name="T2" fmla="*/ 0 w 291"/>
                    <a:gd name="T3" fmla="*/ 159 h 159"/>
                    <a:gd name="T4" fmla="*/ 3 w 291"/>
                    <a:gd name="T5" fmla="*/ 114 h 159"/>
                    <a:gd name="T6" fmla="*/ 3 w 291"/>
                    <a:gd name="T7" fmla="*/ 39 h 159"/>
                    <a:gd name="T8" fmla="*/ 0 w 291"/>
                    <a:gd name="T9" fmla="*/ 0 h 1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1"/>
                    <a:gd name="T16" fmla="*/ 0 h 159"/>
                    <a:gd name="T17" fmla="*/ 291 w 291"/>
                    <a:gd name="T18" fmla="*/ 159 h 159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1" h="159">
                      <a:moveTo>
                        <a:pt x="0" y="0"/>
                      </a:moveTo>
                      <a:lnTo>
                        <a:pt x="0" y="159"/>
                      </a:lnTo>
                      <a:lnTo>
                        <a:pt x="291" y="114"/>
                      </a:lnTo>
                      <a:lnTo>
                        <a:pt x="291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1059" tIns="45530" rIns="91059" bIns="45530"/>
                <a:lstStyle>
                  <a:lvl1pPr defTabSz="1276350" eaLnBrk="0" hangingPunct="0"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7338" defTabSz="1276350" eaLnBrk="0" hangingPunct="0"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30188" defTabSz="1276350" eaLnBrk="0" hangingPunct="0"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31775" defTabSz="1276350" eaLnBrk="0" hangingPunct="0"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defTabSz="1276350" eaLnBrk="0" hangingPunct="0"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defTabSz="1276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defTabSz="1276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defTabSz="1276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defTabSz="127635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500" b="1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 sz="22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1576" name="Text Box 68"/>
              <p:cNvSpPr txBox="1">
                <a:spLocks noChangeArrowheads="1"/>
              </p:cNvSpPr>
              <p:nvPr/>
            </p:nvSpPr>
            <p:spPr bwMode="auto">
              <a:xfrm>
                <a:off x="4860" y="4199"/>
                <a:ext cx="219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5070" tIns="42537" rIns="85070" bIns="42537">
                <a:spAutoFit/>
              </a:bodyPr>
              <a:lstStyle>
                <a:lvl1pPr defTabSz="119380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7338" defTabSz="119380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30188" defTabSz="119380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31775" defTabSz="119380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defTabSz="1193800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defTabSz="1193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defTabSz="1193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defTabSz="1193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defTabSz="1193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/>
                <a:r>
                  <a:rPr lang="ru-RU" altLang="ru-RU" sz="700">
                    <a:solidFill>
                      <a:prstClr val="black"/>
                    </a:solidFill>
                  </a:rPr>
                  <a:t>БУ ППС</a:t>
                </a:r>
              </a:p>
            </p:txBody>
          </p:sp>
        </p:grpSp>
      </p:grpSp>
      <p:grpSp>
        <p:nvGrpSpPr>
          <p:cNvPr id="211588" name="Group 237"/>
          <p:cNvGrpSpPr/>
          <p:nvPr/>
        </p:nvGrpSpPr>
        <p:grpSpPr>
          <a:xfrm>
            <a:off x="7649241" y="1795112"/>
            <a:ext cx="1141440" cy="969798"/>
            <a:chOff x="2433" y="575"/>
            <a:chExt cx="779" cy="815"/>
          </a:xfrm>
        </p:grpSpPr>
        <p:sp>
          <p:nvSpPr>
            <p:cNvPr id="211589" name="TextBox 94"/>
            <p:cNvSpPr txBox="1">
              <a:spLocks noChangeArrowheads="1"/>
            </p:cNvSpPr>
            <p:nvPr/>
          </p:nvSpPr>
          <p:spPr bwMode="auto">
            <a:xfrm>
              <a:off x="2433" y="976"/>
              <a:ext cx="779" cy="414"/>
            </a:xfrm>
            <a:prstGeom prst="rect">
              <a:avLst/>
            </a:prstGeom>
            <a:solidFill>
              <a:srgbClr val="404040">
                <a:alpha val="36078"/>
              </a:srgbClr>
            </a:solidFill>
            <a:ln w="34925">
              <a:solidFill>
                <a:srgbClr val="666666"/>
              </a:solidFill>
              <a:miter lim="800000"/>
            </a:ln>
          </p:spPr>
          <p:txBody>
            <a:bodyPr wrap="none" lIns="122079" tIns="61042" rIns="122079" bIns="61042">
              <a:spAutoFit/>
            </a:bodyPr>
            <a:lstStyle>
              <a:lvl1pPr defTabSz="12192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990600" indent="-379413" defTabSz="12192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527175" indent="-304800" defTabSz="12192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2138363" indent="-304800" defTabSz="12192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749550" indent="-309563" defTabSz="12192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206750" indent="-309563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663950" indent="-309563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4121150" indent="-309563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578350" indent="-309563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ru-RU" altLang="ru-RU" sz="800" b="0">
                  <a:solidFill>
                    <a:prstClr val="black"/>
                  </a:solidFill>
                </a:rPr>
                <a:t>ПСЧ-73</a:t>
              </a:r>
            </a:p>
            <a:p>
              <a:pPr algn="ctr" eaLnBrk="1" hangingPunct="1"/>
              <a:r>
                <a:rPr lang="ru-RU" altLang="ru-RU" sz="800" b="0" i="1">
                  <a:solidFill>
                    <a:prstClr val="black"/>
                  </a:solidFill>
                </a:rPr>
                <a:t>Расстояние – 24 км,</a:t>
              </a:r>
            </a:p>
            <a:p>
              <a:pPr algn="ctr" eaLnBrk="1" hangingPunct="1"/>
              <a:r>
                <a:rPr lang="ru-RU" altLang="ru-RU" sz="800" b="0" i="1">
                  <a:solidFill>
                    <a:prstClr val="black"/>
                  </a:solidFill>
                </a:rPr>
                <a:t>г. Омск</a:t>
              </a:r>
            </a:p>
          </p:txBody>
        </p:sp>
        <p:grpSp>
          <p:nvGrpSpPr>
            <p:cNvPr id="211590" name="Группа 62"/>
            <p:cNvGrpSpPr/>
            <p:nvPr/>
          </p:nvGrpSpPr>
          <p:grpSpPr>
            <a:xfrm>
              <a:off x="2581" y="575"/>
              <a:ext cx="495" cy="394"/>
              <a:chOff x="7762875" y="3489325"/>
              <a:chExt cx="722313" cy="706438"/>
            </a:xfrm>
          </p:grpSpPr>
          <p:grpSp>
            <p:nvGrpSpPr>
              <p:cNvPr id="211591" name="Group 61"/>
              <p:cNvGrpSpPr/>
              <p:nvPr/>
            </p:nvGrpSpPr>
            <p:grpSpPr>
              <a:xfrm>
                <a:off x="7827612" y="3489325"/>
                <a:ext cx="616301" cy="706438"/>
                <a:chOff x="499" y="5636"/>
                <a:chExt cx="318" cy="318"/>
              </a:xfrm>
            </p:grpSpPr>
            <p:grpSp>
              <p:nvGrpSpPr>
                <p:cNvPr id="211592" name="Group 62"/>
                <p:cNvGrpSpPr/>
                <p:nvPr/>
              </p:nvGrpSpPr>
              <p:grpSpPr>
                <a:xfrm>
                  <a:off x="499" y="5636"/>
                  <a:ext cx="318" cy="318"/>
                  <a:chOff x="3168" y="192"/>
                  <a:chExt cx="530" cy="672"/>
                </a:xfrm>
              </p:grpSpPr>
              <p:sp>
                <p:nvSpPr>
                  <p:cNvPr id="211593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68" y="192"/>
                    <a:ext cx="0" cy="67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94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3170" y="194"/>
                    <a:ext cx="528" cy="9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95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480"/>
                    <a:ext cx="528" cy="9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596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96" y="288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211597" name="Freeform 67"/>
                <p:cNvSpPr/>
                <p:nvPr/>
              </p:nvSpPr>
              <p:spPr bwMode="auto">
                <a:xfrm>
                  <a:off x="510" y="5649"/>
                  <a:ext cx="291" cy="159"/>
                </a:xfrm>
                <a:custGeom>
                  <a:gdLst>
                    <a:gd name="T0" fmla="*/ 0 w 291"/>
                    <a:gd name="T1" fmla="*/ 0 h 159"/>
                    <a:gd name="T2" fmla="*/ 0 w 291"/>
                    <a:gd name="T3" fmla="*/ 159 h 159"/>
                    <a:gd name="T4" fmla="*/ 291 w 291"/>
                    <a:gd name="T5" fmla="*/ 114 h 159"/>
                    <a:gd name="T6" fmla="*/ 291 w 291"/>
                    <a:gd name="T7" fmla="*/ 39 h 159"/>
                    <a:gd name="T8" fmla="*/ 0 w 291"/>
                    <a:gd name="T9" fmla="*/ 0 h 1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1"/>
                    <a:gd name="T16" fmla="*/ 0 h 159"/>
                    <a:gd name="T17" fmla="*/ 291 w 291"/>
                    <a:gd name="T18" fmla="*/ 159 h 159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1" h="159">
                      <a:moveTo>
                        <a:pt x="0" y="0"/>
                      </a:moveTo>
                      <a:lnTo>
                        <a:pt x="0" y="159"/>
                      </a:lnTo>
                      <a:lnTo>
                        <a:pt x="291" y="114"/>
                      </a:lnTo>
                      <a:lnTo>
                        <a:pt x="291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66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1339" tIns="45669" rIns="91339" bIns="45669"/>
                <a:lstStyle/>
                <a:p>
                  <a:endParaRPr lang="ru-RU" sz="35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1598" name="Text Box 68"/>
              <p:cNvSpPr txBox="1">
                <a:spLocks noChangeArrowheads="1"/>
              </p:cNvSpPr>
              <p:nvPr/>
            </p:nvSpPr>
            <p:spPr bwMode="auto">
              <a:xfrm>
                <a:off x="7762875" y="3534199"/>
                <a:ext cx="722313" cy="428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59533" tIns="79774" rIns="159533" bIns="79774">
                <a:spAutoFit/>
              </a:bodyPr>
              <a:lstStyle>
                <a:lvl1pPr defTabSz="1590675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990600" indent="-379413" defTabSz="1590675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527175" indent="-304800" defTabSz="1590675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2138363" indent="-304800" defTabSz="1590675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749550" indent="-309563" defTabSz="1590675" eaLnBrk="0" hangingPunct="0"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3206750" indent="-309563" defTabSz="1590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3663950" indent="-309563" defTabSz="1590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4121150" indent="-309563" defTabSz="1590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4578350" indent="-309563" defTabSz="15906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55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/>
                <a:r>
                  <a:rPr lang="ru-RU" altLang="ru-RU" sz="800" b="0">
                    <a:solidFill>
                      <a:prstClr val="black"/>
                    </a:solidFill>
                    <a:latin typeface="Arial" pitchFamily="34" charset="0"/>
                  </a:rPr>
                  <a:t>ПСЧ</a:t>
                </a:r>
              </a:p>
            </p:txBody>
          </p:sp>
        </p:grpSp>
      </p:grpSp>
      <p:grpSp>
        <p:nvGrpSpPr>
          <p:cNvPr id="211599" name="Group 655"/>
          <p:cNvGrpSpPr/>
          <p:nvPr/>
        </p:nvGrpSpPr>
        <p:grpSpPr>
          <a:xfrm>
            <a:off x="6085347" y="2108405"/>
            <a:ext cx="374741" cy="248432"/>
            <a:chOff x="3145" y="3958"/>
            <a:chExt cx="443" cy="289"/>
          </a:xfrm>
        </p:grpSpPr>
        <p:grpSp>
          <p:nvGrpSpPr>
            <p:cNvPr id="211600" name="Group 656"/>
            <p:cNvGrpSpPr/>
            <p:nvPr/>
          </p:nvGrpSpPr>
          <p:grpSpPr>
            <a:xfrm>
              <a:off x="3221" y="3958"/>
              <a:ext cx="367" cy="278"/>
              <a:chOff x="3600" y="5904"/>
              <a:chExt cx="210" cy="118"/>
            </a:xfrm>
          </p:grpSpPr>
          <p:grpSp>
            <p:nvGrpSpPr>
              <p:cNvPr id="211601" name="Group 657"/>
              <p:cNvGrpSpPr/>
              <p:nvPr/>
            </p:nvGrpSpPr>
            <p:grpSpPr>
              <a:xfrm>
                <a:off x="3600" y="5904"/>
                <a:ext cx="210" cy="118"/>
                <a:chOff x="1968" y="1872"/>
                <a:chExt cx="384" cy="336"/>
              </a:xfrm>
            </p:grpSpPr>
            <p:sp>
              <p:nvSpPr>
                <p:cNvPr id="211602" name="Rectangle 658"/>
                <p:cNvSpPr>
                  <a:spLocks noChangeArrowheads="1"/>
                </p:cNvSpPr>
                <p:nvPr/>
              </p:nvSpPr>
              <p:spPr bwMode="auto">
                <a:xfrm>
                  <a:off x="1968" y="2064"/>
                  <a:ext cx="384" cy="144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 anchorCtr="1"/>
                <a:lstStyle/>
                <a:p>
                  <a:endParaRPr lang="ru-RU" sz="35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603" name="AutoShape 659"/>
                <p:cNvSpPr>
                  <a:spLocks noChangeArrowheads="1"/>
                </p:cNvSpPr>
                <p:nvPr/>
              </p:nvSpPr>
              <p:spPr bwMode="auto">
                <a:xfrm>
                  <a:off x="1968" y="1872"/>
                  <a:ext cx="38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 anchorCtr="1"/>
                <a:lstStyle/>
                <a:p>
                  <a:endParaRPr lang="ru-RU" sz="35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11604" name="Group 660"/>
              <p:cNvGrpSpPr/>
              <p:nvPr/>
            </p:nvGrpSpPr>
            <p:grpSpPr>
              <a:xfrm>
                <a:off x="3670" y="5920"/>
                <a:ext cx="79" cy="46"/>
                <a:chOff x="5808" y="1520"/>
                <a:chExt cx="240" cy="240"/>
              </a:xfrm>
            </p:grpSpPr>
            <p:sp>
              <p:nvSpPr>
                <p:cNvPr id="211605" name="Line 661"/>
                <p:cNvSpPr>
                  <a:spLocks noChangeShapeType="1"/>
                </p:cNvSpPr>
                <p:nvPr/>
              </p:nvSpPr>
              <p:spPr bwMode="auto">
                <a:xfrm>
                  <a:off x="5808" y="1632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 anchorCtr="1"/>
                <a:lstStyle/>
                <a:p>
                  <a:endParaRPr lang="ru-RU" sz="35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606" name="Line 662"/>
                <p:cNvSpPr>
                  <a:spLocks noChangeShapeType="1"/>
                </p:cNvSpPr>
                <p:nvPr/>
              </p:nvSpPr>
              <p:spPr bwMode="auto">
                <a:xfrm flipH="1">
                  <a:off x="5920" y="152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 anchorCtr="1"/>
                <a:lstStyle/>
                <a:p>
                  <a:endParaRPr lang="ru-RU" sz="35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1607" name="Text Box 663"/>
            <p:cNvSpPr txBox="1">
              <a:spLocks noChangeArrowheads="1"/>
            </p:cNvSpPr>
            <p:nvPr/>
          </p:nvSpPr>
          <p:spPr bwMode="auto">
            <a:xfrm>
              <a:off x="3145" y="4085"/>
              <a:ext cx="33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1400" tIns="30699" rIns="61400" bIns="30699" anchor="ctr" anchorCtr="1">
              <a:spAutoFit/>
            </a:bodyPr>
            <a:lstStyle>
              <a:lvl1pPr defTabSz="61277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304800" defTabSz="61277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612775" defTabSz="61277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922338" defTabSz="61277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1231900" defTabSz="61277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16891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1463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26035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060700" defTabSz="61277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   640</a:t>
              </a:r>
            </a:p>
          </p:txBody>
        </p:sp>
      </p:grpSp>
      <p:sp>
        <p:nvSpPr>
          <p:cNvPr id="211608" name="AutoShape 664"/>
          <p:cNvSpPr>
            <a:spLocks noChangeArrowheads="1"/>
          </p:cNvSpPr>
          <p:nvPr/>
        </p:nvSpPr>
        <p:spPr bwMode="auto">
          <a:xfrm>
            <a:off x="4062225" y="1329523"/>
            <a:ext cx="1545544" cy="655694"/>
          </a:xfrm>
          <a:prstGeom prst="wedgeRectCallout">
            <a:avLst>
              <a:gd name="adj1" fmla="val 95407"/>
              <a:gd name="adj2" fmla="val 68935"/>
            </a:avLst>
          </a:prstGeom>
          <a:gradFill rotWithShape="1">
            <a:gsLst>
              <a:gs pos="0">
                <a:srgbClr val="99CCFF"/>
              </a:gs>
              <a:gs pos="50000">
                <a:schemeClr val="accent1">
                  <a:alpha val="86000"/>
                </a:schemeClr>
              </a:gs>
              <a:gs pos="100000">
                <a:srgbClr val="99CCFF"/>
              </a:gs>
            </a:gsLst>
            <a:lin ang="5400000" scaled="1"/>
          </a:gradFill>
          <a:ln w="635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055" tIns="29039" rIns="58055" bIns="29039" anchor="ctr"/>
          <a:lstStyle>
            <a:lvl1pPr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1pPr>
            <a:lvl2pPr marL="455613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2pPr>
            <a:lvl3pPr marL="912813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3pPr>
            <a:lvl4pPr marL="1370013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4pPr>
            <a:lvl5pPr marL="1828800" defTabSz="912813" eaLnBrk="0" hangingPunct="0">
              <a:defRPr sz="5500" b="1">
                <a:solidFill>
                  <a:schemeClr val="tx1"/>
                </a:solidFill>
                <a:latin typeface="Times New Roman" pitchFamily="18" charset="0"/>
              </a:defRPr>
            </a:lvl5pPr>
            <a:lvl6pPr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6pPr>
            <a:lvl7pPr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7pPr>
            <a:lvl8pPr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8pPr>
            <a:lvl9pPr defTabSz="912813" eaLnBrk="0" fontAlgn="base" hangingPunct="0">
              <a:spcBef>
                <a:spcPct val="0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БСМП № 1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ул. Перелета, 9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Глав. Врач: Телятников А.В.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Приемная: (3812) 74-24-29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Инженер по ТБ (3812) 75-42-68</a:t>
            </a:r>
          </a:p>
          <a:p>
            <a:pPr algn="ctr" eaLnBrk="1" hangingPunct="1"/>
            <a:r>
              <a:rPr lang="ru-RU" altLang="ru-RU" sz="500" b="0">
                <a:solidFill>
                  <a:prstClr val="black"/>
                </a:solidFill>
                <a:latin typeface="Arial" pitchFamily="34" charset="0"/>
              </a:rPr>
              <a:t>Приемное отделение (3812) 73-40-87</a:t>
            </a:r>
          </a:p>
        </p:txBody>
      </p:sp>
      <p:graphicFrame>
        <p:nvGraphicFramePr>
          <p:cNvPr id="84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538897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1pPr>
                      <a:lvl2pPr marL="529603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2pPr>
                      <a:lvl3pPr marL="1059206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3pPr>
                      <a:lvl4pPr marL="1588808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4pPr>
                      <a:lvl5pPr marL="2118412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5pPr>
                      <a:lvl6pPr marL="2648015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6pPr>
                      <a:lvl7pPr marL="3177619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7pPr>
                      <a:lvl8pPr marL="3707222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8pPr>
                      <a:lvl9pPr marL="4236825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1pPr>
                      <a:lvl2pPr marL="529603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2pPr>
                      <a:lvl3pPr marL="1059206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3pPr>
                      <a:lvl4pPr marL="1588808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4pPr>
                      <a:lvl5pPr marL="2118412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5pPr>
                      <a:lvl6pPr marL="2648015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6pPr>
                      <a:lvl7pPr marL="3177619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7pPr>
                      <a:lvl8pPr marL="3707222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8pPr>
                      <a:lvl9pPr marL="4236825" algn="l" defTabSz="1059206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Arial Unicode M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11337" name="Group 393"/>
          <p:cNvGrpSpPr/>
          <p:nvPr/>
        </p:nvGrpSpPr>
        <p:grpSpPr>
          <a:xfrm>
            <a:off x="7081707" y="3003799"/>
            <a:ext cx="2062301" cy="2187894"/>
            <a:chOff x="4176" y="2160"/>
            <a:chExt cx="1589" cy="2250"/>
          </a:xfrm>
        </p:grpSpPr>
        <p:sp>
          <p:nvSpPr>
            <p:cNvPr id="211338" name="Freeform 501"/>
            <p:cNvSpPr>
              <a:spLocks noChangeAspect="1"/>
            </p:cNvSpPr>
            <p:nvPr/>
          </p:nvSpPr>
          <p:spPr bwMode="auto">
            <a:xfrm rot="-120573">
              <a:off x="4557" y="2260"/>
              <a:ext cx="12" cy="11"/>
            </a:xfrm>
            <a:custGeom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39" name="Freeform 502"/>
            <p:cNvSpPr>
              <a:spLocks noChangeAspect="1"/>
            </p:cNvSpPr>
            <p:nvPr/>
          </p:nvSpPr>
          <p:spPr bwMode="auto">
            <a:xfrm rot="-120573">
              <a:off x="4568" y="2166"/>
              <a:ext cx="168" cy="102"/>
            </a:xfrm>
            <a:custGeom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40" name="Rectangle 503"/>
            <p:cNvSpPr>
              <a:spLocks noChangeAspect="1" noChangeArrowheads="1"/>
            </p:cNvSpPr>
            <p:nvPr/>
          </p:nvSpPr>
          <p:spPr bwMode="auto">
            <a:xfrm rot="-120573">
              <a:off x="4675" y="2214"/>
              <a:ext cx="11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1" name="Rectangle 504"/>
            <p:cNvSpPr>
              <a:spLocks noChangeAspect="1" noChangeArrowheads="1"/>
            </p:cNvSpPr>
            <p:nvPr/>
          </p:nvSpPr>
          <p:spPr bwMode="auto">
            <a:xfrm rot="-120573">
              <a:off x="4670" y="2218"/>
              <a:ext cx="10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2" name="Rectangle 505"/>
            <p:cNvSpPr>
              <a:spLocks noChangeAspect="1" noChangeArrowheads="1"/>
            </p:cNvSpPr>
            <p:nvPr/>
          </p:nvSpPr>
          <p:spPr bwMode="auto">
            <a:xfrm rot="-120573">
              <a:off x="4704" y="2208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3" name="Rectangle 506"/>
            <p:cNvSpPr>
              <a:spLocks noChangeAspect="1" noChangeArrowheads="1"/>
            </p:cNvSpPr>
            <p:nvPr/>
          </p:nvSpPr>
          <p:spPr bwMode="auto">
            <a:xfrm rot="-120573">
              <a:off x="4700" y="2213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4" name="Rectangle 507"/>
            <p:cNvSpPr>
              <a:spLocks noChangeAspect="1" noChangeArrowheads="1"/>
            </p:cNvSpPr>
            <p:nvPr/>
          </p:nvSpPr>
          <p:spPr bwMode="auto">
            <a:xfrm rot="-120573">
              <a:off x="4699" y="2203"/>
              <a:ext cx="10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5" name="Rectangle 508"/>
            <p:cNvSpPr>
              <a:spLocks noChangeAspect="1" noChangeArrowheads="1"/>
            </p:cNvSpPr>
            <p:nvPr/>
          </p:nvSpPr>
          <p:spPr bwMode="auto">
            <a:xfrm rot="-120573">
              <a:off x="4568" y="2215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6" name="Rectangle 509"/>
            <p:cNvSpPr>
              <a:spLocks noChangeAspect="1" noChangeArrowheads="1"/>
            </p:cNvSpPr>
            <p:nvPr/>
          </p:nvSpPr>
          <p:spPr bwMode="auto">
            <a:xfrm rot="-120573">
              <a:off x="4567" y="2211"/>
              <a:ext cx="5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7" name="Rectangle 510"/>
            <p:cNvSpPr>
              <a:spLocks noChangeAspect="1" noChangeArrowheads="1"/>
            </p:cNvSpPr>
            <p:nvPr/>
          </p:nvSpPr>
          <p:spPr bwMode="auto">
            <a:xfrm rot="-120573">
              <a:off x="4568" y="2219"/>
              <a:ext cx="5" cy="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8" name="Rectangle 511"/>
            <p:cNvSpPr>
              <a:spLocks noChangeAspect="1" noChangeArrowheads="1"/>
            </p:cNvSpPr>
            <p:nvPr/>
          </p:nvSpPr>
          <p:spPr bwMode="auto">
            <a:xfrm rot="-120573">
              <a:off x="4613" y="2214"/>
              <a:ext cx="10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49" name="Rectangle 512"/>
            <p:cNvSpPr>
              <a:spLocks noChangeAspect="1" noChangeArrowheads="1"/>
            </p:cNvSpPr>
            <p:nvPr/>
          </p:nvSpPr>
          <p:spPr bwMode="auto">
            <a:xfrm rot="-120573">
              <a:off x="4608" y="2217"/>
              <a:ext cx="9" cy="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0" name="Rectangle 513"/>
            <p:cNvSpPr>
              <a:spLocks noChangeAspect="1" noChangeArrowheads="1"/>
            </p:cNvSpPr>
            <p:nvPr/>
          </p:nvSpPr>
          <p:spPr bwMode="auto">
            <a:xfrm rot="-120573">
              <a:off x="4569" y="2249"/>
              <a:ext cx="11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1" name="Rectangle 514"/>
            <p:cNvSpPr>
              <a:spLocks noChangeAspect="1" noChangeArrowheads="1"/>
            </p:cNvSpPr>
            <p:nvPr/>
          </p:nvSpPr>
          <p:spPr bwMode="auto">
            <a:xfrm rot="-120573">
              <a:off x="4569" y="2246"/>
              <a:ext cx="6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2" name="Rectangle 515"/>
            <p:cNvSpPr>
              <a:spLocks noChangeAspect="1" noChangeArrowheads="1"/>
            </p:cNvSpPr>
            <p:nvPr/>
          </p:nvSpPr>
          <p:spPr bwMode="auto">
            <a:xfrm rot="-120573">
              <a:off x="4569" y="2255"/>
              <a:ext cx="6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3" name="Rectangle 516"/>
            <p:cNvSpPr>
              <a:spLocks noChangeAspect="1" noChangeArrowheads="1"/>
            </p:cNvSpPr>
            <p:nvPr/>
          </p:nvSpPr>
          <p:spPr bwMode="auto">
            <a:xfrm rot="-120573">
              <a:off x="4614" y="2248"/>
              <a:ext cx="11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4" name="Rectangle 517"/>
            <p:cNvSpPr>
              <a:spLocks noChangeAspect="1" noChangeArrowheads="1"/>
            </p:cNvSpPr>
            <p:nvPr/>
          </p:nvSpPr>
          <p:spPr bwMode="auto">
            <a:xfrm rot="-120573">
              <a:off x="4609" y="2253"/>
              <a:ext cx="9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5" name="Freeform 518"/>
            <p:cNvSpPr>
              <a:spLocks noChangeAspect="1"/>
            </p:cNvSpPr>
            <p:nvPr/>
          </p:nvSpPr>
          <p:spPr bwMode="auto">
            <a:xfrm rot="-120573">
              <a:off x="4633" y="2213"/>
              <a:ext cx="38" cy="8"/>
            </a:xfrm>
            <a:custGeom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56" name="Freeform 519"/>
            <p:cNvSpPr>
              <a:spLocks noChangeAspect="1"/>
            </p:cNvSpPr>
            <p:nvPr/>
          </p:nvSpPr>
          <p:spPr bwMode="auto">
            <a:xfrm rot="-120573">
              <a:off x="4569" y="2160"/>
              <a:ext cx="159" cy="13"/>
            </a:xfrm>
            <a:custGeom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57" name="Rectangle 520"/>
            <p:cNvSpPr>
              <a:spLocks noChangeAspect="1" noChangeArrowheads="1"/>
            </p:cNvSpPr>
            <p:nvPr/>
          </p:nvSpPr>
          <p:spPr bwMode="auto">
            <a:xfrm rot="-120573">
              <a:off x="4728" y="2167"/>
              <a:ext cx="8" cy="1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8" name="Rectangle 521"/>
            <p:cNvSpPr>
              <a:spLocks noChangeAspect="1" noChangeArrowheads="1"/>
            </p:cNvSpPr>
            <p:nvPr/>
          </p:nvSpPr>
          <p:spPr bwMode="auto">
            <a:xfrm rot="-120573">
              <a:off x="4561" y="2171"/>
              <a:ext cx="8" cy="11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59" name="Rectangle 522"/>
            <p:cNvSpPr>
              <a:spLocks noChangeAspect="1" noChangeArrowheads="1"/>
            </p:cNvSpPr>
            <p:nvPr/>
          </p:nvSpPr>
          <p:spPr bwMode="auto">
            <a:xfrm rot="-120573">
              <a:off x="4633" y="2221"/>
              <a:ext cx="37" cy="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0" name="Rectangle 523"/>
            <p:cNvSpPr>
              <a:spLocks noChangeAspect="1" noChangeArrowheads="1"/>
            </p:cNvSpPr>
            <p:nvPr/>
          </p:nvSpPr>
          <p:spPr bwMode="auto">
            <a:xfrm rot="-120573">
              <a:off x="4634" y="2251"/>
              <a:ext cx="37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1" name="Rectangle 524"/>
            <p:cNvSpPr>
              <a:spLocks noChangeAspect="1" noChangeArrowheads="1"/>
            </p:cNvSpPr>
            <p:nvPr/>
          </p:nvSpPr>
          <p:spPr bwMode="auto">
            <a:xfrm rot="-120573">
              <a:off x="4634" y="2257"/>
              <a:ext cx="37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2" name="Rectangle 525"/>
            <p:cNvSpPr>
              <a:spLocks noChangeAspect="1" noChangeArrowheads="1"/>
            </p:cNvSpPr>
            <p:nvPr/>
          </p:nvSpPr>
          <p:spPr bwMode="auto">
            <a:xfrm rot="-120573">
              <a:off x="4634" y="2262"/>
              <a:ext cx="37" cy="1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3" name="Rectangle 526"/>
            <p:cNvSpPr>
              <a:spLocks noChangeAspect="1" noChangeArrowheads="1"/>
            </p:cNvSpPr>
            <p:nvPr/>
          </p:nvSpPr>
          <p:spPr bwMode="auto">
            <a:xfrm rot="-120573">
              <a:off x="4653" y="2223"/>
              <a:ext cx="15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4" name="Rectangle 527"/>
            <p:cNvSpPr>
              <a:spLocks noChangeAspect="1" noChangeArrowheads="1"/>
            </p:cNvSpPr>
            <p:nvPr/>
          </p:nvSpPr>
          <p:spPr bwMode="auto">
            <a:xfrm rot="-120573">
              <a:off x="4653" y="2223"/>
              <a:ext cx="15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5" name="Rectangle 528"/>
            <p:cNvSpPr>
              <a:spLocks noChangeAspect="1" noChangeArrowheads="1"/>
            </p:cNvSpPr>
            <p:nvPr/>
          </p:nvSpPr>
          <p:spPr bwMode="auto">
            <a:xfrm rot="-120573">
              <a:off x="4635" y="2224"/>
              <a:ext cx="16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6" name="Rectangle 529"/>
            <p:cNvSpPr>
              <a:spLocks noChangeAspect="1" noChangeArrowheads="1"/>
            </p:cNvSpPr>
            <p:nvPr/>
          </p:nvSpPr>
          <p:spPr bwMode="auto">
            <a:xfrm rot="-120573">
              <a:off x="4653" y="2239"/>
              <a:ext cx="15" cy="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7" name="Rectangle 530"/>
            <p:cNvSpPr>
              <a:spLocks noChangeAspect="1" noChangeArrowheads="1"/>
            </p:cNvSpPr>
            <p:nvPr/>
          </p:nvSpPr>
          <p:spPr bwMode="auto">
            <a:xfrm rot="-120573">
              <a:off x="4671" y="2244"/>
              <a:ext cx="9" cy="2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8" name="Rectangle 531"/>
            <p:cNvSpPr>
              <a:spLocks noChangeAspect="1" noChangeArrowheads="1"/>
            </p:cNvSpPr>
            <p:nvPr/>
          </p:nvSpPr>
          <p:spPr bwMode="auto">
            <a:xfrm rot="-120573">
              <a:off x="4626" y="2245"/>
              <a:ext cx="8" cy="2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69" name="Rectangle 532"/>
            <p:cNvSpPr>
              <a:spLocks noChangeAspect="1" noChangeArrowheads="1"/>
            </p:cNvSpPr>
            <p:nvPr/>
          </p:nvSpPr>
          <p:spPr bwMode="auto">
            <a:xfrm rot="-120573">
              <a:off x="4634" y="2253"/>
              <a:ext cx="37" cy="4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0" name="Rectangle 533"/>
            <p:cNvSpPr>
              <a:spLocks noChangeAspect="1" noChangeArrowheads="1"/>
            </p:cNvSpPr>
            <p:nvPr/>
          </p:nvSpPr>
          <p:spPr bwMode="auto">
            <a:xfrm rot="-120573">
              <a:off x="4634" y="2259"/>
              <a:ext cx="37" cy="3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1" name="Rectangle 534"/>
            <p:cNvSpPr>
              <a:spLocks noChangeAspect="1" noChangeArrowheads="1"/>
            </p:cNvSpPr>
            <p:nvPr/>
          </p:nvSpPr>
          <p:spPr bwMode="auto">
            <a:xfrm rot="-120573">
              <a:off x="4634" y="2263"/>
              <a:ext cx="37" cy="5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2" name="Rectangle 535"/>
            <p:cNvSpPr>
              <a:spLocks noChangeAspect="1" noChangeArrowheads="1"/>
            </p:cNvSpPr>
            <p:nvPr/>
          </p:nvSpPr>
          <p:spPr bwMode="auto">
            <a:xfrm rot="-120573">
              <a:off x="4653" y="2239"/>
              <a:ext cx="15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3" name="Rectangle 536"/>
            <p:cNvSpPr>
              <a:spLocks noChangeAspect="1" noChangeArrowheads="1"/>
            </p:cNvSpPr>
            <p:nvPr/>
          </p:nvSpPr>
          <p:spPr bwMode="auto">
            <a:xfrm rot="-120573">
              <a:off x="4635" y="2240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4" name="Rectangle 537"/>
            <p:cNvSpPr>
              <a:spLocks noChangeAspect="1" noChangeArrowheads="1"/>
            </p:cNvSpPr>
            <p:nvPr/>
          </p:nvSpPr>
          <p:spPr bwMode="auto">
            <a:xfrm rot="-120573">
              <a:off x="4653" y="2235"/>
              <a:ext cx="3" cy="4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5" name="Rectangle 538"/>
            <p:cNvSpPr>
              <a:spLocks noChangeAspect="1" noChangeArrowheads="1"/>
            </p:cNvSpPr>
            <p:nvPr/>
          </p:nvSpPr>
          <p:spPr bwMode="auto">
            <a:xfrm rot="-120573">
              <a:off x="4647" y="2235"/>
              <a:ext cx="4" cy="4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6" name="Rectangle 539"/>
            <p:cNvSpPr>
              <a:spLocks noChangeAspect="1" noChangeArrowheads="1"/>
            </p:cNvSpPr>
            <p:nvPr/>
          </p:nvSpPr>
          <p:spPr bwMode="auto">
            <a:xfrm rot="-120573">
              <a:off x="4654" y="2242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7" name="Rectangle 540"/>
            <p:cNvSpPr>
              <a:spLocks noChangeAspect="1" noChangeArrowheads="1"/>
            </p:cNvSpPr>
            <p:nvPr/>
          </p:nvSpPr>
          <p:spPr bwMode="auto">
            <a:xfrm rot="-120573">
              <a:off x="4637" y="2243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8" name="Rectangle 541"/>
            <p:cNvSpPr>
              <a:spLocks noChangeAspect="1" noChangeArrowheads="1"/>
            </p:cNvSpPr>
            <p:nvPr/>
          </p:nvSpPr>
          <p:spPr bwMode="auto">
            <a:xfrm rot="-120573">
              <a:off x="4671" y="2257"/>
              <a:ext cx="9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79" name="Rectangle 542"/>
            <p:cNvSpPr>
              <a:spLocks noChangeAspect="1" noChangeArrowheads="1"/>
            </p:cNvSpPr>
            <p:nvPr/>
          </p:nvSpPr>
          <p:spPr bwMode="auto">
            <a:xfrm rot="-120573">
              <a:off x="4626" y="2258"/>
              <a:ext cx="8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0" name="Rectangle 543"/>
            <p:cNvSpPr>
              <a:spLocks noChangeAspect="1" noChangeArrowheads="1"/>
            </p:cNvSpPr>
            <p:nvPr/>
          </p:nvSpPr>
          <p:spPr bwMode="auto">
            <a:xfrm rot="-120573">
              <a:off x="4712" y="2181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1" name="Rectangle 544"/>
            <p:cNvSpPr>
              <a:spLocks noChangeAspect="1" noChangeArrowheads="1"/>
            </p:cNvSpPr>
            <p:nvPr/>
          </p:nvSpPr>
          <p:spPr bwMode="auto">
            <a:xfrm rot="-120573">
              <a:off x="4686" y="2220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2" name="Rectangle 545"/>
            <p:cNvSpPr>
              <a:spLocks noChangeAspect="1" noChangeArrowheads="1"/>
            </p:cNvSpPr>
            <p:nvPr/>
          </p:nvSpPr>
          <p:spPr bwMode="auto">
            <a:xfrm rot="-120573">
              <a:off x="4602" y="2183"/>
              <a:ext cx="14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3" name="Rectangle 546"/>
            <p:cNvSpPr>
              <a:spLocks noChangeAspect="1" noChangeArrowheads="1"/>
            </p:cNvSpPr>
            <p:nvPr/>
          </p:nvSpPr>
          <p:spPr bwMode="auto">
            <a:xfrm rot="-120573">
              <a:off x="4656" y="2182"/>
              <a:ext cx="15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4" name="Rectangle 547"/>
            <p:cNvSpPr>
              <a:spLocks noChangeAspect="1" noChangeArrowheads="1"/>
            </p:cNvSpPr>
            <p:nvPr/>
          </p:nvSpPr>
          <p:spPr bwMode="auto">
            <a:xfrm rot="-120573">
              <a:off x="4684" y="2181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5" name="Rectangle 548"/>
            <p:cNvSpPr>
              <a:spLocks noChangeAspect="1" noChangeArrowheads="1"/>
            </p:cNvSpPr>
            <p:nvPr/>
          </p:nvSpPr>
          <p:spPr bwMode="auto">
            <a:xfrm rot="-120573">
              <a:off x="4713" y="2220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6" name="Rectangle 549"/>
            <p:cNvSpPr>
              <a:spLocks noChangeAspect="1" noChangeArrowheads="1"/>
            </p:cNvSpPr>
            <p:nvPr/>
          </p:nvSpPr>
          <p:spPr bwMode="auto">
            <a:xfrm rot="-120573">
              <a:off x="4630" y="2183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7" name="Rectangle 550"/>
            <p:cNvSpPr>
              <a:spLocks noChangeAspect="1" noChangeArrowheads="1"/>
            </p:cNvSpPr>
            <p:nvPr/>
          </p:nvSpPr>
          <p:spPr bwMode="auto">
            <a:xfrm rot="-120573">
              <a:off x="4576" y="2184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8" name="Rectangle 551"/>
            <p:cNvSpPr>
              <a:spLocks noChangeAspect="1" noChangeArrowheads="1"/>
            </p:cNvSpPr>
            <p:nvPr/>
          </p:nvSpPr>
          <p:spPr bwMode="auto">
            <a:xfrm rot="-120573">
              <a:off x="4604" y="2222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89" name="Rectangle 552"/>
            <p:cNvSpPr>
              <a:spLocks noChangeAspect="1" noChangeArrowheads="1"/>
            </p:cNvSpPr>
            <p:nvPr/>
          </p:nvSpPr>
          <p:spPr bwMode="auto">
            <a:xfrm rot="-120573">
              <a:off x="4577" y="2223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390" name="Freeform 553"/>
            <p:cNvSpPr>
              <a:spLocks noChangeAspect="1"/>
            </p:cNvSpPr>
            <p:nvPr/>
          </p:nvSpPr>
          <p:spPr bwMode="auto">
            <a:xfrm rot="-120573">
              <a:off x="4655" y="2180"/>
              <a:ext cx="19" cy="30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1" name="Freeform 554"/>
            <p:cNvSpPr>
              <a:spLocks noChangeAspect="1"/>
            </p:cNvSpPr>
            <p:nvPr/>
          </p:nvSpPr>
          <p:spPr bwMode="auto">
            <a:xfrm rot="-120573">
              <a:off x="4671" y="2180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2" name="Freeform 555"/>
            <p:cNvSpPr>
              <a:spLocks noChangeAspect="1"/>
            </p:cNvSpPr>
            <p:nvPr/>
          </p:nvSpPr>
          <p:spPr bwMode="auto">
            <a:xfrm rot="-120573">
              <a:off x="4682" y="2179"/>
              <a:ext cx="18" cy="30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3" name="Freeform 556"/>
            <p:cNvSpPr>
              <a:spLocks noChangeAspect="1"/>
            </p:cNvSpPr>
            <p:nvPr/>
          </p:nvSpPr>
          <p:spPr bwMode="auto">
            <a:xfrm rot="-120573">
              <a:off x="4697" y="2179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4" name="Freeform 557"/>
            <p:cNvSpPr>
              <a:spLocks noChangeAspect="1"/>
            </p:cNvSpPr>
            <p:nvPr/>
          </p:nvSpPr>
          <p:spPr bwMode="auto">
            <a:xfrm rot="-120573">
              <a:off x="4683" y="2161"/>
              <a:ext cx="18" cy="30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5" name="Freeform 558"/>
            <p:cNvSpPr>
              <a:spLocks noChangeAspect="1"/>
            </p:cNvSpPr>
            <p:nvPr/>
          </p:nvSpPr>
          <p:spPr bwMode="auto">
            <a:xfrm rot="-120573">
              <a:off x="4725" y="2178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6" name="Freeform 559"/>
            <p:cNvSpPr>
              <a:spLocks noChangeAspect="1"/>
            </p:cNvSpPr>
            <p:nvPr/>
          </p:nvSpPr>
          <p:spPr bwMode="auto">
            <a:xfrm rot="-120573">
              <a:off x="4683" y="2217"/>
              <a:ext cx="18" cy="30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7" name="Freeform 560"/>
            <p:cNvSpPr>
              <a:spLocks noChangeAspect="1"/>
            </p:cNvSpPr>
            <p:nvPr/>
          </p:nvSpPr>
          <p:spPr bwMode="auto">
            <a:xfrm rot="-120573">
              <a:off x="4699" y="2217"/>
              <a:ext cx="2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8" name="Freeform 561"/>
            <p:cNvSpPr>
              <a:spLocks noChangeAspect="1"/>
            </p:cNvSpPr>
            <p:nvPr/>
          </p:nvSpPr>
          <p:spPr bwMode="auto">
            <a:xfrm rot="-120573">
              <a:off x="4711" y="2217"/>
              <a:ext cx="18" cy="30"/>
            </a:xfrm>
            <a:custGeom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399" name="Freeform 562"/>
            <p:cNvSpPr>
              <a:spLocks noChangeAspect="1"/>
            </p:cNvSpPr>
            <p:nvPr/>
          </p:nvSpPr>
          <p:spPr bwMode="auto">
            <a:xfrm rot="-120573">
              <a:off x="4726" y="2216"/>
              <a:ext cx="3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0" name="Freeform 563"/>
            <p:cNvSpPr>
              <a:spLocks noChangeAspect="1"/>
            </p:cNvSpPr>
            <p:nvPr/>
          </p:nvSpPr>
          <p:spPr bwMode="auto">
            <a:xfrm rot="-120573">
              <a:off x="4627" y="2181"/>
              <a:ext cx="19" cy="30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1" name="Freeform 564"/>
            <p:cNvSpPr>
              <a:spLocks noChangeAspect="1"/>
            </p:cNvSpPr>
            <p:nvPr/>
          </p:nvSpPr>
          <p:spPr bwMode="auto">
            <a:xfrm rot="-120573">
              <a:off x="4627" y="2181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2" name="Freeform 565"/>
            <p:cNvSpPr>
              <a:spLocks noChangeAspect="1"/>
            </p:cNvSpPr>
            <p:nvPr/>
          </p:nvSpPr>
          <p:spPr bwMode="auto">
            <a:xfrm rot="-120573">
              <a:off x="4600" y="2181"/>
              <a:ext cx="18" cy="30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3" name="Freeform 566"/>
            <p:cNvSpPr>
              <a:spLocks noChangeAspect="1"/>
            </p:cNvSpPr>
            <p:nvPr/>
          </p:nvSpPr>
          <p:spPr bwMode="auto">
            <a:xfrm rot="-120573">
              <a:off x="4600" y="2182"/>
              <a:ext cx="2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4" name="Freeform 567"/>
            <p:cNvSpPr>
              <a:spLocks noChangeAspect="1"/>
            </p:cNvSpPr>
            <p:nvPr/>
          </p:nvSpPr>
          <p:spPr bwMode="auto">
            <a:xfrm rot="-120573">
              <a:off x="4573" y="2182"/>
              <a:ext cx="19" cy="30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5" name="Freeform 568"/>
            <p:cNvSpPr>
              <a:spLocks noChangeAspect="1"/>
            </p:cNvSpPr>
            <p:nvPr/>
          </p:nvSpPr>
          <p:spPr bwMode="auto">
            <a:xfrm rot="-120573">
              <a:off x="4573" y="2182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6" name="Freeform 569"/>
            <p:cNvSpPr>
              <a:spLocks noChangeAspect="1"/>
            </p:cNvSpPr>
            <p:nvPr/>
          </p:nvSpPr>
          <p:spPr bwMode="auto">
            <a:xfrm rot="-120573">
              <a:off x="4601" y="2219"/>
              <a:ext cx="19" cy="30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7" name="Freeform 570"/>
            <p:cNvSpPr>
              <a:spLocks noChangeAspect="1"/>
            </p:cNvSpPr>
            <p:nvPr/>
          </p:nvSpPr>
          <p:spPr bwMode="auto">
            <a:xfrm rot="-120573">
              <a:off x="4601" y="2220"/>
              <a:ext cx="3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8" name="Freeform 571"/>
            <p:cNvSpPr>
              <a:spLocks noChangeAspect="1"/>
            </p:cNvSpPr>
            <p:nvPr/>
          </p:nvSpPr>
          <p:spPr bwMode="auto">
            <a:xfrm rot="-120573">
              <a:off x="4575" y="2220"/>
              <a:ext cx="18" cy="30"/>
            </a:xfrm>
            <a:custGeom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09" name="Freeform 572"/>
            <p:cNvSpPr>
              <a:spLocks noChangeAspect="1"/>
            </p:cNvSpPr>
            <p:nvPr/>
          </p:nvSpPr>
          <p:spPr bwMode="auto">
            <a:xfrm rot="-120573">
              <a:off x="4575" y="2220"/>
              <a:ext cx="2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10" name="Rectangle 573"/>
            <p:cNvSpPr>
              <a:spLocks noChangeAspect="1" noChangeArrowheads="1"/>
            </p:cNvSpPr>
            <p:nvPr/>
          </p:nvSpPr>
          <p:spPr bwMode="auto">
            <a:xfrm rot="-120573">
              <a:off x="4655" y="2196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1" name="Rectangle 574"/>
            <p:cNvSpPr>
              <a:spLocks noChangeAspect="1" noChangeArrowheads="1"/>
            </p:cNvSpPr>
            <p:nvPr/>
          </p:nvSpPr>
          <p:spPr bwMode="auto">
            <a:xfrm rot="-120573">
              <a:off x="4682" y="2195"/>
              <a:ext cx="18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2" name="Rectangle 575"/>
            <p:cNvSpPr>
              <a:spLocks noChangeAspect="1" noChangeArrowheads="1"/>
            </p:cNvSpPr>
            <p:nvPr/>
          </p:nvSpPr>
          <p:spPr bwMode="auto">
            <a:xfrm rot="-120573">
              <a:off x="4709" y="2195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3" name="Rectangle 576"/>
            <p:cNvSpPr>
              <a:spLocks noChangeAspect="1" noChangeArrowheads="1"/>
            </p:cNvSpPr>
            <p:nvPr/>
          </p:nvSpPr>
          <p:spPr bwMode="auto">
            <a:xfrm rot="-120573">
              <a:off x="4627" y="2197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4" name="Rectangle 577"/>
            <p:cNvSpPr>
              <a:spLocks noChangeAspect="1" noChangeArrowheads="1"/>
            </p:cNvSpPr>
            <p:nvPr/>
          </p:nvSpPr>
          <p:spPr bwMode="auto">
            <a:xfrm rot="-120573">
              <a:off x="4600" y="2197"/>
              <a:ext cx="18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5" name="Rectangle 578"/>
            <p:cNvSpPr>
              <a:spLocks noChangeAspect="1" noChangeArrowheads="1"/>
            </p:cNvSpPr>
            <p:nvPr/>
          </p:nvSpPr>
          <p:spPr bwMode="auto">
            <a:xfrm rot="-120573">
              <a:off x="4573" y="2198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049" tIns="63545" rIns="127049" bIns="63545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16" name="Freeform 579"/>
            <p:cNvSpPr>
              <a:spLocks noChangeAspect="1"/>
            </p:cNvSpPr>
            <p:nvPr/>
          </p:nvSpPr>
          <p:spPr bwMode="auto">
            <a:xfrm rot="-120573">
              <a:off x="4621" y="2182"/>
              <a:ext cx="2" cy="4"/>
            </a:xfrm>
            <a:custGeom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17" name="Rectangle 2"/>
            <p:cNvSpPr>
              <a:spLocks noChangeArrowheads="1"/>
            </p:cNvSpPr>
            <p:nvPr/>
          </p:nvSpPr>
          <p:spPr bwMode="auto">
            <a:xfrm>
              <a:off x="4239" y="2161"/>
              <a:ext cx="1526" cy="22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127054" tIns="63562" rIns="127054" bIns="63562" anchor="ctr"/>
            <a:lstStyle>
              <a:lvl1pPr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9525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45092" name="Text Box 4"/>
            <p:cNvSpPr txBox="1">
              <a:spLocks noChangeArrowheads="1"/>
            </p:cNvSpPr>
            <p:nvPr/>
          </p:nvSpPr>
          <p:spPr bwMode="auto">
            <a:xfrm>
              <a:off x="4457" y="2161"/>
              <a:ext cx="1303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altLang="ru-RU" sz="500" b="0">
                  <a:solidFill>
                    <a:prstClr val="blac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Условные обозначения</a:t>
              </a:r>
            </a:p>
          </p:txBody>
        </p:sp>
        <p:grpSp>
          <p:nvGrpSpPr>
            <p:cNvPr id="211419" name="Group 14"/>
            <p:cNvGrpSpPr/>
            <p:nvPr/>
          </p:nvGrpSpPr>
          <p:grpSpPr>
            <a:xfrm>
              <a:off x="4366" y="3585"/>
              <a:ext cx="166" cy="131"/>
              <a:chOff x="3168" y="192"/>
              <a:chExt cx="528" cy="672"/>
            </a:xfrm>
          </p:grpSpPr>
          <p:sp>
            <p:nvSpPr>
              <p:cNvPr id="211420" name="Line 15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sz="3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421" name="Line 16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sz="3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422" name="Line 17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sz="3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423" name="Line 18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sz="3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1424" name="Freeform 19"/>
            <p:cNvSpPr/>
            <p:nvPr/>
          </p:nvSpPr>
          <p:spPr bwMode="auto">
            <a:xfrm>
              <a:off x="4371" y="3591"/>
              <a:ext cx="153" cy="65"/>
            </a:xfrm>
            <a:custGeom>
              <a:gdLst>
                <a:gd name="T0" fmla="*/ 0 w 291"/>
                <a:gd name="T1" fmla="*/ 0 h 159"/>
                <a:gd name="T2" fmla="*/ 0 w 291"/>
                <a:gd name="T3" fmla="*/ 2 h 159"/>
                <a:gd name="T4" fmla="*/ 3 w 291"/>
                <a:gd name="T5" fmla="*/ 2 h 159"/>
                <a:gd name="T6" fmla="*/ 3 w 291"/>
                <a:gd name="T7" fmla="*/ 0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25" name="Text Box 20"/>
            <p:cNvSpPr txBox="1">
              <a:spLocks noChangeArrowheads="1"/>
            </p:cNvSpPr>
            <p:nvPr/>
          </p:nvSpPr>
          <p:spPr bwMode="auto">
            <a:xfrm>
              <a:off x="4342" y="3585"/>
              <a:ext cx="19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0561" tIns="30277" rIns="60561" bIns="30277">
              <a:spAutoFit/>
            </a:bodyPr>
            <a:lstStyle>
              <a:lvl1pPr defTabSz="6111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6111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6111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6111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6111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ru-RU" altLang="ru-RU" sz="500" b="0">
                  <a:solidFill>
                    <a:prstClr val="black"/>
                  </a:solidFill>
                  <a:latin typeface="Arial" pitchFamily="34" charset="0"/>
                </a:rPr>
                <a:t>ПСЧ</a:t>
              </a:r>
            </a:p>
          </p:txBody>
        </p:sp>
        <p:sp>
          <p:nvSpPr>
            <p:cNvPr id="211426" name="Text Box 21"/>
            <p:cNvSpPr txBox="1">
              <a:spLocks noChangeArrowheads="1"/>
            </p:cNvSpPr>
            <p:nvPr/>
          </p:nvSpPr>
          <p:spPr bwMode="auto">
            <a:xfrm>
              <a:off x="4675" y="3999"/>
              <a:ext cx="95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медицинские учреждения</a:t>
              </a:r>
            </a:p>
          </p:txBody>
        </p:sp>
        <p:sp>
          <p:nvSpPr>
            <p:cNvPr id="211427" name="Text Box 22"/>
            <p:cNvSpPr txBox="1">
              <a:spLocks noChangeArrowheads="1"/>
            </p:cNvSpPr>
            <p:nvPr/>
          </p:nvSpPr>
          <p:spPr bwMode="auto">
            <a:xfrm>
              <a:off x="4706" y="4158"/>
              <a:ext cx="92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маршрут движения к пож. водоемам</a:t>
              </a:r>
            </a:p>
          </p:txBody>
        </p:sp>
        <p:sp>
          <p:nvSpPr>
            <p:cNvPr id="211428" name="Text Box 23"/>
            <p:cNvSpPr txBox="1">
              <a:spLocks noChangeArrowheads="1"/>
            </p:cNvSpPr>
            <p:nvPr/>
          </p:nvSpPr>
          <p:spPr bwMode="auto">
            <a:xfrm>
              <a:off x="4683" y="3079"/>
              <a:ext cx="98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социально значимый объект</a:t>
              </a:r>
            </a:p>
          </p:txBody>
        </p:sp>
        <p:sp>
          <p:nvSpPr>
            <p:cNvPr id="211429" name="Text Box 25"/>
            <p:cNvSpPr txBox="1">
              <a:spLocks noChangeArrowheads="1"/>
            </p:cNvSpPr>
            <p:nvPr/>
          </p:nvSpPr>
          <p:spPr bwMode="auto">
            <a:xfrm>
              <a:off x="4683" y="3539"/>
              <a:ext cx="1066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федеральная противопожарная служба</a:t>
              </a:r>
            </a:p>
            <a:p>
              <a:pPr eaLnBrk="1" hangingPunct="1">
                <a:lnSpc>
                  <a:spcPct val="80000"/>
                </a:lnSpc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МЧС России</a:t>
              </a:r>
            </a:p>
          </p:txBody>
        </p:sp>
        <p:sp>
          <p:nvSpPr>
            <p:cNvPr id="211430" name="Text Box 44"/>
            <p:cNvSpPr txBox="1">
              <a:spLocks noChangeArrowheads="1"/>
            </p:cNvSpPr>
            <p:nvPr/>
          </p:nvSpPr>
          <p:spPr bwMode="auto">
            <a:xfrm>
              <a:off x="4620" y="3816"/>
              <a:ext cx="1067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маршрут  авиапатрулирования</a:t>
              </a:r>
            </a:p>
          </p:txBody>
        </p:sp>
        <p:sp>
          <p:nvSpPr>
            <p:cNvPr id="211431" name="Freeform 48"/>
            <p:cNvSpPr/>
            <p:nvPr/>
          </p:nvSpPr>
          <p:spPr bwMode="auto">
            <a:xfrm>
              <a:off x="4366" y="3156"/>
              <a:ext cx="16" cy="15"/>
            </a:xfrm>
            <a:custGeom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32" name="Freeform 49"/>
            <p:cNvSpPr/>
            <p:nvPr/>
          </p:nvSpPr>
          <p:spPr bwMode="auto">
            <a:xfrm>
              <a:off x="4382" y="3041"/>
              <a:ext cx="228" cy="130"/>
            </a:xfrm>
            <a:custGeom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33" name="Rectangle 50"/>
            <p:cNvSpPr>
              <a:spLocks noChangeArrowheads="1"/>
            </p:cNvSpPr>
            <p:nvPr/>
          </p:nvSpPr>
          <p:spPr bwMode="auto">
            <a:xfrm>
              <a:off x="4528" y="3102"/>
              <a:ext cx="15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4" name="Rectangle 51"/>
            <p:cNvSpPr>
              <a:spLocks noChangeArrowheads="1"/>
            </p:cNvSpPr>
            <p:nvPr/>
          </p:nvSpPr>
          <p:spPr bwMode="auto">
            <a:xfrm>
              <a:off x="4521" y="3108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5" name="Rectangle 52"/>
            <p:cNvSpPr>
              <a:spLocks noChangeArrowheads="1"/>
            </p:cNvSpPr>
            <p:nvPr/>
          </p:nvSpPr>
          <p:spPr bwMode="auto">
            <a:xfrm>
              <a:off x="4569" y="3095"/>
              <a:ext cx="15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6" name="Rectangle 53"/>
            <p:cNvSpPr>
              <a:spLocks noChangeArrowheads="1"/>
            </p:cNvSpPr>
            <p:nvPr/>
          </p:nvSpPr>
          <p:spPr bwMode="auto">
            <a:xfrm>
              <a:off x="4563" y="3102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7" name="Rectangle 54"/>
            <p:cNvSpPr>
              <a:spLocks noChangeArrowheads="1"/>
            </p:cNvSpPr>
            <p:nvPr/>
          </p:nvSpPr>
          <p:spPr bwMode="auto">
            <a:xfrm>
              <a:off x="4563" y="3090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8" name="Rectangle 55"/>
            <p:cNvSpPr>
              <a:spLocks noChangeArrowheads="1"/>
            </p:cNvSpPr>
            <p:nvPr/>
          </p:nvSpPr>
          <p:spPr bwMode="auto">
            <a:xfrm>
              <a:off x="4382" y="3101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39" name="Rectangle 56"/>
            <p:cNvSpPr>
              <a:spLocks noChangeArrowheads="1"/>
            </p:cNvSpPr>
            <p:nvPr/>
          </p:nvSpPr>
          <p:spPr bwMode="auto">
            <a:xfrm>
              <a:off x="4382" y="3094"/>
              <a:ext cx="7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0" name="Rectangle 57"/>
            <p:cNvSpPr>
              <a:spLocks noChangeArrowheads="1"/>
            </p:cNvSpPr>
            <p:nvPr/>
          </p:nvSpPr>
          <p:spPr bwMode="auto">
            <a:xfrm>
              <a:off x="4382" y="3106"/>
              <a:ext cx="7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1" name="Rectangle 58"/>
            <p:cNvSpPr>
              <a:spLocks noChangeArrowheads="1"/>
            </p:cNvSpPr>
            <p:nvPr/>
          </p:nvSpPr>
          <p:spPr bwMode="auto">
            <a:xfrm>
              <a:off x="4443" y="3101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2" name="Rectangle 59"/>
            <p:cNvSpPr>
              <a:spLocks noChangeArrowheads="1"/>
            </p:cNvSpPr>
            <p:nvPr/>
          </p:nvSpPr>
          <p:spPr bwMode="auto">
            <a:xfrm>
              <a:off x="4435" y="3106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3" name="Rectangle 60"/>
            <p:cNvSpPr>
              <a:spLocks noChangeArrowheads="1"/>
            </p:cNvSpPr>
            <p:nvPr/>
          </p:nvSpPr>
          <p:spPr bwMode="auto">
            <a:xfrm>
              <a:off x="4382" y="3145"/>
              <a:ext cx="14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4" name="Rectangle 61"/>
            <p:cNvSpPr>
              <a:spLocks noChangeArrowheads="1"/>
            </p:cNvSpPr>
            <p:nvPr/>
          </p:nvSpPr>
          <p:spPr bwMode="auto">
            <a:xfrm>
              <a:off x="4382" y="3139"/>
              <a:ext cx="7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5" name="Rectangle 62"/>
            <p:cNvSpPr>
              <a:spLocks noChangeArrowheads="1"/>
            </p:cNvSpPr>
            <p:nvPr/>
          </p:nvSpPr>
          <p:spPr bwMode="auto">
            <a:xfrm>
              <a:off x="4382" y="3151"/>
              <a:ext cx="7" cy="3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6" name="Rectangle 63"/>
            <p:cNvSpPr>
              <a:spLocks noChangeArrowheads="1"/>
            </p:cNvSpPr>
            <p:nvPr/>
          </p:nvSpPr>
          <p:spPr bwMode="auto">
            <a:xfrm>
              <a:off x="4443" y="3145"/>
              <a:ext cx="14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7" name="Rectangle 64"/>
            <p:cNvSpPr>
              <a:spLocks noChangeArrowheads="1"/>
            </p:cNvSpPr>
            <p:nvPr/>
          </p:nvSpPr>
          <p:spPr bwMode="auto">
            <a:xfrm>
              <a:off x="4435" y="3151"/>
              <a:ext cx="14" cy="3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48" name="Freeform 65"/>
            <p:cNvSpPr/>
            <p:nvPr/>
          </p:nvSpPr>
          <p:spPr bwMode="auto">
            <a:xfrm>
              <a:off x="4470" y="3101"/>
              <a:ext cx="52" cy="9"/>
            </a:xfrm>
            <a:custGeom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49" name="Freeform 66"/>
            <p:cNvSpPr/>
            <p:nvPr/>
          </p:nvSpPr>
          <p:spPr bwMode="auto">
            <a:xfrm>
              <a:off x="4389" y="3034"/>
              <a:ext cx="215" cy="17"/>
            </a:xfrm>
            <a:custGeom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50" name="Rectangle 67"/>
            <p:cNvSpPr>
              <a:spLocks noChangeArrowheads="1"/>
            </p:cNvSpPr>
            <p:nvPr/>
          </p:nvSpPr>
          <p:spPr bwMode="auto">
            <a:xfrm>
              <a:off x="4604" y="3044"/>
              <a:ext cx="10" cy="1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1" name="Rectangle 68"/>
            <p:cNvSpPr>
              <a:spLocks noChangeArrowheads="1"/>
            </p:cNvSpPr>
            <p:nvPr/>
          </p:nvSpPr>
          <p:spPr bwMode="auto">
            <a:xfrm>
              <a:off x="4378" y="3044"/>
              <a:ext cx="11" cy="1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2" name="Rectangle 69"/>
            <p:cNvSpPr>
              <a:spLocks noChangeArrowheads="1"/>
            </p:cNvSpPr>
            <p:nvPr/>
          </p:nvSpPr>
          <p:spPr bwMode="auto">
            <a:xfrm>
              <a:off x="4472" y="3110"/>
              <a:ext cx="49" cy="40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3" name="Rectangle 70"/>
            <p:cNvSpPr>
              <a:spLocks noChangeArrowheads="1"/>
            </p:cNvSpPr>
            <p:nvPr/>
          </p:nvSpPr>
          <p:spPr bwMode="auto">
            <a:xfrm>
              <a:off x="4472" y="3150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4" name="Rectangle 71"/>
            <p:cNvSpPr>
              <a:spLocks noChangeArrowheads="1"/>
            </p:cNvSpPr>
            <p:nvPr/>
          </p:nvSpPr>
          <p:spPr bwMode="auto">
            <a:xfrm>
              <a:off x="4472" y="3156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5" name="Rectangle 72"/>
            <p:cNvSpPr>
              <a:spLocks noChangeArrowheads="1"/>
            </p:cNvSpPr>
            <p:nvPr/>
          </p:nvSpPr>
          <p:spPr bwMode="auto">
            <a:xfrm>
              <a:off x="4472" y="3163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6" name="Rectangle 73"/>
            <p:cNvSpPr>
              <a:spLocks noChangeArrowheads="1"/>
            </p:cNvSpPr>
            <p:nvPr/>
          </p:nvSpPr>
          <p:spPr bwMode="auto">
            <a:xfrm>
              <a:off x="4497" y="3113"/>
              <a:ext cx="21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7" name="Rectangle 74"/>
            <p:cNvSpPr>
              <a:spLocks noChangeArrowheads="1"/>
            </p:cNvSpPr>
            <p:nvPr/>
          </p:nvSpPr>
          <p:spPr bwMode="auto">
            <a:xfrm>
              <a:off x="4497" y="3113"/>
              <a:ext cx="21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8" name="Rectangle 75"/>
            <p:cNvSpPr>
              <a:spLocks noChangeArrowheads="1"/>
            </p:cNvSpPr>
            <p:nvPr/>
          </p:nvSpPr>
          <p:spPr bwMode="auto">
            <a:xfrm>
              <a:off x="4473" y="3113"/>
              <a:ext cx="22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59" name="Rectangle 76"/>
            <p:cNvSpPr>
              <a:spLocks noChangeArrowheads="1"/>
            </p:cNvSpPr>
            <p:nvPr/>
          </p:nvSpPr>
          <p:spPr bwMode="auto">
            <a:xfrm>
              <a:off x="4497" y="3134"/>
              <a:ext cx="21" cy="3"/>
            </a:xfrm>
            <a:prstGeom prst="rect">
              <a:avLst/>
            </a:prstGeom>
            <a:solidFill>
              <a:srgbClr val="FFFFFF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0" name="Rectangle 77"/>
            <p:cNvSpPr>
              <a:spLocks noChangeArrowheads="1"/>
            </p:cNvSpPr>
            <p:nvPr/>
          </p:nvSpPr>
          <p:spPr bwMode="auto">
            <a:xfrm>
              <a:off x="4521" y="3141"/>
              <a:ext cx="11" cy="30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1" name="Rectangle 78"/>
            <p:cNvSpPr>
              <a:spLocks noChangeArrowheads="1"/>
            </p:cNvSpPr>
            <p:nvPr/>
          </p:nvSpPr>
          <p:spPr bwMode="auto">
            <a:xfrm>
              <a:off x="4460" y="3141"/>
              <a:ext cx="12" cy="30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2" name="Rectangle 79"/>
            <p:cNvSpPr>
              <a:spLocks noChangeArrowheads="1"/>
            </p:cNvSpPr>
            <p:nvPr/>
          </p:nvSpPr>
          <p:spPr bwMode="auto">
            <a:xfrm>
              <a:off x="4472" y="3152"/>
              <a:ext cx="49" cy="4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3" name="Rectangle 80"/>
            <p:cNvSpPr>
              <a:spLocks noChangeArrowheads="1"/>
            </p:cNvSpPr>
            <p:nvPr/>
          </p:nvSpPr>
          <p:spPr bwMode="auto">
            <a:xfrm>
              <a:off x="4472" y="3158"/>
              <a:ext cx="49" cy="5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4" name="Rectangle 81"/>
            <p:cNvSpPr>
              <a:spLocks noChangeArrowheads="1"/>
            </p:cNvSpPr>
            <p:nvPr/>
          </p:nvSpPr>
          <p:spPr bwMode="auto">
            <a:xfrm>
              <a:off x="4472" y="3165"/>
              <a:ext cx="49" cy="6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5" name="Rectangle 82"/>
            <p:cNvSpPr>
              <a:spLocks noChangeArrowheads="1"/>
            </p:cNvSpPr>
            <p:nvPr/>
          </p:nvSpPr>
          <p:spPr bwMode="auto">
            <a:xfrm>
              <a:off x="4497" y="3134"/>
              <a:ext cx="2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6" name="Rectangle 83"/>
            <p:cNvSpPr>
              <a:spLocks noChangeArrowheads="1"/>
            </p:cNvSpPr>
            <p:nvPr/>
          </p:nvSpPr>
          <p:spPr bwMode="auto">
            <a:xfrm>
              <a:off x="4473" y="3134"/>
              <a:ext cx="2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7" name="Rectangle 84"/>
            <p:cNvSpPr>
              <a:spLocks noChangeArrowheads="1"/>
            </p:cNvSpPr>
            <p:nvPr/>
          </p:nvSpPr>
          <p:spPr bwMode="auto">
            <a:xfrm>
              <a:off x="4497" y="3128"/>
              <a:ext cx="5" cy="6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8" name="Rectangle 85"/>
            <p:cNvSpPr>
              <a:spLocks noChangeArrowheads="1"/>
            </p:cNvSpPr>
            <p:nvPr/>
          </p:nvSpPr>
          <p:spPr bwMode="auto">
            <a:xfrm>
              <a:off x="4490" y="3128"/>
              <a:ext cx="5" cy="6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69" name="Rectangle 86"/>
            <p:cNvSpPr>
              <a:spLocks noChangeArrowheads="1"/>
            </p:cNvSpPr>
            <p:nvPr/>
          </p:nvSpPr>
          <p:spPr bwMode="auto">
            <a:xfrm>
              <a:off x="4497" y="3137"/>
              <a:ext cx="2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0" name="Rectangle 87"/>
            <p:cNvSpPr>
              <a:spLocks noChangeArrowheads="1"/>
            </p:cNvSpPr>
            <p:nvPr/>
          </p:nvSpPr>
          <p:spPr bwMode="auto">
            <a:xfrm>
              <a:off x="4473" y="3137"/>
              <a:ext cx="2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1" name="Rectangle 88"/>
            <p:cNvSpPr>
              <a:spLocks noChangeArrowheads="1"/>
            </p:cNvSpPr>
            <p:nvPr/>
          </p:nvSpPr>
          <p:spPr bwMode="auto">
            <a:xfrm>
              <a:off x="4521" y="3156"/>
              <a:ext cx="1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2" name="Rectangle 89"/>
            <p:cNvSpPr>
              <a:spLocks noChangeArrowheads="1"/>
            </p:cNvSpPr>
            <p:nvPr/>
          </p:nvSpPr>
          <p:spPr bwMode="auto">
            <a:xfrm>
              <a:off x="4460" y="3156"/>
              <a:ext cx="1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3" name="Rectangle 90"/>
            <p:cNvSpPr>
              <a:spLocks noChangeArrowheads="1"/>
            </p:cNvSpPr>
            <p:nvPr/>
          </p:nvSpPr>
          <p:spPr bwMode="auto">
            <a:xfrm>
              <a:off x="4580" y="3062"/>
              <a:ext cx="17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4" name="Rectangle 91"/>
            <p:cNvSpPr>
              <a:spLocks noChangeArrowheads="1"/>
            </p:cNvSpPr>
            <p:nvPr/>
          </p:nvSpPr>
          <p:spPr bwMode="auto">
            <a:xfrm>
              <a:off x="4542" y="3110"/>
              <a:ext cx="18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5" name="Rectangle 92"/>
            <p:cNvSpPr>
              <a:spLocks noChangeArrowheads="1"/>
            </p:cNvSpPr>
            <p:nvPr/>
          </p:nvSpPr>
          <p:spPr bwMode="auto">
            <a:xfrm>
              <a:off x="4431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6" name="Rectangle 93"/>
            <p:cNvSpPr>
              <a:spLocks noChangeArrowheads="1"/>
            </p:cNvSpPr>
            <p:nvPr/>
          </p:nvSpPr>
          <p:spPr bwMode="auto">
            <a:xfrm>
              <a:off x="4505" y="3062"/>
              <a:ext cx="19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7" name="Rectangle 94"/>
            <p:cNvSpPr>
              <a:spLocks noChangeArrowheads="1"/>
            </p:cNvSpPr>
            <p:nvPr/>
          </p:nvSpPr>
          <p:spPr bwMode="auto">
            <a:xfrm>
              <a:off x="4542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8" name="Rectangle 95"/>
            <p:cNvSpPr>
              <a:spLocks noChangeArrowheads="1"/>
            </p:cNvSpPr>
            <p:nvPr/>
          </p:nvSpPr>
          <p:spPr bwMode="auto">
            <a:xfrm>
              <a:off x="4580" y="3110"/>
              <a:ext cx="17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79" name="Rectangle 96"/>
            <p:cNvSpPr>
              <a:spLocks noChangeArrowheads="1"/>
            </p:cNvSpPr>
            <p:nvPr/>
          </p:nvSpPr>
          <p:spPr bwMode="auto">
            <a:xfrm>
              <a:off x="4468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80" name="Rectangle 97"/>
            <p:cNvSpPr>
              <a:spLocks noChangeArrowheads="1"/>
            </p:cNvSpPr>
            <p:nvPr/>
          </p:nvSpPr>
          <p:spPr bwMode="auto">
            <a:xfrm>
              <a:off x="4395" y="3062"/>
              <a:ext cx="19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81" name="Rectangle 98"/>
            <p:cNvSpPr>
              <a:spLocks noChangeArrowheads="1"/>
            </p:cNvSpPr>
            <p:nvPr/>
          </p:nvSpPr>
          <p:spPr bwMode="auto">
            <a:xfrm>
              <a:off x="4431" y="3110"/>
              <a:ext cx="18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82" name="Rectangle 99"/>
            <p:cNvSpPr>
              <a:spLocks noChangeArrowheads="1"/>
            </p:cNvSpPr>
            <p:nvPr/>
          </p:nvSpPr>
          <p:spPr bwMode="auto">
            <a:xfrm>
              <a:off x="4395" y="3110"/>
              <a:ext cx="19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483" name="Freeform 100"/>
            <p:cNvSpPr/>
            <p:nvPr/>
          </p:nvSpPr>
          <p:spPr bwMode="auto">
            <a:xfrm>
              <a:off x="4502" y="3059"/>
              <a:ext cx="25" cy="38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4" name="Freeform 101"/>
            <p:cNvSpPr/>
            <p:nvPr/>
          </p:nvSpPr>
          <p:spPr bwMode="auto">
            <a:xfrm>
              <a:off x="4524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5" name="Freeform 102"/>
            <p:cNvSpPr/>
            <p:nvPr/>
          </p:nvSpPr>
          <p:spPr bwMode="auto">
            <a:xfrm>
              <a:off x="4539" y="3059"/>
              <a:ext cx="25" cy="38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6" name="Freeform 103"/>
            <p:cNvSpPr/>
            <p:nvPr/>
          </p:nvSpPr>
          <p:spPr bwMode="auto">
            <a:xfrm>
              <a:off x="4560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7" name="Freeform 104"/>
            <p:cNvSpPr/>
            <p:nvPr/>
          </p:nvSpPr>
          <p:spPr bwMode="auto">
            <a:xfrm>
              <a:off x="4576" y="3059"/>
              <a:ext cx="25" cy="38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8" name="Freeform 105"/>
            <p:cNvSpPr/>
            <p:nvPr/>
          </p:nvSpPr>
          <p:spPr bwMode="auto">
            <a:xfrm>
              <a:off x="4597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89" name="Freeform 106"/>
            <p:cNvSpPr/>
            <p:nvPr/>
          </p:nvSpPr>
          <p:spPr bwMode="auto">
            <a:xfrm>
              <a:off x="4539" y="3108"/>
              <a:ext cx="25" cy="38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0" name="Freeform 107"/>
            <p:cNvSpPr/>
            <p:nvPr/>
          </p:nvSpPr>
          <p:spPr bwMode="auto">
            <a:xfrm>
              <a:off x="4560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1" name="Freeform 108"/>
            <p:cNvSpPr/>
            <p:nvPr/>
          </p:nvSpPr>
          <p:spPr bwMode="auto">
            <a:xfrm>
              <a:off x="4576" y="3108"/>
              <a:ext cx="25" cy="38"/>
            </a:xfrm>
            <a:custGeom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2" name="Freeform 109"/>
            <p:cNvSpPr/>
            <p:nvPr/>
          </p:nvSpPr>
          <p:spPr bwMode="auto">
            <a:xfrm>
              <a:off x="4597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3" name="Freeform 110"/>
            <p:cNvSpPr/>
            <p:nvPr/>
          </p:nvSpPr>
          <p:spPr bwMode="auto">
            <a:xfrm>
              <a:off x="4465" y="3059"/>
              <a:ext cx="25" cy="38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4" name="Freeform 111"/>
            <p:cNvSpPr/>
            <p:nvPr/>
          </p:nvSpPr>
          <p:spPr bwMode="auto">
            <a:xfrm>
              <a:off x="4465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5" name="Freeform 112"/>
            <p:cNvSpPr/>
            <p:nvPr/>
          </p:nvSpPr>
          <p:spPr bwMode="auto">
            <a:xfrm>
              <a:off x="4428" y="3059"/>
              <a:ext cx="25" cy="38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6" name="Freeform 113"/>
            <p:cNvSpPr/>
            <p:nvPr/>
          </p:nvSpPr>
          <p:spPr bwMode="auto">
            <a:xfrm>
              <a:off x="4428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7" name="Freeform 114"/>
            <p:cNvSpPr/>
            <p:nvPr/>
          </p:nvSpPr>
          <p:spPr bwMode="auto">
            <a:xfrm>
              <a:off x="4391" y="3059"/>
              <a:ext cx="25" cy="38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8" name="Freeform 115"/>
            <p:cNvSpPr/>
            <p:nvPr/>
          </p:nvSpPr>
          <p:spPr bwMode="auto">
            <a:xfrm>
              <a:off x="4391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499" name="Freeform 116"/>
            <p:cNvSpPr/>
            <p:nvPr/>
          </p:nvSpPr>
          <p:spPr bwMode="auto">
            <a:xfrm>
              <a:off x="4428" y="3108"/>
              <a:ext cx="25" cy="38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00" name="Freeform 117"/>
            <p:cNvSpPr/>
            <p:nvPr/>
          </p:nvSpPr>
          <p:spPr bwMode="auto">
            <a:xfrm>
              <a:off x="4428" y="3108"/>
              <a:ext cx="3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01" name="Freeform 118"/>
            <p:cNvSpPr/>
            <p:nvPr/>
          </p:nvSpPr>
          <p:spPr bwMode="auto">
            <a:xfrm>
              <a:off x="4391" y="3108"/>
              <a:ext cx="25" cy="38"/>
            </a:xfrm>
            <a:custGeom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02" name="Freeform 119"/>
            <p:cNvSpPr/>
            <p:nvPr/>
          </p:nvSpPr>
          <p:spPr bwMode="auto">
            <a:xfrm>
              <a:off x="4391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03" name="Rectangle 120"/>
            <p:cNvSpPr>
              <a:spLocks noChangeArrowheads="1"/>
            </p:cNvSpPr>
            <p:nvPr/>
          </p:nvSpPr>
          <p:spPr bwMode="auto">
            <a:xfrm>
              <a:off x="4502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4" name="Rectangle 121"/>
            <p:cNvSpPr>
              <a:spLocks noChangeArrowheads="1"/>
            </p:cNvSpPr>
            <p:nvPr/>
          </p:nvSpPr>
          <p:spPr bwMode="auto">
            <a:xfrm>
              <a:off x="4539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5" name="Rectangle 122"/>
            <p:cNvSpPr>
              <a:spLocks noChangeArrowheads="1"/>
            </p:cNvSpPr>
            <p:nvPr/>
          </p:nvSpPr>
          <p:spPr bwMode="auto">
            <a:xfrm>
              <a:off x="4576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6" name="Rectangle 123"/>
            <p:cNvSpPr>
              <a:spLocks noChangeArrowheads="1"/>
            </p:cNvSpPr>
            <p:nvPr/>
          </p:nvSpPr>
          <p:spPr bwMode="auto">
            <a:xfrm>
              <a:off x="4465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7" name="Rectangle 124"/>
            <p:cNvSpPr>
              <a:spLocks noChangeArrowheads="1"/>
            </p:cNvSpPr>
            <p:nvPr/>
          </p:nvSpPr>
          <p:spPr bwMode="auto">
            <a:xfrm>
              <a:off x="4428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8" name="Rectangle 125"/>
            <p:cNvSpPr>
              <a:spLocks noChangeArrowheads="1"/>
            </p:cNvSpPr>
            <p:nvPr/>
          </p:nvSpPr>
          <p:spPr bwMode="auto">
            <a:xfrm>
              <a:off x="4391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744" tIns="45373" rIns="90744" bIns="45373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09" name="Freeform 126"/>
            <p:cNvSpPr/>
            <p:nvPr/>
          </p:nvSpPr>
          <p:spPr bwMode="auto">
            <a:xfrm>
              <a:off x="4457" y="3061"/>
              <a:ext cx="4" cy="4"/>
            </a:xfrm>
            <a:custGeom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10" name="Text Box 131"/>
            <p:cNvSpPr txBox="1">
              <a:spLocks noChangeArrowheads="1"/>
            </p:cNvSpPr>
            <p:nvPr/>
          </p:nvSpPr>
          <p:spPr bwMode="auto">
            <a:xfrm>
              <a:off x="4620" y="3356"/>
              <a:ext cx="11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начальник местного района пожарной охраны</a:t>
              </a:r>
            </a:p>
          </p:txBody>
        </p:sp>
        <p:sp>
          <p:nvSpPr>
            <p:cNvPr id="211511" name="Text Box 132"/>
            <p:cNvSpPr txBox="1">
              <a:spLocks noChangeArrowheads="1"/>
            </p:cNvSpPr>
            <p:nvPr/>
          </p:nvSpPr>
          <p:spPr bwMode="auto">
            <a:xfrm>
              <a:off x="4365" y="3264"/>
              <a:ext cx="24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 b="0">
                  <a:solidFill>
                    <a:srgbClr val="FF0000"/>
                  </a:solidFill>
                  <a:latin typeface="Arial" pitchFamily="34" charset="0"/>
                </a:rPr>
                <a:t>нг</a:t>
              </a:r>
            </a:p>
          </p:txBody>
        </p:sp>
        <p:graphicFrame>
          <p:nvGraphicFramePr>
            <p:cNvPr id="211512" name="Object 133"/>
            <p:cNvGraphicFramePr>
              <a:graphicFrameLocks noChangeAspect="1"/>
            </p:cNvGraphicFramePr>
            <p:nvPr/>
          </p:nvGraphicFramePr>
          <p:xfrm>
            <a:off x="4366" y="3264"/>
            <a:ext cx="252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Clip" r:id="rId3" imgW="590040" imgH="703080" progId="MS_ClipArt_Gallery.2">
                    <p:embed/>
                  </p:oleObj>
                </mc:Choice>
                <mc:Fallback>
                  <p:oleObj name="Clip" r:id="rId3" imgW="590040" imgH="703080" progId="MS_ClipArt_Gallery.2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66" y="3264"/>
                          <a:ext cx="252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1513" name="Text Box 23"/>
            <p:cNvSpPr txBox="1">
              <a:spLocks noChangeArrowheads="1"/>
            </p:cNvSpPr>
            <p:nvPr/>
          </p:nvSpPr>
          <p:spPr bwMode="auto">
            <a:xfrm>
              <a:off x="4683" y="2849"/>
              <a:ext cx="9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пути эвакуации по асфальтным дорогам</a:t>
              </a:r>
            </a:p>
          </p:txBody>
        </p:sp>
        <p:sp>
          <p:nvSpPr>
            <p:cNvPr id="211514" name="Line 2776"/>
            <p:cNvSpPr>
              <a:spLocks noChangeShapeType="1"/>
            </p:cNvSpPr>
            <p:nvPr/>
          </p:nvSpPr>
          <p:spPr bwMode="auto">
            <a:xfrm flipV="1">
              <a:off x="4303" y="2942"/>
              <a:ext cx="317" cy="0"/>
            </a:xfrm>
            <a:prstGeom prst="line">
              <a:avLst/>
            </a:prstGeom>
            <a:noFill/>
            <a:ln w="34925">
              <a:solidFill>
                <a:schemeClr val="bg2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15" name="Oval 2777"/>
            <p:cNvSpPr>
              <a:spLocks noChangeArrowheads="1"/>
            </p:cNvSpPr>
            <p:nvPr/>
          </p:nvSpPr>
          <p:spPr bwMode="auto">
            <a:xfrm>
              <a:off x="4303" y="2442"/>
              <a:ext cx="190" cy="92"/>
            </a:xfrm>
            <a:prstGeom prst="ellipse">
              <a:avLst/>
            </a:prstGeom>
            <a:solidFill>
              <a:srgbClr val="0000FF">
                <a:alpha val="70195"/>
              </a:srgbClr>
            </a:solidFill>
            <a:ln w="9525">
              <a:solidFill>
                <a:srgbClr val="000080"/>
              </a:solidFill>
              <a:round/>
            </a:ln>
          </p:spPr>
          <p:txBody>
            <a:bodyPr wrap="none" lIns="91026" tIns="45516" rIns="91026" bIns="45516" anchor="ctr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16" name="Text Box 23"/>
            <p:cNvSpPr txBox="1">
              <a:spLocks noChangeArrowheads="1"/>
            </p:cNvSpPr>
            <p:nvPr/>
          </p:nvSpPr>
          <p:spPr bwMode="auto">
            <a:xfrm>
              <a:off x="4620" y="2437"/>
              <a:ext cx="98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пожарные водоемы</a:t>
              </a:r>
            </a:p>
          </p:txBody>
        </p:sp>
        <p:sp>
          <p:nvSpPr>
            <p:cNvPr id="211517" name="Oval 2779"/>
            <p:cNvSpPr>
              <a:spLocks noChangeArrowheads="1"/>
            </p:cNvSpPr>
            <p:nvPr/>
          </p:nvSpPr>
          <p:spPr bwMode="auto">
            <a:xfrm>
              <a:off x="4320" y="2592"/>
              <a:ext cx="253" cy="92"/>
            </a:xfrm>
            <a:prstGeom prst="ellipse">
              <a:avLst/>
            </a:prstGeom>
            <a:solidFill>
              <a:srgbClr val="339966">
                <a:alpha val="67058"/>
              </a:srgbClr>
            </a:solidFill>
            <a:ln w="22225">
              <a:solidFill>
                <a:srgbClr val="003300"/>
              </a:solidFill>
              <a:prstDash val="dashDot"/>
              <a:round/>
            </a:ln>
          </p:spPr>
          <p:txBody>
            <a:bodyPr wrap="none" lIns="91026" tIns="45516" rIns="91026" bIns="45516" anchor="ctr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18" name="Text Box 23"/>
            <p:cNvSpPr txBox="1">
              <a:spLocks noChangeArrowheads="1"/>
            </p:cNvSpPr>
            <p:nvPr/>
          </p:nvSpPr>
          <p:spPr bwMode="auto">
            <a:xfrm>
              <a:off x="4620" y="2573"/>
              <a:ext cx="98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район эвакуации</a:t>
              </a:r>
            </a:p>
          </p:txBody>
        </p:sp>
        <p:sp>
          <p:nvSpPr>
            <p:cNvPr id="211519" name="Oval 41"/>
            <p:cNvSpPr>
              <a:spLocks noChangeArrowheads="1"/>
            </p:cNvSpPr>
            <p:nvPr/>
          </p:nvSpPr>
          <p:spPr bwMode="auto">
            <a:xfrm>
              <a:off x="4342" y="2724"/>
              <a:ext cx="190" cy="92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126911" tIns="63474" rIns="126911" bIns="63474" anchor="ctr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20" name="Rectangle 42"/>
            <p:cNvSpPr>
              <a:spLocks noChangeArrowheads="1"/>
            </p:cNvSpPr>
            <p:nvPr/>
          </p:nvSpPr>
          <p:spPr bwMode="auto">
            <a:xfrm>
              <a:off x="4415" y="2724"/>
              <a:ext cx="49" cy="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126911" tIns="63474" rIns="126911" bIns="63474" anchor="ctr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21" name="Text Box 23"/>
            <p:cNvSpPr txBox="1">
              <a:spLocks noChangeArrowheads="1"/>
            </p:cNvSpPr>
            <p:nvPr/>
          </p:nvSpPr>
          <p:spPr bwMode="auto">
            <a:xfrm>
              <a:off x="4620" y="2712"/>
              <a:ext cx="98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вертолетные площадки</a:t>
              </a:r>
            </a:p>
          </p:txBody>
        </p:sp>
        <p:sp>
          <p:nvSpPr>
            <p:cNvPr id="211522" name="Rectangle 133"/>
            <p:cNvSpPr>
              <a:spLocks noChangeArrowheads="1"/>
            </p:cNvSpPr>
            <p:nvPr/>
          </p:nvSpPr>
          <p:spPr bwMode="auto">
            <a:xfrm>
              <a:off x="4303" y="4016"/>
              <a:ext cx="253" cy="10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6957" tIns="63502" rIns="126957" bIns="63502" anchor="ctr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23" name="AutoShape 134"/>
            <p:cNvSpPr>
              <a:spLocks noChangeArrowheads="1"/>
            </p:cNvSpPr>
            <p:nvPr/>
          </p:nvSpPr>
          <p:spPr bwMode="auto">
            <a:xfrm>
              <a:off x="4303" y="3953"/>
              <a:ext cx="253" cy="6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6957" tIns="63502" rIns="126957" bIns="63502" anchor="ctr"/>
            <a:lstStyle>
              <a:lvl1pPr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27635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27635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1524" name="Line 135"/>
            <p:cNvSpPr>
              <a:spLocks noChangeShapeType="1"/>
            </p:cNvSpPr>
            <p:nvPr/>
          </p:nvSpPr>
          <p:spPr bwMode="auto">
            <a:xfrm flipH="1">
              <a:off x="4429" y="3966"/>
              <a:ext cx="0" cy="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25" name="Line 136"/>
            <p:cNvSpPr>
              <a:spLocks noChangeShapeType="1"/>
            </p:cNvSpPr>
            <p:nvPr/>
          </p:nvSpPr>
          <p:spPr bwMode="auto">
            <a:xfrm rot="5400000" flipH="1">
              <a:off x="4432" y="3956"/>
              <a:ext cx="0" cy="6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sp>
          <p:nvSpPr>
            <p:cNvPr id="211526" name="Freeform 2788"/>
            <p:cNvSpPr/>
            <p:nvPr/>
          </p:nvSpPr>
          <p:spPr bwMode="auto">
            <a:xfrm rot="11750940" flipV="1">
              <a:off x="4332" y="4204"/>
              <a:ext cx="257" cy="46"/>
            </a:xfrm>
            <a:custGeom>
              <a:gdLst>
                <a:gd name="T0" fmla="*/ 6064 w 62"/>
                <a:gd name="T1" fmla="*/ 0 h 1289"/>
                <a:gd name="T2" fmla="*/ 3422 w 62"/>
                <a:gd name="T3" fmla="*/ 0 h 1289"/>
                <a:gd name="T4" fmla="*/ 1868 w 62"/>
                <a:gd name="T5" fmla="*/ 0 h 1289"/>
                <a:gd name="T6" fmla="*/ 2057 w 62"/>
                <a:gd name="T7" fmla="*/ 0 h 1289"/>
                <a:gd name="T8" fmla="*/ 0 w 62"/>
                <a:gd name="T9" fmla="*/ 0 h 12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289"/>
                <a:gd name="T17" fmla="*/ 62 w 62"/>
                <a:gd name="T18" fmla="*/ 1289 h 128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289">
                  <a:moveTo>
                    <a:pt x="62" y="1289"/>
                  </a:moveTo>
                  <a:cubicBezTo>
                    <a:pt x="58" y="1241"/>
                    <a:pt x="42" y="1147"/>
                    <a:pt x="35" y="994"/>
                  </a:cubicBezTo>
                  <a:cubicBezTo>
                    <a:pt x="28" y="841"/>
                    <a:pt x="21" y="497"/>
                    <a:pt x="19" y="371"/>
                  </a:cubicBezTo>
                  <a:cubicBezTo>
                    <a:pt x="17" y="245"/>
                    <a:pt x="24" y="302"/>
                    <a:pt x="21" y="240"/>
                  </a:cubicBezTo>
                  <a:cubicBezTo>
                    <a:pt x="18" y="178"/>
                    <a:pt x="4" y="50"/>
                    <a:pt x="0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 type="stealth" w="sm" len="lg"/>
              <a:tailEnd type="stealth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 sz="3500">
                <a:solidFill>
                  <a:prstClr val="black"/>
                </a:solidFill>
              </a:endParaRPr>
            </a:p>
          </p:txBody>
        </p:sp>
        <p:pic>
          <p:nvPicPr>
            <p:cNvPr id="211527" name="Picture 150" descr="пламя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0" y="2207"/>
              <a:ext cx="210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1528" name="Text Box 2790"/>
            <p:cNvSpPr txBox="1">
              <a:spLocks noChangeArrowheads="1"/>
            </p:cNvSpPr>
            <p:nvPr/>
          </p:nvSpPr>
          <p:spPr bwMode="auto">
            <a:xfrm>
              <a:off x="4295" y="2260"/>
              <a:ext cx="317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5171" tIns="65113" rIns="125171" bIns="65113">
              <a:spAutoFit/>
            </a:bodyPr>
            <a:lstStyle>
              <a:lvl1pPr defTabSz="17907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7907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7907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7907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790700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10\0</a:t>
              </a:r>
            </a:p>
          </p:txBody>
        </p:sp>
        <p:sp>
          <p:nvSpPr>
            <p:cNvPr id="211529" name="Oval 2791"/>
            <p:cNvSpPr>
              <a:spLocks noChangeArrowheads="1"/>
            </p:cNvSpPr>
            <p:nvPr/>
          </p:nvSpPr>
          <p:spPr bwMode="auto">
            <a:xfrm rot="-1255078">
              <a:off x="4239" y="3815"/>
              <a:ext cx="381" cy="92"/>
            </a:xfrm>
            <a:prstGeom prst="ellipse">
              <a:avLst/>
            </a:prstGeom>
            <a:noFill/>
            <a:ln w="22225">
              <a:solidFill>
                <a:srgbClr val="000080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026" tIns="45516" rIns="91026" bIns="45516" anchor="ctr"/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endParaRPr lang="ru-RU" altLang="ru-RU" sz="500" b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pic>
          <p:nvPicPr>
            <p:cNvPr id="211530" name="Picture 2792" descr="Вертолет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253256">
              <a:off x="4176" y="3723"/>
              <a:ext cx="556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1531" name="Text Box 23"/>
            <p:cNvSpPr txBox="1">
              <a:spLocks noChangeArrowheads="1"/>
            </p:cNvSpPr>
            <p:nvPr/>
          </p:nvSpPr>
          <p:spPr bwMode="auto">
            <a:xfrm>
              <a:off x="4620" y="2247"/>
              <a:ext cx="9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681" tIns="45338" rIns="90681" bIns="45338">
              <a:spAutoFit/>
            </a:bodyPr>
            <a:lstStyle>
              <a:lvl1pPr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733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500">
                  <a:solidFill>
                    <a:prstClr val="black"/>
                  </a:solidFill>
                  <a:latin typeface="Arial" pitchFamily="34" charset="0"/>
                </a:rPr>
                <a:t>возможная обстановка по очагам пожаров (пож/гиб)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935073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02" name="Овал 127"/>
          <p:cNvSpPr>
            <a:spLocks noChangeArrowheads="1"/>
          </p:cNvSpPr>
          <p:nvPr/>
        </p:nvSpPr>
        <p:spPr bwMode="auto">
          <a:xfrm>
            <a:off x="5086805" y="758601"/>
            <a:ext cx="1454830" cy="379299"/>
          </a:xfrm>
          <a:prstGeom prst="ellipse">
            <a:avLst/>
          </a:prstGeom>
          <a:solidFill>
            <a:srgbClr val="C3D69B"/>
          </a:solidFill>
          <a:ln w="9525">
            <a:noFill/>
            <a:round/>
          </a:ln>
        </p:spPr>
        <p:txBody>
          <a:bodyPr lIns="114161" tIns="57079" rIns="114161" bIns="57079" anchor="ctr"/>
          <a:lstStyle/>
          <a:p>
            <a:pPr algn="ctr" defTabSz="1134366"/>
            <a:endParaRPr lang="ru-RU" sz="900" b="0">
              <a:solidFill>
                <a:srgbClr val="FFFFFF"/>
              </a:solidFill>
            </a:endParaRPr>
          </a:p>
        </p:txBody>
      </p:sp>
      <p:sp>
        <p:nvSpPr>
          <p:cNvPr id="307203" name="Text Box 157"/>
          <p:cNvSpPr txBox="1">
            <a:spLocks noChangeArrowheads="1"/>
          </p:cNvSpPr>
          <p:nvPr/>
        </p:nvSpPr>
        <p:spPr bwMode="auto">
          <a:xfrm>
            <a:off x="5136698" y="835991"/>
            <a:ext cx="1394732" cy="3285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542" tIns="40774" rIns="81542" bIns="40774">
            <a:spAutoFit/>
          </a:bodyPr>
          <a:lstStyle/>
          <a:p>
            <a:pPr algn="ctr" defTabSz="813587"/>
            <a:r>
              <a:rPr lang="ru-RU">
                <a:solidFill>
                  <a:srgbClr val="000000"/>
                </a:solidFill>
              </a:rPr>
              <a:t>Пастбище</a:t>
            </a:r>
          </a:p>
        </p:txBody>
      </p:sp>
      <p:sp>
        <p:nvSpPr>
          <p:cNvPr id="307204" name="Line 420"/>
          <p:cNvSpPr>
            <a:spLocks noChangeShapeType="1"/>
          </p:cNvSpPr>
          <p:nvPr/>
        </p:nvSpPr>
        <p:spPr bwMode="auto">
          <a:xfrm>
            <a:off x="971778" y="2725681"/>
            <a:ext cx="735466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05" name="Line 422"/>
          <p:cNvSpPr>
            <a:spLocks noChangeShapeType="1"/>
          </p:cNvSpPr>
          <p:nvPr/>
        </p:nvSpPr>
        <p:spPr bwMode="auto">
          <a:xfrm>
            <a:off x="971777" y="2148228"/>
            <a:ext cx="7303634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06" name="Line 423"/>
          <p:cNvSpPr>
            <a:spLocks noChangeShapeType="1"/>
          </p:cNvSpPr>
          <p:nvPr/>
        </p:nvSpPr>
        <p:spPr bwMode="auto">
          <a:xfrm flipH="1">
            <a:off x="2154465" y="1414294"/>
            <a:ext cx="0" cy="3008879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07" name="Line 424"/>
          <p:cNvSpPr>
            <a:spLocks noChangeShapeType="1"/>
          </p:cNvSpPr>
          <p:nvPr/>
        </p:nvSpPr>
        <p:spPr bwMode="auto">
          <a:xfrm>
            <a:off x="1641930" y="4423172"/>
            <a:ext cx="6326188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08" name="Line 426"/>
          <p:cNvSpPr>
            <a:spLocks noChangeShapeType="1"/>
          </p:cNvSpPr>
          <p:nvPr/>
        </p:nvSpPr>
        <p:spPr bwMode="auto">
          <a:xfrm>
            <a:off x="1125997" y="3458766"/>
            <a:ext cx="4680857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09" name="Line 427"/>
          <p:cNvSpPr>
            <a:spLocks noChangeShapeType="1"/>
          </p:cNvSpPr>
          <p:nvPr/>
        </p:nvSpPr>
        <p:spPr bwMode="auto">
          <a:xfrm flipH="1">
            <a:off x="1640795" y="1414294"/>
            <a:ext cx="0" cy="3008879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0" name="Line 428"/>
          <p:cNvSpPr>
            <a:spLocks noChangeShapeType="1"/>
          </p:cNvSpPr>
          <p:nvPr/>
        </p:nvSpPr>
        <p:spPr bwMode="auto">
          <a:xfrm flipV="1">
            <a:off x="5806855" y="1106434"/>
            <a:ext cx="1851705" cy="235233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1" name="Line 429"/>
          <p:cNvSpPr>
            <a:spLocks noChangeShapeType="1"/>
          </p:cNvSpPr>
          <p:nvPr/>
        </p:nvSpPr>
        <p:spPr bwMode="auto">
          <a:xfrm flipV="1">
            <a:off x="5754693" y="3458769"/>
            <a:ext cx="52160" cy="96440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2" name="Line 430"/>
          <p:cNvSpPr>
            <a:spLocks noChangeShapeType="1"/>
          </p:cNvSpPr>
          <p:nvPr/>
        </p:nvSpPr>
        <p:spPr bwMode="auto">
          <a:xfrm>
            <a:off x="4468813" y="1529953"/>
            <a:ext cx="282915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3" name="Line 431"/>
          <p:cNvSpPr>
            <a:spLocks noChangeShapeType="1"/>
          </p:cNvSpPr>
          <p:nvPr/>
        </p:nvSpPr>
        <p:spPr bwMode="auto">
          <a:xfrm flipH="1" flipV="1">
            <a:off x="4468813" y="1529954"/>
            <a:ext cx="0" cy="119572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4" name="Line 432"/>
          <p:cNvSpPr>
            <a:spLocks noChangeShapeType="1"/>
          </p:cNvSpPr>
          <p:nvPr/>
        </p:nvSpPr>
        <p:spPr bwMode="auto">
          <a:xfrm flipV="1">
            <a:off x="3491367" y="1414294"/>
            <a:ext cx="52160" cy="3008879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</a:ln>
        </p:spPr>
        <p:txBody>
          <a:bodyPr lIns="58286" tIns="29145" rIns="58286" bIns="29145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215" name="Text Box 1187"/>
          <p:cNvSpPr txBox="1">
            <a:spLocks noChangeArrowheads="1"/>
          </p:cNvSpPr>
          <p:nvPr/>
        </p:nvSpPr>
        <p:spPr bwMode="auto">
          <a:xfrm>
            <a:off x="3497039" y="4342383"/>
            <a:ext cx="692065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Советская</a:t>
            </a:r>
          </a:p>
        </p:txBody>
      </p:sp>
      <p:sp>
        <p:nvSpPr>
          <p:cNvPr id="307216" name="Text Box 1187"/>
          <p:cNvSpPr txBox="1">
            <a:spLocks noChangeArrowheads="1"/>
          </p:cNvSpPr>
          <p:nvPr/>
        </p:nvSpPr>
        <p:spPr bwMode="auto">
          <a:xfrm>
            <a:off x="4067406" y="3382229"/>
            <a:ext cx="594281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Ленина</a:t>
            </a:r>
          </a:p>
        </p:txBody>
      </p:sp>
      <p:sp>
        <p:nvSpPr>
          <p:cNvPr id="307217" name="Text Box 1187"/>
          <p:cNvSpPr txBox="1">
            <a:spLocks noChangeArrowheads="1"/>
          </p:cNvSpPr>
          <p:nvPr/>
        </p:nvSpPr>
        <p:spPr bwMode="auto">
          <a:xfrm>
            <a:off x="3700015" y="2644043"/>
            <a:ext cx="586267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Кирова</a:t>
            </a:r>
          </a:p>
        </p:txBody>
      </p:sp>
      <p:sp>
        <p:nvSpPr>
          <p:cNvPr id="307218" name="Text Box 1187"/>
          <p:cNvSpPr txBox="1">
            <a:spLocks noChangeArrowheads="1"/>
          </p:cNvSpPr>
          <p:nvPr/>
        </p:nvSpPr>
        <p:spPr bwMode="auto">
          <a:xfrm>
            <a:off x="3651255" y="2070843"/>
            <a:ext cx="680844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Лебедева</a:t>
            </a:r>
          </a:p>
        </p:txBody>
      </p:sp>
      <p:sp>
        <p:nvSpPr>
          <p:cNvPr id="307219" name="Text Box 1187"/>
          <p:cNvSpPr txBox="1">
            <a:spLocks noChangeArrowheads="1"/>
          </p:cNvSpPr>
          <p:nvPr/>
        </p:nvSpPr>
        <p:spPr bwMode="auto">
          <a:xfrm>
            <a:off x="4832808" y="1453417"/>
            <a:ext cx="839541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Строительная</a:t>
            </a:r>
          </a:p>
        </p:txBody>
      </p:sp>
      <p:sp>
        <p:nvSpPr>
          <p:cNvPr id="307220" name="Text Box 1187"/>
          <p:cNvSpPr txBox="1">
            <a:spLocks noChangeArrowheads="1"/>
          </p:cNvSpPr>
          <p:nvPr/>
        </p:nvSpPr>
        <p:spPr bwMode="auto">
          <a:xfrm rot="-5400000">
            <a:off x="1777044" y="3084364"/>
            <a:ext cx="759391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Куйбышева</a:t>
            </a:r>
          </a:p>
        </p:txBody>
      </p:sp>
      <p:sp>
        <p:nvSpPr>
          <p:cNvPr id="307221" name="Text Box 1187"/>
          <p:cNvSpPr txBox="1">
            <a:spLocks noChangeArrowheads="1"/>
          </p:cNvSpPr>
          <p:nvPr/>
        </p:nvSpPr>
        <p:spPr bwMode="auto">
          <a:xfrm rot="-5400000">
            <a:off x="1336642" y="2952546"/>
            <a:ext cx="615121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Степная</a:t>
            </a:r>
          </a:p>
        </p:txBody>
      </p:sp>
      <p:sp>
        <p:nvSpPr>
          <p:cNvPr id="307222" name="Text Box 1187"/>
          <p:cNvSpPr txBox="1">
            <a:spLocks noChangeArrowheads="1"/>
          </p:cNvSpPr>
          <p:nvPr/>
        </p:nvSpPr>
        <p:spPr bwMode="auto">
          <a:xfrm rot="-5400000">
            <a:off x="5395971" y="3877833"/>
            <a:ext cx="712904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ул. Колхозная</a:t>
            </a:r>
          </a:p>
        </p:txBody>
      </p:sp>
      <p:grpSp>
        <p:nvGrpSpPr>
          <p:cNvPr id="307223" name="Group 603"/>
          <p:cNvGrpSpPr/>
          <p:nvPr/>
        </p:nvGrpSpPr>
        <p:grpSpPr>
          <a:xfrm>
            <a:off x="4366766" y="2995272"/>
            <a:ext cx="293687" cy="208763"/>
            <a:chOff x="63" y="2400"/>
            <a:chExt cx="218" cy="258"/>
          </a:xfrm>
        </p:grpSpPr>
        <p:sp>
          <p:nvSpPr>
            <p:cNvPr id="307614" name="Freeform 604"/>
            <p:cNvSpPr/>
            <p:nvPr/>
          </p:nvSpPr>
          <p:spPr bwMode="auto">
            <a:xfrm>
              <a:off x="97" y="2413"/>
              <a:ext cx="170" cy="99"/>
            </a:xfrm>
            <a:custGeom>
              <a:gdLst>
                <a:gd name="T0" fmla="*/ 0 w 291"/>
                <a:gd name="T1" fmla="*/ 0 h 159"/>
                <a:gd name="T2" fmla="*/ 0 w 291"/>
                <a:gd name="T3" fmla="*/ 6 h 159"/>
                <a:gd name="T4" fmla="*/ 7 w 291"/>
                <a:gd name="T5" fmla="*/ 4 h 159"/>
                <a:gd name="T6" fmla="*/ 7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 wrap="none" lIns="91417" tIns="45709" rIns="91417" bIns="45709"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grpSp>
          <p:nvGrpSpPr>
            <p:cNvPr id="307615" name="Group 605"/>
            <p:cNvGrpSpPr/>
            <p:nvPr/>
          </p:nvGrpSpPr>
          <p:grpSpPr>
            <a:xfrm>
              <a:off x="63" y="2400"/>
              <a:ext cx="218" cy="258"/>
              <a:chOff x="63" y="2400"/>
              <a:chExt cx="218" cy="258"/>
            </a:xfrm>
          </p:grpSpPr>
          <p:grpSp>
            <p:nvGrpSpPr>
              <p:cNvPr id="307616" name="Group 606"/>
              <p:cNvGrpSpPr/>
              <p:nvPr/>
            </p:nvGrpSpPr>
            <p:grpSpPr>
              <a:xfrm>
                <a:off x="92" y="2404"/>
                <a:ext cx="184" cy="202"/>
                <a:chOff x="3168" y="192"/>
                <a:chExt cx="528" cy="672"/>
              </a:xfrm>
            </p:grpSpPr>
            <p:sp>
              <p:nvSpPr>
                <p:cNvPr id="307618" name="Line 607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7619" name="Line 60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7620" name="Line 60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7621" name="Line 610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07617" name="Text Box 611"/>
              <p:cNvSpPr txBox="1">
                <a:spLocks noChangeArrowheads="1"/>
              </p:cNvSpPr>
              <p:nvPr/>
            </p:nvSpPr>
            <p:spPr bwMode="auto">
              <a:xfrm>
                <a:off x="63" y="2400"/>
                <a:ext cx="218" cy="2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85152" tIns="42573" rIns="85152" bIns="42573">
                <a:spAutoFit/>
              </a:bodyPr>
              <a:lstStyle/>
              <a:p>
                <a:pPr algn="ctr" defTabSz="545426" eaLnBrk="0" hangingPunct="0"/>
                <a:r>
                  <a:rPr lang="ru-RU" sz="400">
                    <a:solidFill>
                      <a:srgbClr val="000000"/>
                    </a:solidFill>
                    <a:latin typeface="Arial"/>
                  </a:rPr>
                  <a:t>ПСЧ 69</a:t>
                </a:r>
              </a:p>
            </p:txBody>
          </p:sp>
        </p:grpSp>
      </p:grpSp>
      <p:grpSp>
        <p:nvGrpSpPr>
          <p:cNvPr id="307224" name="Group 265"/>
          <p:cNvGrpSpPr/>
          <p:nvPr/>
        </p:nvGrpSpPr>
        <p:grpSpPr>
          <a:xfrm>
            <a:off x="7811636" y="1529957"/>
            <a:ext cx="505732" cy="149678"/>
            <a:chOff x="249" y="2931"/>
            <a:chExt cx="907" cy="363"/>
          </a:xfrm>
        </p:grpSpPr>
        <p:sp>
          <p:nvSpPr>
            <p:cNvPr id="307609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</a:ln>
          </p:spPr>
          <p:txBody>
            <a:bodyPr wrap="none" lIns="91395" tIns="45697" rIns="91395" bIns="45697" anchor="ctr"/>
            <a:lstStyle/>
            <a:p>
              <a:pPr defTabSz="814598"/>
              <a:endParaRPr lang="ru-RU" sz="3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7610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611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612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613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</p:grpSp>
      <p:grpSp>
        <p:nvGrpSpPr>
          <p:cNvPr id="307225" name="Group 120"/>
          <p:cNvGrpSpPr/>
          <p:nvPr/>
        </p:nvGrpSpPr>
        <p:grpSpPr>
          <a:xfrm>
            <a:off x="1795015" y="3227495"/>
            <a:ext cx="205241" cy="179352"/>
            <a:chOff x="-50" y="4479"/>
            <a:chExt cx="136" cy="150"/>
          </a:xfrm>
        </p:grpSpPr>
        <p:sp>
          <p:nvSpPr>
            <p:cNvPr id="30760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lIns="101872" tIns="50926" rIns="101872" bIns="50926" anchor="ctr"/>
            <a:lstStyle/>
            <a:p>
              <a:pPr defTabSz="910731"/>
              <a:endParaRPr lang="ru-RU" sz="1800">
                <a:solidFill>
                  <a:srgbClr val="000000"/>
                </a:solidFill>
              </a:endParaRPr>
            </a:p>
          </p:txBody>
        </p:sp>
        <p:sp>
          <p:nvSpPr>
            <p:cNvPr id="30760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1807" tIns="50894" rIns="101807" bIns="50894">
              <a:spAutoFit/>
            </a:bodyPr>
            <a:lstStyle/>
            <a:p>
              <a:pPr algn="ctr" defTabSz="488759">
                <a:spcBef>
                  <a:spcPct val="50000"/>
                </a:spcBef>
              </a:pPr>
              <a:endParaRPr lang="ru-RU" sz="500">
                <a:solidFill>
                  <a:srgbClr val="FF3300"/>
                </a:solidFill>
              </a:endParaRPr>
            </a:p>
          </p:txBody>
        </p:sp>
        <p:sp>
          <p:nvSpPr>
            <p:cNvPr id="30760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sm" len="sm"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</p:grpSp>
      <p:grpSp>
        <p:nvGrpSpPr>
          <p:cNvPr id="307226" name="Group 253"/>
          <p:cNvGrpSpPr/>
          <p:nvPr/>
        </p:nvGrpSpPr>
        <p:grpSpPr>
          <a:xfrm>
            <a:off x="3697742" y="3072668"/>
            <a:ext cx="254000" cy="135221"/>
            <a:chOff x="476" y="3248"/>
            <a:chExt cx="408" cy="409"/>
          </a:xfrm>
        </p:grpSpPr>
        <p:sp>
          <p:nvSpPr>
            <p:cNvPr id="30760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lIns="91395" tIns="45697" rIns="91395" bIns="45697" anchor="ctr"/>
            <a:lstStyle/>
            <a:p>
              <a:pPr algn="ctr" defTabSz="581856"/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3" name="AutoShape 255"/>
            <p:cNvSpPr>
              <a:spLocks noChangeArrowheads="1"/>
            </p:cNvSpPr>
            <p:nvPr/>
          </p:nvSpPr>
          <p:spPr bwMode="auto">
            <a:xfrm rot="-10800000">
              <a:off x="704" y="3248"/>
              <a:ext cx="180" cy="409"/>
            </a:xfrm>
            <a:custGeom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7227" name="Group 253"/>
          <p:cNvGrpSpPr/>
          <p:nvPr/>
        </p:nvGrpSpPr>
        <p:grpSpPr>
          <a:xfrm>
            <a:off x="6166311" y="3497888"/>
            <a:ext cx="202973" cy="134371"/>
            <a:chOff x="476" y="3248"/>
            <a:chExt cx="408" cy="409"/>
          </a:xfrm>
        </p:grpSpPr>
        <p:sp>
          <p:nvSpPr>
            <p:cNvPr id="307602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lIns="91395" tIns="45697" rIns="91395" bIns="45697" anchor="ctr"/>
            <a:lstStyle/>
            <a:p>
              <a:pPr algn="ctr" defTabSz="581856"/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5" name="AutoShape 255"/>
            <p:cNvSpPr>
              <a:spLocks noChangeArrowheads="1"/>
            </p:cNvSpPr>
            <p:nvPr/>
          </p:nvSpPr>
          <p:spPr bwMode="auto">
            <a:xfrm rot="-10800000">
              <a:off x="704" y="3248"/>
              <a:ext cx="180" cy="409"/>
            </a:xfrm>
            <a:custGeom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307228" name="Прямоугольник 51"/>
          <p:cNvSpPr>
            <a:spLocks noChangeArrowheads="1"/>
          </p:cNvSpPr>
          <p:nvPr/>
        </p:nvSpPr>
        <p:spPr bwMode="auto">
          <a:xfrm>
            <a:off x="7555369" y="200110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29" name="Прямоугольник 51"/>
          <p:cNvSpPr>
            <a:spLocks noChangeArrowheads="1"/>
          </p:cNvSpPr>
          <p:nvPr/>
        </p:nvSpPr>
        <p:spPr bwMode="auto">
          <a:xfrm>
            <a:off x="7092725" y="199344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0" name="Прямоугольник 51"/>
          <p:cNvSpPr>
            <a:spLocks noChangeArrowheads="1"/>
          </p:cNvSpPr>
          <p:nvPr/>
        </p:nvSpPr>
        <p:spPr bwMode="auto">
          <a:xfrm>
            <a:off x="5961065" y="199344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1" name="Прямоугольник 51"/>
          <p:cNvSpPr>
            <a:spLocks noChangeArrowheads="1"/>
          </p:cNvSpPr>
          <p:nvPr/>
        </p:nvSpPr>
        <p:spPr bwMode="auto">
          <a:xfrm>
            <a:off x="6475867" y="199344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2" name="Прямоугольник 51"/>
          <p:cNvSpPr>
            <a:spLocks noChangeArrowheads="1"/>
          </p:cNvSpPr>
          <p:nvPr/>
        </p:nvSpPr>
        <p:spPr bwMode="auto">
          <a:xfrm>
            <a:off x="2977702" y="2571752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3" name="Прямоугольник 51"/>
          <p:cNvSpPr>
            <a:spLocks noChangeArrowheads="1"/>
          </p:cNvSpPr>
          <p:nvPr/>
        </p:nvSpPr>
        <p:spPr bwMode="auto">
          <a:xfrm>
            <a:off x="3543528" y="423012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4" name="Прямоугольник 51"/>
          <p:cNvSpPr>
            <a:spLocks noChangeArrowheads="1"/>
          </p:cNvSpPr>
          <p:nvPr/>
        </p:nvSpPr>
        <p:spPr bwMode="auto">
          <a:xfrm>
            <a:off x="4983619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5" name="Прямоугольник 51"/>
          <p:cNvSpPr>
            <a:spLocks noChangeArrowheads="1"/>
          </p:cNvSpPr>
          <p:nvPr/>
        </p:nvSpPr>
        <p:spPr bwMode="auto">
          <a:xfrm>
            <a:off x="4491497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6" name="Прямоугольник 51"/>
          <p:cNvSpPr>
            <a:spLocks noChangeArrowheads="1"/>
          </p:cNvSpPr>
          <p:nvPr/>
        </p:nvSpPr>
        <p:spPr bwMode="auto">
          <a:xfrm>
            <a:off x="4057198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7" name="Прямоугольник 51"/>
          <p:cNvSpPr>
            <a:spLocks noChangeArrowheads="1"/>
          </p:cNvSpPr>
          <p:nvPr/>
        </p:nvSpPr>
        <p:spPr bwMode="auto">
          <a:xfrm>
            <a:off x="3594555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8" name="Прямоугольник 51"/>
          <p:cNvSpPr>
            <a:spLocks noChangeArrowheads="1"/>
          </p:cNvSpPr>
          <p:nvPr/>
        </p:nvSpPr>
        <p:spPr bwMode="auto">
          <a:xfrm>
            <a:off x="3131914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39" name="Прямоугольник 51"/>
          <p:cNvSpPr>
            <a:spLocks noChangeArrowheads="1"/>
          </p:cNvSpPr>
          <p:nvPr/>
        </p:nvSpPr>
        <p:spPr bwMode="auto">
          <a:xfrm>
            <a:off x="2721432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0" name="Прямоугольник 51"/>
          <p:cNvSpPr>
            <a:spLocks noChangeArrowheads="1"/>
          </p:cNvSpPr>
          <p:nvPr/>
        </p:nvSpPr>
        <p:spPr bwMode="auto">
          <a:xfrm>
            <a:off x="2229305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1" name="Прямоугольник 51"/>
          <p:cNvSpPr>
            <a:spLocks noChangeArrowheads="1"/>
          </p:cNvSpPr>
          <p:nvPr/>
        </p:nvSpPr>
        <p:spPr bwMode="auto">
          <a:xfrm>
            <a:off x="1641930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2" name="Прямоугольник 51"/>
          <p:cNvSpPr>
            <a:spLocks noChangeArrowheads="1"/>
          </p:cNvSpPr>
          <p:nvPr/>
        </p:nvSpPr>
        <p:spPr bwMode="auto">
          <a:xfrm>
            <a:off x="6835324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3" name="Прямоугольник 51"/>
          <p:cNvSpPr>
            <a:spLocks noChangeArrowheads="1"/>
          </p:cNvSpPr>
          <p:nvPr/>
        </p:nvSpPr>
        <p:spPr bwMode="auto">
          <a:xfrm>
            <a:off x="6422572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4" name="Прямоугольник 51"/>
          <p:cNvSpPr>
            <a:spLocks noChangeArrowheads="1"/>
          </p:cNvSpPr>
          <p:nvPr/>
        </p:nvSpPr>
        <p:spPr bwMode="auto">
          <a:xfrm>
            <a:off x="5961065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5" name="Прямоугольник 51"/>
          <p:cNvSpPr>
            <a:spLocks noChangeArrowheads="1"/>
          </p:cNvSpPr>
          <p:nvPr/>
        </p:nvSpPr>
        <p:spPr bwMode="auto">
          <a:xfrm>
            <a:off x="5446264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6" name="Прямоугольник 51"/>
          <p:cNvSpPr>
            <a:spLocks noChangeArrowheads="1"/>
          </p:cNvSpPr>
          <p:nvPr/>
        </p:nvSpPr>
        <p:spPr bwMode="auto">
          <a:xfrm>
            <a:off x="3080890" y="423012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7" name="Прямоугольник 51"/>
          <p:cNvSpPr>
            <a:spLocks noChangeArrowheads="1"/>
          </p:cNvSpPr>
          <p:nvPr/>
        </p:nvSpPr>
        <p:spPr bwMode="auto">
          <a:xfrm>
            <a:off x="7246939" y="446229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8" name="Прямоугольник 51"/>
          <p:cNvSpPr>
            <a:spLocks noChangeArrowheads="1"/>
          </p:cNvSpPr>
          <p:nvPr/>
        </p:nvSpPr>
        <p:spPr bwMode="auto">
          <a:xfrm>
            <a:off x="2308681" y="4239478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49" name="Прямоугольник 51"/>
          <p:cNvSpPr>
            <a:spLocks noChangeArrowheads="1"/>
          </p:cNvSpPr>
          <p:nvPr/>
        </p:nvSpPr>
        <p:spPr bwMode="auto">
          <a:xfrm>
            <a:off x="7502076" y="2571752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0" name="Прямоугольник 51"/>
          <p:cNvSpPr>
            <a:spLocks noChangeArrowheads="1"/>
          </p:cNvSpPr>
          <p:nvPr/>
        </p:nvSpPr>
        <p:spPr bwMode="auto">
          <a:xfrm>
            <a:off x="4572001" y="1338606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1" name="Прямоугольник 51"/>
          <p:cNvSpPr>
            <a:spLocks noChangeArrowheads="1"/>
          </p:cNvSpPr>
          <p:nvPr/>
        </p:nvSpPr>
        <p:spPr bwMode="auto">
          <a:xfrm>
            <a:off x="7452182" y="2803074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2" name="Прямоугольник 51"/>
          <p:cNvSpPr>
            <a:spLocks noChangeArrowheads="1"/>
          </p:cNvSpPr>
          <p:nvPr/>
        </p:nvSpPr>
        <p:spPr bwMode="auto">
          <a:xfrm>
            <a:off x="6012090" y="1338606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3" name="Прямоугольник 51"/>
          <p:cNvSpPr>
            <a:spLocks noChangeArrowheads="1"/>
          </p:cNvSpPr>
          <p:nvPr/>
        </p:nvSpPr>
        <p:spPr bwMode="auto">
          <a:xfrm>
            <a:off x="5549448" y="1338606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4" name="Прямоугольник 51"/>
          <p:cNvSpPr>
            <a:spLocks noChangeArrowheads="1"/>
          </p:cNvSpPr>
          <p:nvPr/>
        </p:nvSpPr>
        <p:spPr bwMode="auto">
          <a:xfrm>
            <a:off x="5086807" y="1338606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5" name="Прямоугольник 51"/>
          <p:cNvSpPr>
            <a:spLocks noChangeArrowheads="1"/>
          </p:cNvSpPr>
          <p:nvPr/>
        </p:nvSpPr>
        <p:spPr bwMode="auto">
          <a:xfrm>
            <a:off x="6422572" y="1338606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6" name="Прямоугольник 51"/>
          <p:cNvSpPr>
            <a:spLocks noChangeArrowheads="1"/>
          </p:cNvSpPr>
          <p:nvPr/>
        </p:nvSpPr>
        <p:spPr bwMode="auto">
          <a:xfrm>
            <a:off x="6372678" y="2764806"/>
            <a:ext cx="1438956" cy="19305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7" name="Прямоугольник 51"/>
          <p:cNvSpPr>
            <a:spLocks noChangeArrowheads="1"/>
          </p:cNvSpPr>
          <p:nvPr/>
        </p:nvSpPr>
        <p:spPr bwMode="auto">
          <a:xfrm>
            <a:off x="2257656" y="4230123"/>
            <a:ext cx="1124857" cy="116512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8" name="Прямоугольник 51"/>
          <p:cNvSpPr>
            <a:spLocks noChangeArrowheads="1"/>
          </p:cNvSpPr>
          <p:nvPr/>
        </p:nvSpPr>
        <p:spPr bwMode="auto">
          <a:xfrm>
            <a:off x="3549196" y="4191853"/>
            <a:ext cx="2000250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59" name="Прямоугольник 51"/>
          <p:cNvSpPr>
            <a:spLocks noChangeArrowheads="1"/>
          </p:cNvSpPr>
          <p:nvPr/>
        </p:nvSpPr>
        <p:spPr bwMode="auto">
          <a:xfrm>
            <a:off x="1641935" y="4462294"/>
            <a:ext cx="5963331" cy="11566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0" name="Прямоугольник 51"/>
          <p:cNvSpPr>
            <a:spLocks noChangeArrowheads="1"/>
          </p:cNvSpPr>
          <p:nvPr/>
        </p:nvSpPr>
        <p:spPr bwMode="auto">
          <a:xfrm>
            <a:off x="4520979" y="1569077"/>
            <a:ext cx="2365375" cy="15393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1" name="Прямоугольник 51"/>
          <p:cNvSpPr>
            <a:spLocks noChangeArrowheads="1"/>
          </p:cNvSpPr>
          <p:nvPr/>
        </p:nvSpPr>
        <p:spPr bwMode="auto">
          <a:xfrm>
            <a:off x="4572002" y="1298634"/>
            <a:ext cx="2160134" cy="15393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2" name="Прямоугольник 51"/>
          <p:cNvSpPr>
            <a:spLocks noChangeArrowheads="1"/>
          </p:cNvSpPr>
          <p:nvPr/>
        </p:nvSpPr>
        <p:spPr bwMode="auto">
          <a:xfrm>
            <a:off x="6989536" y="1953479"/>
            <a:ext cx="1022804" cy="13522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3" name="Прямоугольник 51"/>
          <p:cNvSpPr>
            <a:spLocks noChangeArrowheads="1"/>
          </p:cNvSpPr>
          <p:nvPr/>
        </p:nvSpPr>
        <p:spPr bwMode="auto">
          <a:xfrm>
            <a:off x="6525765" y="2533480"/>
            <a:ext cx="1389063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4" name="Прямоугольник 51"/>
          <p:cNvSpPr>
            <a:spLocks noChangeArrowheads="1"/>
          </p:cNvSpPr>
          <p:nvPr/>
        </p:nvSpPr>
        <p:spPr bwMode="auto">
          <a:xfrm>
            <a:off x="5908909" y="1953476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5" name="Прямоугольник 51"/>
          <p:cNvSpPr>
            <a:spLocks noChangeArrowheads="1"/>
          </p:cNvSpPr>
          <p:nvPr/>
        </p:nvSpPr>
        <p:spPr bwMode="auto">
          <a:xfrm>
            <a:off x="1742850" y="1529955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6" name="Прямоугольник 51"/>
          <p:cNvSpPr>
            <a:spLocks noChangeArrowheads="1"/>
          </p:cNvSpPr>
          <p:nvPr/>
        </p:nvSpPr>
        <p:spPr bwMode="auto">
          <a:xfrm rot="5400000">
            <a:off x="1905568" y="1795581"/>
            <a:ext cx="214312" cy="181429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7" name="Прямоугольник 55"/>
          <p:cNvSpPr>
            <a:spLocks noChangeArrowheads="1"/>
          </p:cNvSpPr>
          <p:nvPr/>
        </p:nvSpPr>
        <p:spPr bwMode="auto">
          <a:xfrm>
            <a:off x="2411868" y="2533483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8" name="Прямоугольник 55"/>
          <p:cNvSpPr>
            <a:spLocks noChangeArrowheads="1"/>
          </p:cNvSpPr>
          <p:nvPr/>
        </p:nvSpPr>
        <p:spPr bwMode="auto">
          <a:xfrm>
            <a:off x="4777243" y="2533483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69" name="Прямоугольник 55"/>
          <p:cNvSpPr>
            <a:spLocks noChangeArrowheads="1"/>
          </p:cNvSpPr>
          <p:nvPr/>
        </p:nvSpPr>
        <p:spPr bwMode="auto">
          <a:xfrm>
            <a:off x="5983744" y="3959681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0" name="Прямоугольник 55"/>
          <p:cNvSpPr>
            <a:spLocks noChangeArrowheads="1"/>
          </p:cNvSpPr>
          <p:nvPr/>
        </p:nvSpPr>
        <p:spPr bwMode="auto">
          <a:xfrm>
            <a:off x="5189995" y="3304836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1" name="Прямоугольник 51"/>
          <p:cNvSpPr>
            <a:spLocks noChangeArrowheads="1"/>
          </p:cNvSpPr>
          <p:nvPr/>
        </p:nvSpPr>
        <p:spPr bwMode="auto">
          <a:xfrm>
            <a:off x="1697491" y="1541010"/>
            <a:ext cx="353786" cy="10460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2" name="Прямоугольник 51"/>
          <p:cNvSpPr>
            <a:spLocks noChangeArrowheads="1"/>
          </p:cNvSpPr>
          <p:nvPr/>
        </p:nvSpPr>
        <p:spPr bwMode="auto">
          <a:xfrm rot="5400000">
            <a:off x="4753996" y="2816681"/>
            <a:ext cx="214312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3" name="Прямоугольник 51"/>
          <p:cNvSpPr>
            <a:spLocks noChangeArrowheads="1"/>
          </p:cNvSpPr>
          <p:nvPr/>
        </p:nvSpPr>
        <p:spPr bwMode="auto">
          <a:xfrm>
            <a:off x="4925788" y="3574430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4" name="Прямоугольник 51"/>
          <p:cNvSpPr>
            <a:spLocks noChangeArrowheads="1"/>
          </p:cNvSpPr>
          <p:nvPr/>
        </p:nvSpPr>
        <p:spPr bwMode="auto">
          <a:xfrm>
            <a:off x="4880428" y="3584636"/>
            <a:ext cx="353786" cy="10545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5" name="Прямоугольник 51"/>
          <p:cNvSpPr>
            <a:spLocks noChangeArrowheads="1"/>
          </p:cNvSpPr>
          <p:nvPr/>
        </p:nvSpPr>
        <p:spPr bwMode="auto">
          <a:xfrm rot="5400000">
            <a:off x="5421880" y="3550616"/>
            <a:ext cx="214312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6" name="Прямоугольник 51"/>
          <p:cNvSpPr>
            <a:spLocks noChangeArrowheads="1"/>
          </p:cNvSpPr>
          <p:nvPr/>
        </p:nvSpPr>
        <p:spPr bwMode="auto">
          <a:xfrm rot="5400000">
            <a:off x="5403170" y="3525951"/>
            <a:ext cx="214312" cy="18029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7" name="Прямоугольник 51"/>
          <p:cNvSpPr>
            <a:spLocks noChangeArrowheads="1"/>
          </p:cNvSpPr>
          <p:nvPr/>
        </p:nvSpPr>
        <p:spPr bwMode="auto">
          <a:xfrm rot="5400000">
            <a:off x="5447961" y="3898449"/>
            <a:ext cx="214312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8" name="Прямоугольник 51"/>
          <p:cNvSpPr>
            <a:spLocks noChangeArrowheads="1"/>
          </p:cNvSpPr>
          <p:nvPr/>
        </p:nvSpPr>
        <p:spPr bwMode="auto">
          <a:xfrm rot="5400000">
            <a:off x="5429251" y="3873785"/>
            <a:ext cx="214312" cy="180294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79" name="Прямоугольник 51"/>
          <p:cNvSpPr>
            <a:spLocks noChangeArrowheads="1"/>
          </p:cNvSpPr>
          <p:nvPr/>
        </p:nvSpPr>
        <p:spPr bwMode="auto">
          <a:xfrm rot="5400000">
            <a:off x="5011398" y="3898449"/>
            <a:ext cx="214312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0" name="Прямоугольник 51"/>
          <p:cNvSpPr>
            <a:spLocks noChangeArrowheads="1"/>
          </p:cNvSpPr>
          <p:nvPr/>
        </p:nvSpPr>
        <p:spPr bwMode="auto">
          <a:xfrm rot="5400000">
            <a:off x="4992122" y="3873221"/>
            <a:ext cx="214312" cy="181429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1" name="Прямоугольник 51"/>
          <p:cNvSpPr>
            <a:spLocks noChangeArrowheads="1"/>
          </p:cNvSpPr>
          <p:nvPr/>
        </p:nvSpPr>
        <p:spPr bwMode="auto">
          <a:xfrm rot="5621483">
            <a:off x="4741523" y="2800524"/>
            <a:ext cx="214312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2" name="Прямоугольник 51"/>
          <p:cNvSpPr>
            <a:spLocks noChangeArrowheads="1"/>
          </p:cNvSpPr>
          <p:nvPr/>
        </p:nvSpPr>
        <p:spPr bwMode="auto">
          <a:xfrm rot="5621483">
            <a:off x="4793684" y="3185775"/>
            <a:ext cx="214312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3" name="Прямоугольник 51"/>
          <p:cNvSpPr>
            <a:spLocks noChangeArrowheads="1"/>
          </p:cNvSpPr>
          <p:nvPr/>
        </p:nvSpPr>
        <p:spPr bwMode="auto">
          <a:xfrm>
            <a:off x="3800930" y="3575278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4" name="Прямоугольник 51"/>
          <p:cNvSpPr>
            <a:spLocks noChangeArrowheads="1"/>
          </p:cNvSpPr>
          <p:nvPr/>
        </p:nvSpPr>
        <p:spPr bwMode="auto">
          <a:xfrm>
            <a:off x="4314600" y="3575278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5" name="Прямоугольник 51"/>
          <p:cNvSpPr>
            <a:spLocks noChangeArrowheads="1"/>
          </p:cNvSpPr>
          <p:nvPr/>
        </p:nvSpPr>
        <p:spPr bwMode="auto">
          <a:xfrm>
            <a:off x="3747639" y="3536158"/>
            <a:ext cx="875393" cy="17264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6" name="Прямоугольник 51"/>
          <p:cNvSpPr>
            <a:spLocks noChangeArrowheads="1"/>
          </p:cNvSpPr>
          <p:nvPr/>
        </p:nvSpPr>
        <p:spPr bwMode="auto">
          <a:xfrm>
            <a:off x="2360844" y="3595689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7" name="Прямоугольник 51"/>
          <p:cNvSpPr>
            <a:spLocks noChangeArrowheads="1"/>
          </p:cNvSpPr>
          <p:nvPr/>
        </p:nvSpPr>
        <p:spPr bwMode="auto">
          <a:xfrm>
            <a:off x="2874514" y="3595689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8" name="Прямоугольник 51"/>
          <p:cNvSpPr>
            <a:spLocks noChangeArrowheads="1"/>
          </p:cNvSpPr>
          <p:nvPr/>
        </p:nvSpPr>
        <p:spPr bwMode="auto">
          <a:xfrm>
            <a:off x="2308686" y="3556569"/>
            <a:ext cx="874259" cy="17264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89" name="Прямоугольник 51"/>
          <p:cNvSpPr>
            <a:spLocks noChangeArrowheads="1"/>
          </p:cNvSpPr>
          <p:nvPr/>
        </p:nvSpPr>
        <p:spPr bwMode="auto">
          <a:xfrm>
            <a:off x="2360844" y="19551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0" name="Прямоугольник 51"/>
          <p:cNvSpPr>
            <a:spLocks noChangeArrowheads="1"/>
          </p:cNvSpPr>
          <p:nvPr/>
        </p:nvSpPr>
        <p:spPr bwMode="auto">
          <a:xfrm>
            <a:off x="2874514" y="19551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1" name="Прямоугольник 51"/>
          <p:cNvSpPr>
            <a:spLocks noChangeArrowheads="1"/>
          </p:cNvSpPr>
          <p:nvPr/>
        </p:nvSpPr>
        <p:spPr bwMode="auto">
          <a:xfrm>
            <a:off x="2308686" y="1916057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2" name="Прямоугольник 51"/>
          <p:cNvSpPr>
            <a:spLocks noChangeArrowheads="1"/>
          </p:cNvSpPr>
          <p:nvPr/>
        </p:nvSpPr>
        <p:spPr bwMode="auto">
          <a:xfrm>
            <a:off x="3594555" y="195432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3" name="Прямоугольник 51"/>
          <p:cNvSpPr>
            <a:spLocks noChangeArrowheads="1"/>
          </p:cNvSpPr>
          <p:nvPr/>
        </p:nvSpPr>
        <p:spPr bwMode="auto">
          <a:xfrm>
            <a:off x="4110492" y="19551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4" name="Прямоугольник 51"/>
          <p:cNvSpPr>
            <a:spLocks noChangeArrowheads="1"/>
          </p:cNvSpPr>
          <p:nvPr/>
        </p:nvSpPr>
        <p:spPr bwMode="auto">
          <a:xfrm>
            <a:off x="3543534" y="1916057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5" name="Прямоугольник 51"/>
          <p:cNvSpPr>
            <a:spLocks noChangeArrowheads="1"/>
          </p:cNvSpPr>
          <p:nvPr/>
        </p:nvSpPr>
        <p:spPr bwMode="auto">
          <a:xfrm>
            <a:off x="4829406" y="1953478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6" name="Прямоугольник 51"/>
          <p:cNvSpPr>
            <a:spLocks noChangeArrowheads="1"/>
          </p:cNvSpPr>
          <p:nvPr/>
        </p:nvSpPr>
        <p:spPr bwMode="auto">
          <a:xfrm>
            <a:off x="5343077" y="19551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7" name="Прямоугольник 51"/>
          <p:cNvSpPr>
            <a:spLocks noChangeArrowheads="1"/>
          </p:cNvSpPr>
          <p:nvPr/>
        </p:nvSpPr>
        <p:spPr bwMode="auto">
          <a:xfrm>
            <a:off x="4777248" y="1916057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8" name="Прямоугольник 51"/>
          <p:cNvSpPr>
            <a:spLocks noChangeArrowheads="1"/>
          </p:cNvSpPr>
          <p:nvPr/>
        </p:nvSpPr>
        <p:spPr bwMode="auto">
          <a:xfrm>
            <a:off x="3646715" y="32869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299" name="Прямоугольник 51"/>
          <p:cNvSpPr>
            <a:spLocks noChangeArrowheads="1"/>
          </p:cNvSpPr>
          <p:nvPr/>
        </p:nvSpPr>
        <p:spPr bwMode="auto">
          <a:xfrm>
            <a:off x="4160385" y="328697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0" name="Прямоугольник 51"/>
          <p:cNvSpPr>
            <a:spLocks noChangeArrowheads="1"/>
          </p:cNvSpPr>
          <p:nvPr/>
        </p:nvSpPr>
        <p:spPr bwMode="auto">
          <a:xfrm>
            <a:off x="3594560" y="3247856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1" name="Прямоугольник 51"/>
          <p:cNvSpPr>
            <a:spLocks noChangeArrowheads="1"/>
          </p:cNvSpPr>
          <p:nvPr/>
        </p:nvSpPr>
        <p:spPr bwMode="auto">
          <a:xfrm>
            <a:off x="2413001" y="2862605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2" name="Прямоугольник 51"/>
          <p:cNvSpPr>
            <a:spLocks noChangeArrowheads="1"/>
          </p:cNvSpPr>
          <p:nvPr/>
        </p:nvSpPr>
        <p:spPr bwMode="auto">
          <a:xfrm>
            <a:off x="2927807" y="2862605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3" name="Прямоугольник 51"/>
          <p:cNvSpPr>
            <a:spLocks noChangeArrowheads="1"/>
          </p:cNvSpPr>
          <p:nvPr/>
        </p:nvSpPr>
        <p:spPr bwMode="auto">
          <a:xfrm>
            <a:off x="2413001" y="324955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4" name="Прямоугольник 51"/>
          <p:cNvSpPr>
            <a:spLocks noChangeArrowheads="1"/>
          </p:cNvSpPr>
          <p:nvPr/>
        </p:nvSpPr>
        <p:spPr bwMode="auto">
          <a:xfrm>
            <a:off x="2927807" y="3249557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5" name="Прямоугольник 51"/>
          <p:cNvSpPr>
            <a:spLocks noChangeArrowheads="1"/>
          </p:cNvSpPr>
          <p:nvPr/>
        </p:nvSpPr>
        <p:spPr bwMode="auto">
          <a:xfrm>
            <a:off x="2360846" y="3209587"/>
            <a:ext cx="874259" cy="17264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6" name="Прямоугольник 51"/>
          <p:cNvSpPr>
            <a:spLocks noChangeArrowheads="1"/>
          </p:cNvSpPr>
          <p:nvPr/>
        </p:nvSpPr>
        <p:spPr bwMode="auto">
          <a:xfrm>
            <a:off x="3595690" y="2553891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7" name="Прямоугольник 51"/>
          <p:cNvSpPr>
            <a:spLocks noChangeArrowheads="1"/>
          </p:cNvSpPr>
          <p:nvPr/>
        </p:nvSpPr>
        <p:spPr bwMode="auto">
          <a:xfrm>
            <a:off x="4110492" y="2553891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8" name="Прямоугольник 51"/>
          <p:cNvSpPr>
            <a:spLocks noChangeArrowheads="1"/>
          </p:cNvSpPr>
          <p:nvPr/>
        </p:nvSpPr>
        <p:spPr bwMode="auto">
          <a:xfrm>
            <a:off x="3543534" y="2514771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09" name="Прямоугольник 51"/>
          <p:cNvSpPr>
            <a:spLocks noChangeArrowheads="1"/>
          </p:cNvSpPr>
          <p:nvPr/>
        </p:nvSpPr>
        <p:spPr bwMode="auto">
          <a:xfrm>
            <a:off x="5499558" y="251562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0" name="Прямоугольник 51"/>
          <p:cNvSpPr>
            <a:spLocks noChangeArrowheads="1"/>
          </p:cNvSpPr>
          <p:nvPr/>
        </p:nvSpPr>
        <p:spPr bwMode="auto">
          <a:xfrm>
            <a:off x="6012090" y="251562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1" name="Прямоугольник 51"/>
          <p:cNvSpPr>
            <a:spLocks noChangeArrowheads="1"/>
          </p:cNvSpPr>
          <p:nvPr/>
        </p:nvSpPr>
        <p:spPr bwMode="auto">
          <a:xfrm>
            <a:off x="5446264" y="2476503"/>
            <a:ext cx="873125" cy="17264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2" name="Прямоугольник 51"/>
          <p:cNvSpPr>
            <a:spLocks noChangeArrowheads="1"/>
          </p:cNvSpPr>
          <p:nvPr/>
        </p:nvSpPr>
        <p:spPr bwMode="auto">
          <a:xfrm>
            <a:off x="5293182" y="284219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3" name="Прямоугольник 51"/>
          <p:cNvSpPr>
            <a:spLocks noChangeArrowheads="1"/>
          </p:cNvSpPr>
          <p:nvPr/>
        </p:nvSpPr>
        <p:spPr bwMode="auto">
          <a:xfrm>
            <a:off x="5806853" y="284219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4" name="Прямоугольник 51"/>
          <p:cNvSpPr>
            <a:spLocks noChangeArrowheads="1"/>
          </p:cNvSpPr>
          <p:nvPr/>
        </p:nvSpPr>
        <p:spPr bwMode="auto">
          <a:xfrm>
            <a:off x="5239890" y="2803074"/>
            <a:ext cx="875393" cy="172641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5" name="Прямоугольник 51"/>
          <p:cNvSpPr>
            <a:spLocks noChangeArrowheads="1"/>
          </p:cNvSpPr>
          <p:nvPr/>
        </p:nvSpPr>
        <p:spPr bwMode="auto">
          <a:xfrm>
            <a:off x="5961065" y="425138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6" name="Прямоугольник 51"/>
          <p:cNvSpPr>
            <a:spLocks noChangeArrowheads="1"/>
          </p:cNvSpPr>
          <p:nvPr/>
        </p:nvSpPr>
        <p:spPr bwMode="auto">
          <a:xfrm>
            <a:off x="6475867" y="4251383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7" name="Прямоугольник 51"/>
          <p:cNvSpPr>
            <a:spLocks noChangeArrowheads="1"/>
          </p:cNvSpPr>
          <p:nvPr/>
        </p:nvSpPr>
        <p:spPr bwMode="auto">
          <a:xfrm>
            <a:off x="5908909" y="4212264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8" name="Прямоугольник 51"/>
          <p:cNvSpPr>
            <a:spLocks noChangeArrowheads="1"/>
          </p:cNvSpPr>
          <p:nvPr/>
        </p:nvSpPr>
        <p:spPr bwMode="auto">
          <a:xfrm>
            <a:off x="6938511" y="4231822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19" name="Прямоугольник 51"/>
          <p:cNvSpPr>
            <a:spLocks noChangeArrowheads="1"/>
          </p:cNvSpPr>
          <p:nvPr/>
        </p:nvSpPr>
        <p:spPr bwMode="auto">
          <a:xfrm>
            <a:off x="7452182" y="4231822"/>
            <a:ext cx="285750" cy="107156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0" name="Прямоугольник 51"/>
          <p:cNvSpPr>
            <a:spLocks noChangeArrowheads="1"/>
          </p:cNvSpPr>
          <p:nvPr/>
        </p:nvSpPr>
        <p:spPr bwMode="auto">
          <a:xfrm>
            <a:off x="6886354" y="4191853"/>
            <a:ext cx="875393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1" name="Прямоугольник 51"/>
          <p:cNvSpPr>
            <a:spLocks noChangeArrowheads="1"/>
          </p:cNvSpPr>
          <p:nvPr/>
        </p:nvSpPr>
        <p:spPr bwMode="auto">
          <a:xfrm rot="-5400000">
            <a:off x="1628043" y="3908374"/>
            <a:ext cx="654844" cy="230187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2" name="Прямоугольник 51"/>
          <p:cNvSpPr>
            <a:spLocks noChangeArrowheads="1"/>
          </p:cNvSpPr>
          <p:nvPr/>
        </p:nvSpPr>
        <p:spPr bwMode="auto">
          <a:xfrm rot="-5400000">
            <a:off x="1936325" y="2506692"/>
            <a:ext cx="177743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3" name="Прямоугольник 51"/>
          <p:cNvSpPr>
            <a:spLocks noChangeArrowheads="1"/>
          </p:cNvSpPr>
          <p:nvPr/>
        </p:nvSpPr>
        <p:spPr bwMode="auto">
          <a:xfrm rot="-5400000">
            <a:off x="1936757" y="2198405"/>
            <a:ext cx="176893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4" name="Прямоугольник 51"/>
          <p:cNvSpPr>
            <a:spLocks noChangeArrowheads="1"/>
          </p:cNvSpPr>
          <p:nvPr/>
        </p:nvSpPr>
        <p:spPr bwMode="auto">
          <a:xfrm rot="-5400000">
            <a:off x="1742565" y="2302731"/>
            <a:ext cx="539183" cy="230187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5" name="Прямоугольник 51"/>
          <p:cNvSpPr>
            <a:spLocks noChangeArrowheads="1"/>
          </p:cNvSpPr>
          <p:nvPr/>
        </p:nvSpPr>
        <p:spPr bwMode="auto">
          <a:xfrm rot="-5400000">
            <a:off x="1066322" y="3941961"/>
            <a:ext cx="655694" cy="23018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6" name="Прямоугольник 51"/>
          <p:cNvSpPr>
            <a:spLocks noChangeArrowheads="1"/>
          </p:cNvSpPr>
          <p:nvPr/>
        </p:nvSpPr>
        <p:spPr bwMode="auto">
          <a:xfrm rot="-5400000">
            <a:off x="1016427" y="3015825"/>
            <a:ext cx="655694" cy="230188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7" name="Прямоугольник 51"/>
          <p:cNvSpPr>
            <a:spLocks noChangeArrowheads="1"/>
          </p:cNvSpPr>
          <p:nvPr/>
        </p:nvSpPr>
        <p:spPr bwMode="auto">
          <a:xfrm rot="-5400000">
            <a:off x="1370638" y="2519595"/>
            <a:ext cx="164986" cy="12813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8" name="Прямоугольник 51"/>
          <p:cNvSpPr>
            <a:spLocks noChangeArrowheads="1"/>
          </p:cNvSpPr>
          <p:nvPr/>
        </p:nvSpPr>
        <p:spPr bwMode="auto">
          <a:xfrm rot="-5400000">
            <a:off x="1371063" y="2211308"/>
            <a:ext cx="164136" cy="12813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29" name="Прямоугольник 51"/>
          <p:cNvSpPr>
            <a:spLocks noChangeArrowheads="1"/>
          </p:cNvSpPr>
          <p:nvPr/>
        </p:nvSpPr>
        <p:spPr bwMode="auto">
          <a:xfrm rot="-5400000">
            <a:off x="1145981" y="2372042"/>
            <a:ext cx="579154" cy="2063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0" name="Прямоугольник 51"/>
          <p:cNvSpPr>
            <a:spLocks noChangeArrowheads="1"/>
          </p:cNvSpPr>
          <p:nvPr/>
        </p:nvSpPr>
        <p:spPr bwMode="auto">
          <a:xfrm rot="-5400000">
            <a:off x="1119193" y="1704867"/>
            <a:ext cx="656545" cy="230187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rot="10800000"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1" name="Прямоугольник 55"/>
          <p:cNvSpPr>
            <a:spLocks noChangeArrowheads="1"/>
          </p:cNvSpPr>
          <p:nvPr/>
        </p:nvSpPr>
        <p:spPr bwMode="auto">
          <a:xfrm>
            <a:off x="3594555" y="3922263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2" name="Прямоугольник 51"/>
          <p:cNvSpPr>
            <a:spLocks noChangeArrowheads="1"/>
          </p:cNvSpPr>
          <p:nvPr/>
        </p:nvSpPr>
        <p:spPr bwMode="auto">
          <a:xfrm>
            <a:off x="3549196" y="3917157"/>
            <a:ext cx="354920" cy="119913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3" name="Прямоугольник 51"/>
          <p:cNvSpPr>
            <a:spLocks noChangeArrowheads="1"/>
          </p:cNvSpPr>
          <p:nvPr/>
        </p:nvSpPr>
        <p:spPr bwMode="auto">
          <a:xfrm>
            <a:off x="2435680" y="2541986"/>
            <a:ext cx="285750" cy="107156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4" name="Прямоугольник 51"/>
          <p:cNvSpPr>
            <a:spLocks noChangeArrowheads="1"/>
          </p:cNvSpPr>
          <p:nvPr/>
        </p:nvSpPr>
        <p:spPr bwMode="auto">
          <a:xfrm>
            <a:off x="4777243" y="2541986"/>
            <a:ext cx="285750" cy="107156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5" name="Прямоугольник 51"/>
          <p:cNvSpPr>
            <a:spLocks noChangeArrowheads="1"/>
          </p:cNvSpPr>
          <p:nvPr/>
        </p:nvSpPr>
        <p:spPr bwMode="auto">
          <a:xfrm>
            <a:off x="5160510" y="3313342"/>
            <a:ext cx="285750" cy="107156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6" name="Прямоугольник 51"/>
          <p:cNvSpPr>
            <a:spLocks noChangeArrowheads="1"/>
          </p:cNvSpPr>
          <p:nvPr/>
        </p:nvSpPr>
        <p:spPr bwMode="auto">
          <a:xfrm>
            <a:off x="6012090" y="3959681"/>
            <a:ext cx="285750" cy="107156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37" name="Text Box 1187"/>
          <p:cNvSpPr txBox="1">
            <a:spLocks noChangeArrowheads="1"/>
          </p:cNvSpPr>
          <p:nvPr/>
        </p:nvSpPr>
        <p:spPr bwMode="auto">
          <a:xfrm>
            <a:off x="7658556" y="989075"/>
            <a:ext cx="563825" cy="1900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1542" tIns="40774" rIns="81542" bIns="40774">
            <a:spAutoFit/>
          </a:bodyPr>
          <a:lstStyle/>
          <a:p>
            <a:pPr defTabSz="813587"/>
            <a:r>
              <a:rPr lang="ru-RU" sz="700">
                <a:solidFill>
                  <a:srgbClr val="000000"/>
                </a:solidFill>
                <a:latin typeface="Calibri" panose="020f05020202040a0204" pitchFamily="34" charset="0"/>
              </a:rPr>
              <a:t>на г. Омск</a:t>
            </a:r>
          </a:p>
        </p:txBody>
      </p:sp>
      <p:grpSp>
        <p:nvGrpSpPr>
          <p:cNvPr id="307338" name="Group 253"/>
          <p:cNvGrpSpPr/>
          <p:nvPr/>
        </p:nvGrpSpPr>
        <p:grpSpPr>
          <a:xfrm>
            <a:off x="6012096" y="2301312"/>
            <a:ext cx="202973" cy="134371"/>
            <a:chOff x="476" y="3248"/>
            <a:chExt cx="408" cy="409"/>
          </a:xfrm>
        </p:grpSpPr>
        <p:sp>
          <p:nvSpPr>
            <p:cNvPr id="307600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lIns="91395" tIns="45697" rIns="91395" bIns="45697" anchor="ctr"/>
            <a:lstStyle/>
            <a:p>
              <a:pPr algn="ctr" defTabSz="581856"/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4" y="3248"/>
              <a:ext cx="180" cy="409"/>
            </a:xfrm>
            <a:custGeom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Группа 186"/>
          <p:cNvGrpSpPr/>
          <p:nvPr/>
        </p:nvGrpSpPr>
        <p:grpSpPr>
          <a:xfrm>
            <a:off x="8395479" y="2467218"/>
            <a:ext cx="213296" cy="213462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4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6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500">
                <a:solidFill>
                  <a:srgbClr val="FFFFFF"/>
                </a:solidFill>
              </a:endParaRPr>
            </a:p>
          </p:txBody>
        </p:sp>
      </p:grpSp>
      <p:cxnSp>
        <p:nvCxnSpPr>
          <p:cNvPr id="215" name="Прямая соединительная линия 214"/>
          <p:cNvCxnSpPr/>
          <p:nvPr/>
        </p:nvCxnSpPr>
        <p:spPr bwMode="auto">
          <a:xfrm>
            <a:off x="4931456" y="2571750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214"/>
          <p:cNvCxnSpPr/>
          <p:nvPr/>
        </p:nvCxnSpPr>
        <p:spPr bwMode="auto">
          <a:xfrm>
            <a:off x="5085670" y="2687411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214"/>
          <p:cNvCxnSpPr/>
          <p:nvPr/>
        </p:nvCxnSpPr>
        <p:spPr bwMode="auto">
          <a:xfrm>
            <a:off x="2205491" y="2687411"/>
            <a:ext cx="4052661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214"/>
          <p:cNvCxnSpPr/>
          <p:nvPr/>
        </p:nvCxnSpPr>
        <p:spPr bwMode="auto">
          <a:xfrm>
            <a:off x="4520979" y="1607345"/>
            <a:ext cx="10205" cy="501763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214"/>
          <p:cNvCxnSpPr/>
          <p:nvPr/>
        </p:nvCxnSpPr>
        <p:spPr bwMode="auto">
          <a:xfrm>
            <a:off x="2154468" y="2185647"/>
            <a:ext cx="4628696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214"/>
          <p:cNvCxnSpPr/>
          <p:nvPr/>
        </p:nvCxnSpPr>
        <p:spPr bwMode="auto">
          <a:xfrm flipH="1">
            <a:off x="7297964" y="1105584"/>
            <a:ext cx="0" cy="386102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214"/>
          <p:cNvCxnSpPr/>
          <p:nvPr/>
        </p:nvCxnSpPr>
        <p:spPr bwMode="auto">
          <a:xfrm>
            <a:off x="4520974" y="1491683"/>
            <a:ext cx="2765651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Прямая соединительная линия 233"/>
          <p:cNvCxnSpPr/>
          <p:nvPr/>
        </p:nvCxnSpPr>
        <p:spPr bwMode="auto">
          <a:xfrm flipH="1">
            <a:off x="714375" y="835992"/>
            <a:ext cx="0" cy="401155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Прямая соединительная линия 236"/>
          <p:cNvCxnSpPr/>
          <p:nvPr/>
        </p:nvCxnSpPr>
        <p:spPr bwMode="auto">
          <a:xfrm>
            <a:off x="714381" y="835989"/>
            <a:ext cx="807470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Прямая соединительная линия 239"/>
          <p:cNvCxnSpPr/>
          <p:nvPr/>
        </p:nvCxnSpPr>
        <p:spPr bwMode="auto">
          <a:xfrm flipH="1">
            <a:off x="8789081" y="835992"/>
            <a:ext cx="0" cy="401155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Прямая соединительная линия 242"/>
          <p:cNvCxnSpPr/>
          <p:nvPr/>
        </p:nvCxnSpPr>
        <p:spPr bwMode="auto">
          <a:xfrm>
            <a:off x="714381" y="4847545"/>
            <a:ext cx="807470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51" name="Rectangle 1004"/>
          <p:cNvSpPr>
            <a:spLocks noChangeArrowheads="1"/>
          </p:cNvSpPr>
          <p:nvPr/>
        </p:nvSpPr>
        <p:spPr bwMode="auto">
          <a:xfrm>
            <a:off x="38553" y="922058"/>
            <a:ext cx="2166938" cy="27639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lIns="41564" tIns="20781" rIns="41564" bIns="20781" anchor="ctr"/>
          <a:lstStyle/>
          <a:p>
            <a:pPr algn="ctr" defTabSz="581856"/>
            <a:r>
              <a:rPr lang="ru-RU" sz="700">
                <a:latin typeface="Arial"/>
              </a:rPr>
              <a:t>Промышленные объекты на территории населенного пункта </a:t>
            </a:r>
            <a:r>
              <a:rPr lang="ru-RU" sz="700">
                <a:solidFill>
                  <a:srgbClr val="000000"/>
                </a:solidFill>
                <a:latin typeface="Arial"/>
              </a:rPr>
              <a:t> </a:t>
            </a:r>
            <a:r>
              <a:rPr lang="ru-RU" sz="700" u="sng">
                <a:solidFill>
                  <a:srgbClr val="FFFF99"/>
                </a:solidFill>
                <a:latin typeface="Arial"/>
              </a:rPr>
              <a:t>отсутствуют</a:t>
            </a:r>
          </a:p>
        </p:txBody>
      </p:sp>
      <p:grpSp>
        <p:nvGrpSpPr>
          <p:cNvPr id="307353" name="Group 40"/>
          <p:cNvGrpSpPr/>
          <p:nvPr/>
        </p:nvGrpSpPr>
        <p:grpSpPr>
          <a:xfrm>
            <a:off x="354924" y="4114463"/>
            <a:ext cx="204107" cy="126717"/>
            <a:chOff x="3949" y="2759"/>
            <a:chExt cx="116" cy="85"/>
          </a:xfrm>
        </p:grpSpPr>
        <p:sp>
          <p:nvSpPr>
            <p:cNvPr id="307598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  <p:sp>
          <p:nvSpPr>
            <p:cNvPr id="307599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</p:grpSp>
      <p:sp>
        <p:nvSpPr>
          <p:cNvPr id="307354" name="AutoShape 61"/>
          <p:cNvSpPr>
            <a:spLocks noChangeArrowheads="1"/>
          </p:cNvSpPr>
          <p:nvPr/>
        </p:nvSpPr>
        <p:spPr bwMode="auto">
          <a:xfrm>
            <a:off x="302765" y="4307513"/>
            <a:ext cx="1336901" cy="538332"/>
          </a:xfrm>
          <a:prstGeom prst="wedgeRectCallout">
            <a:avLst>
              <a:gd name="adj1" fmla="val -37870"/>
              <a:gd name="adj2" fmla="val -64852"/>
            </a:avLst>
          </a:prstGeom>
          <a:solidFill>
            <a:srgbClr val="CCFFFF">
              <a:alpha val="74901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700">
                <a:solidFill>
                  <a:srgbClr val="000000"/>
                </a:solidFill>
              </a:rPr>
              <a:t>Вертолетная площадка </a:t>
            </a:r>
          </a:p>
          <a:p>
            <a:pPr algn="ctr" defTabSz="898588"/>
            <a:r>
              <a:rPr lang="ru-RU" sz="700" b="0">
                <a:solidFill>
                  <a:srgbClr val="000000"/>
                </a:solidFill>
              </a:rPr>
              <a:t>Северная окраина с.Одесское; 1-й км. Трассы Одесское-Омск размер 250х150 м</a:t>
            </a:r>
          </a:p>
        </p:txBody>
      </p:sp>
      <p:grpSp>
        <p:nvGrpSpPr>
          <p:cNvPr id="307355" name="Group 40"/>
          <p:cNvGrpSpPr/>
          <p:nvPr/>
        </p:nvGrpSpPr>
        <p:grpSpPr>
          <a:xfrm>
            <a:off x="354924" y="4114463"/>
            <a:ext cx="204107" cy="126717"/>
            <a:chOff x="3949" y="2759"/>
            <a:chExt cx="116" cy="85"/>
          </a:xfrm>
        </p:grpSpPr>
        <p:sp>
          <p:nvSpPr>
            <p:cNvPr id="307596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  <p:sp>
          <p:nvSpPr>
            <p:cNvPr id="307597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</p:grpSp>
      <p:sp>
        <p:nvSpPr>
          <p:cNvPr id="307356" name="AutoShape 61"/>
          <p:cNvSpPr>
            <a:spLocks noChangeArrowheads="1"/>
          </p:cNvSpPr>
          <p:nvPr/>
        </p:nvSpPr>
        <p:spPr bwMode="auto">
          <a:xfrm>
            <a:off x="302765" y="4307513"/>
            <a:ext cx="1336901" cy="538332"/>
          </a:xfrm>
          <a:prstGeom prst="wedgeRectCallout">
            <a:avLst>
              <a:gd name="adj1" fmla="val -37870"/>
              <a:gd name="adj2" fmla="val -64852"/>
            </a:avLst>
          </a:prstGeom>
          <a:solidFill>
            <a:srgbClr val="CCFFFF">
              <a:alpha val="74901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700">
                <a:solidFill>
                  <a:srgbClr val="000000"/>
                </a:solidFill>
              </a:rPr>
              <a:t>Вертолетная площадка </a:t>
            </a:r>
          </a:p>
          <a:p>
            <a:pPr algn="ctr" defTabSz="898588"/>
            <a:r>
              <a:rPr lang="ru-RU" sz="700" b="0">
                <a:solidFill>
                  <a:srgbClr val="000000"/>
                </a:solidFill>
              </a:rPr>
              <a:t>Северная окраина с.Одесское; 1-й км. Трассы Одесское-Омск размер 250х150 м</a:t>
            </a:r>
          </a:p>
        </p:txBody>
      </p:sp>
      <p:grpSp>
        <p:nvGrpSpPr>
          <p:cNvPr id="307357" name="Group 40"/>
          <p:cNvGrpSpPr/>
          <p:nvPr/>
        </p:nvGrpSpPr>
        <p:grpSpPr>
          <a:xfrm>
            <a:off x="354924" y="4114463"/>
            <a:ext cx="204107" cy="126717"/>
            <a:chOff x="3949" y="2759"/>
            <a:chExt cx="116" cy="85"/>
          </a:xfrm>
        </p:grpSpPr>
        <p:sp>
          <p:nvSpPr>
            <p:cNvPr id="307594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  <p:sp>
          <p:nvSpPr>
            <p:cNvPr id="307595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</p:grpSp>
      <p:grpSp>
        <p:nvGrpSpPr>
          <p:cNvPr id="307358" name="Group 40"/>
          <p:cNvGrpSpPr/>
          <p:nvPr/>
        </p:nvGrpSpPr>
        <p:grpSpPr>
          <a:xfrm>
            <a:off x="354924" y="4114463"/>
            <a:ext cx="204107" cy="126717"/>
            <a:chOff x="3949" y="2759"/>
            <a:chExt cx="116" cy="85"/>
          </a:xfrm>
        </p:grpSpPr>
        <p:sp>
          <p:nvSpPr>
            <p:cNvPr id="307592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  <p:sp>
          <p:nvSpPr>
            <p:cNvPr id="307593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</p:grpSp>
      <p:sp>
        <p:nvSpPr>
          <p:cNvPr id="307359" name="AutoShape 61"/>
          <p:cNvSpPr>
            <a:spLocks noChangeArrowheads="1"/>
          </p:cNvSpPr>
          <p:nvPr/>
        </p:nvSpPr>
        <p:spPr bwMode="auto">
          <a:xfrm>
            <a:off x="302765" y="4307513"/>
            <a:ext cx="1336901" cy="538332"/>
          </a:xfrm>
          <a:prstGeom prst="wedgeRectCallout">
            <a:avLst>
              <a:gd name="adj1" fmla="val -37870"/>
              <a:gd name="adj2" fmla="val -64852"/>
            </a:avLst>
          </a:prstGeom>
          <a:solidFill>
            <a:srgbClr val="CCFFFF">
              <a:alpha val="74901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700">
                <a:solidFill>
                  <a:srgbClr val="000000"/>
                </a:solidFill>
              </a:rPr>
              <a:t>Вертолетная площадка </a:t>
            </a:r>
          </a:p>
          <a:p>
            <a:pPr algn="ctr" defTabSz="898588"/>
            <a:r>
              <a:rPr lang="ru-RU" sz="700" b="0">
                <a:solidFill>
                  <a:srgbClr val="000000"/>
                </a:solidFill>
              </a:rPr>
              <a:t>Северная окраина с.Одесское; 1-й км. Трассы Одесское-Омск размер 250х150 м</a:t>
            </a:r>
          </a:p>
        </p:txBody>
      </p:sp>
      <p:grpSp>
        <p:nvGrpSpPr>
          <p:cNvPr id="307360" name="Group 40"/>
          <p:cNvGrpSpPr/>
          <p:nvPr/>
        </p:nvGrpSpPr>
        <p:grpSpPr>
          <a:xfrm>
            <a:off x="354924" y="4114463"/>
            <a:ext cx="204107" cy="126717"/>
            <a:chOff x="3949" y="2759"/>
            <a:chExt cx="116" cy="85"/>
          </a:xfrm>
        </p:grpSpPr>
        <p:sp>
          <p:nvSpPr>
            <p:cNvPr id="307590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  <p:sp>
          <p:nvSpPr>
            <p:cNvPr id="307591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90721" tIns="45357" rIns="90721" bIns="45357" anchor="ctr"/>
            <a:lstStyle/>
            <a:p>
              <a:pPr algn="ctr" defTabSz="581856"/>
              <a:endParaRPr lang="ru-RU" b="0">
                <a:solidFill>
                  <a:srgbClr val="000000"/>
                </a:solidFill>
              </a:endParaRPr>
            </a:p>
          </p:txBody>
        </p:sp>
      </p:grpSp>
      <p:grpSp>
        <p:nvGrpSpPr>
          <p:cNvPr id="307361" name="Group 457"/>
          <p:cNvGrpSpPr/>
          <p:nvPr/>
        </p:nvGrpSpPr>
        <p:grpSpPr>
          <a:xfrm>
            <a:off x="51030" y="1298634"/>
            <a:ext cx="1234849" cy="540033"/>
            <a:chOff x="131" y="2752"/>
            <a:chExt cx="1089" cy="635"/>
          </a:xfrm>
        </p:grpSpPr>
        <p:sp>
          <p:nvSpPr>
            <p:cNvPr id="307580" name="Rectangle 458"/>
            <p:cNvSpPr>
              <a:spLocks noChangeArrowheads="1"/>
            </p:cNvSpPr>
            <p:nvPr/>
          </p:nvSpPr>
          <p:spPr bwMode="auto">
            <a:xfrm>
              <a:off x="131" y="2979"/>
              <a:ext cx="1089" cy="408"/>
            </a:xfrm>
            <a:prstGeom prst="rect">
              <a:avLst/>
            </a:prstGeom>
            <a:solidFill>
              <a:srgbClr val="C0C0C0">
                <a:alpha val="89803"/>
              </a:srgb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lIns="91406" tIns="45703" rIns="91406" bIns="45703" anchor="ctr"/>
            <a:lstStyle/>
            <a:p>
              <a:pPr algn="ctr" defTabSz="815611"/>
              <a:r>
                <a:rPr lang="ru-RU" sz="800" b="0">
                  <a:solidFill>
                    <a:srgbClr val="000000"/>
                  </a:solidFill>
                  <a:latin typeface="Calibri" panose="020f05020202040a0204" pitchFamily="34" charset="0"/>
                </a:rPr>
                <a:t>ДПК Лукьяновского СП</a:t>
              </a:r>
            </a:p>
            <a:p>
              <a:pPr algn="ctr" defTabSz="815611"/>
              <a:r>
                <a:rPr lang="ru-RU" sz="800" b="0">
                  <a:solidFill>
                    <a:srgbClr val="000000"/>
                  </a:solidFill>
                  <a:latin typeface="Calibri" panose="020f05020202040a0204" pitchFamily="34" charset="0"/>
                </a:rPr>
                <a:t>Расстояние - 10 км,</a:t>
              </a:r>
            </a:p>
            <a:p>
              <a:pPr algn="ctr" defTabSz="815611"/>
              <a:r>
                <a:rPr lang="ru-RU" sz="800" b="0">
                  <a:solidFill>
                    <a:srgbClr val="000000"/>
                  </a:solidFill>
                  <a:latin typeface="Calibri" panose="020f05020202040a0204" pitchFamily="34" charset="0"/>
                </a:rPr>
                <a:t>с. Лукьяновка</a:t>
              </a:r>
            </a:p>
          </p:txBody>
        </p:sp>
        <p:grpSp>
          <p:nvGrpSpPr>
            <p:cNvPr id="307581" name="Group 60"/>
            <p:cNvGrpSpPr/>
            <p:nvPr/>
          </p:nvGrpSpPr>
          <p:grpSpPr>
            <a:xfrm>
              <a:off x="176" y="2752"/>
              <a:ext cx="435" cy="245"/>
              <a:chOff x="4860" y="4199"/>
              <a:chExt cx="219" cy="229"/>
            </a:xfrm>
          </p:grpSpPr>
          <p:grpSp>
            <p:nvGrpSpPr>
              <p:cNvPr id="307582" name="Group 61"/>
              <p:cNvGrpSpPr/>
              <p:nvPr/>
            </p:nvGrpSpPr>
            <p:grpSpPr>
              <a:xfrm>
                <a:off x="4902" y="4218"/>
                <a:ext cx="140" cy="210"/>
                <a:chOff x="1766" y="5636"/>
                <a:chExt cx="240" cy="318"/>
              </a:xfrm>
            </p:grpSpPr>
            <p:grpSp>
              <p:nvGrpSpPr>
                <p:cNvPr id="307584" name="Group 62"/>
                <p:cNvGrpSpPr/>
                <p:nvPr/>
              </p:nvGrpSpPr>
              <p:grpSpPr>
                <a:xfrm>
                  <a:off x="1766" y="5636"/>
                  <a:ext cx="240" cy="318"/>
                  <a:chOff x="3168" y="192"/>
                  <a:chExt cx="240" cy="672"/>
                </a:xfrm>
              </p:grpSpPr>
              <p:sp>
                <p:nvSpPr>
                  <p:cNvPr id="307586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68" y="192"/>
                    <a:ext cx="0" cy="67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7587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3175" y="192"/>
                    <a:ext cx="231" cy="8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7588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77" y="478"/>
                    <a:ext cx="231" cy="98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7589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00" y="279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ru-RU" sz="3500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307585" name="Freeform 67"/>
                <p:cNvSpPr/>
                <p:nvPr/>
              </p:nvSpPr>
              <p:spPr bwMode="auto">
                <a:xfrm>
                  <a:off x="1780" y="5650"/>
                  <a:ext cx="219" cy="159"/>
                </a:xfrm>
                <a:custGeom>
                  <a:gdLst>
                    <a:gd name="T0" fmla="*/ 0 w 291"/>
                    <a:gd name="T1" fmla="*/ 0 h 159"/>
                    <a:gd name="T2" fmla="*/ 0 w 291"/>
                    <a:gd name="T3" fmla="*/ 159 h 159"/>
                    <a:gd name="T4" fmla="*/ 2 w 291"/>
                    <a:gd name="T5" fmla="*/ 114 h 159"/>
                    <a:gd name="T6" fmla="*/ 2 w 291"/>
                    <a:gd name="T7" fmla="*/ 39 h 159"/>
                    <a:gd name="T8" fmla="*/ 0 w 291"/>
                    <a:gd name="T9" fmla="*/ 0 h 1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1"/>
                    <a:gd name="T16" fmla="*/ 0 h 159"/>
                    <a:gd name="T17" fmla="*/ 291 w 291"/>
                    <a:gd name="T18" fmla="*/ 159 h 159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1" h="159">
                      <a:moveTo>
                        <a:pt x="0" y="0"/>
                      </a:moveTo>
                      <a:lnTo>
                        <a:pt x="0" y="159"/>
                      </a:lnTo>
                      <a:lnTo>
                        <a:pt x="291" y="114"/>
                      </a:lnTo>
                      <a:lnTo>
                        <a:pt x="291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FF"/>
                </a:solidFill>
                <a:ln w="9525">
                  <a:noFill/>
                  <a:miter lim="800000"/>
                </a:ln>
              </p:spPr>
              <p:txBody>
                <a:bodyPr wrap="none" lIns="91087" tIns="45543" rIns="91087" bIns="45543"/>
                <a:lstStyle/>
                <a:p>
                  <a:pPr defTabSz="813587"/>
                  <a:endParaRPr lang="ru-RU" sz="22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07583" name="Text Box 68"/>
              <p:cNvSpPr txBox="1">
                <a:spLocks noChangeArrowheads="1"/>
              </p:cNvSpPr>
              <p:nvPr/>
            </p:nvSpPr>
            <p:spPr bwMode="auto">
              <a:xfrm>
                <a:off x="4860" y="4199"/>
                <a:ext cx="219" cy="2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85096" tIns="42550" rIns="85096" bIns="42550">
                <a:spAutoFit/>
              </a:bodyPr>
              <a:lstStyle/>
              <a:p>
                <a:pPr algn="ctr" defTabSz="760966" eaLnBrk="0" hangingPunct="0"/>
                <a:r>
                  <a:rPr lang="ru-RU" sz="700">
                    <a:solidFill>
                      <a:srgbClr val="000000"/>
                    </a:solidFill>
                  </a:rPr>
                  <a:t>ДПК</a:t>
                </a:r>
              </a:p>
            </p:txBody>
          </p:sp>
        </p:grpSp>
      </p:grpSp>
      <p:sp>
        <p:nvSpPr>
          <p:cNvPr id="307362" name="Text Box 172"/>
          <p:cNvSpPr txBox="1">
            <a:spLocks noChangeArrowheads="1"/>
          </p:cNvSpPr>
          <p:nvPr/>
        </p:nvSpPr>
        <p:spPr bwMode="auto">
          <a:xfrm>
            <a:off x="6711726" y="852149"/>
            <a:ext cx="2395992" cy="29625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lIns="49549" tIns="24774" rIns="49549" bIns="24774">
            <a:spAutoFit/>
          </a:bodyPr>
          <a:lstStyle/>
          <a:p>
            <a:pPr algn="ctr"/>
            <a:r>
              <a:rPr lang="ru-RU" sz="800"/>
              <a:t>Потенциально-опасные объекты</a:t>
            </a:r>
          </a:p>
          <a:p>
            <a:pPr algn="ctr"/>
            <a:r>
              <a:rPr lang="ru-RU" sz="800" u="sng">
                <a:solidFill>
                  <a:srgbClr val="FF0000"/>
                </a:solidFill>
              </a:rPr>
              <a:t>отсутствуют</a:t>
            </a:r>
            <a:endParaRPr lang="ru-RU" sz="800">
              <a:solidFill>
                <a:srgbClr val="FF0000"/>
              </a:solidFill>
            </a:endParaRPr>
          </a:p>
        </p:txBody>
      </p:sp>
      <p:sp>
        <p:nvSpPr>
          <p:cNvPr id="307366" name="AutoShape 61"/>
          <p:cNvSpPr>
            <a:spLocks noChangeArrowheads="1"/>
          </p:cNvSpPr>
          <p:nvPr/>
        </p:nvSpPr>
        <p:spPr bwMode="auto">
          <a:xfrm>
            <a:off x="2154466" y="1779662"/>
            <a:ext cx="1336902" cy="567938"/>
          </a:xfrm>
          <a:prstGeom prst="wedgeRectCallout">
            <a:avLst>
              <a:gd name="adj1" fmla="val -18194"/>
              <a:gd name="adj2" fmla="val 86380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Детский сад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Вместимость – 240 чел. 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Характеристика здания: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2-х этажное, бетонное</a:t>
            </a:r>
          </a:p>
          <a:p>
            <a:pPr algn="ctr" defTabSz="898588"/>
            <a:r>
              <a:rPr lang="ru-RU" sz="600" b="0" i="1" err="1">
                <a:solidFill>
                  <a:srgbClr val="000000"/>
                </a:solidFill>
              </a:rPr>
              <a:t>Рук.Склярова М.В. 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тел. (38159) 2-16-36</a:t>
            </a:r>
          </a:p>
        </p:txBody>
      </p:sp>
      <p:sp>
        <p:nvSpPr>
          <p:cNvPr id="307367" name="AutoShape 61"/>
          <p:cNvSpPr>
            <a:spLocks noChangeArrowheads="1"/>
          </p:cNvSpPr>
          <p:nvPr/>
        </p:nvSpPr>
        <p:spPr bwMode="auto">
          <a:xfrm>
            <a:off x="3800928" y="2263044"/>
            <a:ext cx="925286" cy="154781"/>
          </a:xfrm>
          <a:prstGeom prst="wedgeRectCallout">
            <a:avLst>
              <a:gd name="adj1" fmla="val -41301"/>
              <a:gd name="adj2" fmla="val 487361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Котельная</a:t>
            </a:r>
          </a:p>
        </p:txBody>
      </p:sp>
      <p:sp>
        <p:nvSpPr>
          <p:cNvPr id="307368" name="AutoShape 61"/>
          <p:cNvSpPr>
            <a:spLocks noChangeArrowheads="1"/>
          </p:cNvSpPr>
          <p:nvPr/>
        </p:nvSpPr>
        <p:spPr bwMode="auto">
          <a:xfrm>
            <a:off x="7040564" y="2224774"/>
            <a:ext cx="925286" cy="154781"/>
          </a:xfrm>
          <a:prstGeom prst="wedgeRectCallout">
            <a:avLst>
              <a:gd name="adj1" fmla="val -151227"/>
              <a:gd name="adj2" fmla="val 50551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Котельная</a:t>
            </a:r>
          </a:p>
        </p:txBody>
      </p:sp>
      <p:sp>
        <p:nvSpPr>
          <p:cNvPr id="307369" name="AutoShape 61"/>
          <p:cNvSpPr>
            <a:spLocks noChangeArrowheads="1"/>
          </p:cNvSpPr>
          <p:nvPr/>
        </p:nvSpPr>
        <p:spPr bwMode="auto">
          <a:xfrm>
            <a:off x="4572006" y="3767481"/>
            <a:ext cx="1182687" cy="386102"/>
          </a:xfrm>
          <a:prstGeom prst="wedgeRectCallout">
            <a:avLst>
              <a:gd name="adj1" fmla="val 87968"/>
              <a:gd name="adj2" fmla="val 13875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Администрация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Характеристика здания: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3-х этажное, кирпичное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тел. 8(38159)2-14-00</a:t>
            </a:r>
          </a:p>
        </p:txBody>
      </p:sp>
      <p:sp>
        <p:nvSpPr>
          <p:cNvPr id="307370" name="Прямоугольник 55"/>
          <p:cNvSpPr>
            <a:spLocks noChangeArrowheads="1"/>
          </p:cNvSpPr>
          <p:nvPr/>
        </p:nvSpPr>
        <p:spPr bwMode="auto">
          <a:xfrm>
            <a:off x="2360844" y="2880464"/>
            <a:ext cx="285750" cy="10715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sp>
        <p:nvSpPr>
          <p:cNvPr id="307371" name="Прямоугольник 51"/>
          <p:cNvSpPr>
            <a:spLocks noChangeArrowheads="1"/>
          </p:cNvSpPr>
          <p:nvPr/>
        </p:nvSpPr>
        <p:spPr bwMode="auto">
          <a:xfrm>
            <a:off x="2360846" y="2822632"/>
            <a:ext cx="874259" cy="172640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</a:ln>
        </p:spPr>
        <p:txBody>
          <a:bodyPr lIns="81542" tIns="40774" rIns="81542" bIns="40774" anchor="ctr"/>
          <a:lstStyle/>
          <a:p>
            <a:pPr algn="ctr" defTabSz="813587"/>
            <a:endParaRPr lang="ru-RU" b="0">
              <a:solidFill>
                <a:srgbClr val="FFFFFF"/>
              </a:solidFill>
              <a:latin typeface="Calibri" panose="020f05020202040a0204" pitchFamily="34" charset="0"/>
            </a:endParaRPr>
          </a:p>
        </p:txBody>
      </p:sp>
      <p:grpSp>
        <p:nvGrpSpPr>
          <p:cNvPr id="307372" name="Group 156"/>
          <p:cNvGrpSpPr/>
          <p:nvPr/>
        </p:nvGrpSpPr>
        <p:grpSpPr>
          <a:xfrm>
            <a:off x="2411873" y="2803072"/>
            <a:ext cx="515937" cy="193902"/>
            <a:chOff x="3350" y="2525"/>
            <a:chExt cx="455" cy="227"/>
          </a:xfrm>
        </p:grpSpPr>
        <p:sp>
          <p:nvSpPr>
            <p:cNvPr id="307545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6869" tIns="16869" rIns="16869" bIns="16869"/>
            <a:lstStyle/>
            <a:p>
              <a:pPr algn="ctr" defTabSz="581856"/>
              <a:r>
                <a:rPr lang="ru-RU" sz="500">
                  <a:solidFill>
                    <a:srgbClr val="000000"/>
                  </a:solidFill>
                </a:rPr>
                <a:t>ЦРБ</a:t>
              </a:r>
            </a:p>
            <a:p>
              <a:pPr algn="ctr" defTabSz="581856"/>
              <a:r>
                <a:rPr lang="ru-RU" sz="500">
                  <a:solidFill>
                    <a:srgbClr val="000000"/>
                  </a:solidFill>
                </a:rPr>
                <a:t> 105</a:t>
              </a:r>
            </a:p>
          </p:txBody>
        </p:sp>
        <p:grpSp>
          <p:nvGrpSpPr>
            <p:cNvPr id="307546" name="Group 56"/>
            <p:cNvGrpSpPr/>
            <p:nvPr/>
          </p:nvGrpSpPr>
          <p:grpSpPr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30754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</a:ln>
            </p:spPr>
            <p:txBody>
              <a:bodyPr lIns="121380" tIns="60691" rIns="121380" bIns="60691"/>
              <a:lstStyle/>
              <a:p>
                <a:pPr algn="ctr" defTabSz="581856"/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0754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 sz="3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0754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 sz="35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07550" name="Group 60"/>
              <p:cNvGrpSpPr/>
              <p:nvPr/>
            </p:nvGrpSpPr>
            <p:grpSpPr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30755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7552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 sz="350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307373" name="Text Box 1800"/>
          <p:cNvSpPr txBox="1">
            <a:spLocks noChangeArrowheads="1"/>
          </p:cNvSpPr>
          <p:nvPr/>
        </p:nvSpPr>
        <p:spPr bwMode="auto">
          <a:xfrm>
            <a:off x="2264420" y="901911"/>
            <a:ext cx="2518455" cy="43944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lIns="69441" tIns="34719" rIns="69441" bIns="34719">
            <a:spAutoFit/>
          </a:bodyPr>
          <a:lstStyle/>
          <a:p>
            <a:pPr algn="ctr" defTabSz="815611"/>
            <a:r>
              <a:rPr lang="ru-RU" sz="800">
                <a:solidFill>
                  <a:srgbClr val="000000"/>
                </a:solidFill>
                <a:latin typeface="Arial"/>
              </a:rPr>
              <a:t>По территории населенного пункта магистральные нефте,- газо,-продуктопроводы не проходят</a:t>
            </a:r>
          </a:p>
        </p:txBody>
      </p:sp>
      <p:sp>
        <p:nvSpPr>
          <p:cNvPr id="307374" name="Rectangle 579"/>
          <p:cNvSpPr>
            <a:spLocks noChangeArrowheads="1"/>
          </p:cNvSpPr>
          <p:nvPr/>
        </p:nvSpPr>
        <p:spPr bwMode="auto">
          <a:xfrm>
            <a:off x="5343071" y="3111785"/>
            <a:ext cx="1909536" cy="192201"/>
          </a:xfrm>
          <a:prstGeom prst="rect">
            <a:avLst/>
          </a:prstGeom>
          <a:solidFill>
            <a:srgbClr val="99CC00">
              <a:alpha val="4588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41571" tIns="20785" rIns="41571" bIns="20785" anchor="ctr"/>
          <a:lstStyle/>
          <a:p>
            <a:pPr algn="ctr" defTabSz="416911"/>
            <a:r>
              <a:rPr lang="ru-RU" sz="600" b="0">
                <a:solidFill>
                  <a:srgbClr val="000000"/>
                </a:solidFill>
                <a:latin typeface="Arial"/>
              </a:rPr>
              <a:t>Водоемы для забора воды отсутствуют </a:t>
            </a:r>
          </a:p>
        </p:txBody>
      </p:sp>
      <p:sp>
        <p:nvSpPr>
          <p:cNvPr id="307375" name="Rectangle 580"/>
          <p:cNvSpPr>
            <a:spLocks noChangeArrowheads="1"/>
          </p:cNvSpPr>
          <p:nvPr/>
        </p:nvSpPr>
        <p:spPr bwMode="auto">
          <a:xfrm>
            <a:off x="5343071" y="3343106"/>
            <a:ext cx="1909536" cy="191350"/>
          </a:xfrm>
          <a:prstGeom prst="rect">
            <a:avLst/>
          </a:prstGeom>
          <a:solidFill>
            <a:srgbClr val="99CC00">
              <a:alpha val="4588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41571" tIns="20785" rIns="41571" bIns="20785" anchor="ctr"/>
          <a:lstStyle/>
          <a:p>
            <a:pPr algn="ctr" defTabSz="416911"/>
            <a:r>
              <a:rPr lang="ru-RU" sz="600" b="0">
                <a:solidFill>
                  <a:srgbClr val="000000"/>
                </a:solidFill>
                <a:latin typeface="Arial"/>
              </a:rPr>
              <a:t>Пожарные водоемы отсутствуют </a:t>
            </a:r>
          </a:p>
        </p:txBody>
      </p:sp>
      <p:sp>
        <p:nvSpPr>
          <p:cNvPr id="307376" name="Rectangle 581"/>
          <p:cNvSpPr>
            <a:spLocks noChangeArrowheads="1"/>
          </p:cNvSpPr>
          <p:nvPr/>
        </p:nvSpPr>
        <p:spPr bwMode="auto">
          <a:xfrm>
            <a:off x="43756" y="1989198"/>
            <a:ext cx="1909536" cy="192201"/>
          </a:xfrm>
          <a:prstGeom prst="rect">
            <a:avLst/>
          </a:prstGeom>
          <a:solidFill>
            <a:srgbClr val="3366FF">
              <a:alpha val="4588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41571" tIns="20785" rIns="41571" bIns="20785" anchor="ctr"/>
          <a:lstStyle/>
          <a:p>
            <a:pPr algn="ctr" defTabSz="416911"/>
            <a:r>
              <a:rPr lang="ru-RU" sz="1000">
                <a:solidFill>
                  <a:srgbClr val="000000"/>
                </a:solidFill>
                <a:latin typeface="Arial"/>
              </a:rPr>
              <a:t>Водоемы отсутствуют</a:t>
            </a:r>
          </a:p>
        </p:txBody>
      </p:sp>
      <p:sp>
        <p:nvSpPr>
          <p:cNvPr id="307377" name="Rectangle 611"/>
          <p:cNvSpPr>
            <a:spLocks noChangeArrowheads="1"/>
          </p:cNvSpPr>
          <p:nvPr/>
        </p:nvSpPr>
        <p:spPr bwMode="auto">
          <a:xfrm>
            <a:off x="2" y="4847545"/>
            <a:ext cx="3235099" cy="192201"/>
          </a:xfrm>
          <a:prstGeom prst="rect">
            <a:avLst/>
          </a:prstGeom>
          <a:solidFill>
            <a:srgbClr val="00FF00">
              <a:alpha val="4588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41571" tIns="20785" rIns="41571" bIns="20785" anchor="ctr"/>
          <a:lstStyle/>
          <a:p>
            <a:pPr algn="ctr" defTabSz="416911"/>
            <a:r>
              <a:rPr lang="ru-RU" sz="1000">
                <a:solidFill>
                  <a:srgbClr val="000000"/>
                </a:solidFill>
                <a:latin typeface="Arial"/>
              </a:rPr>
              <a:t>Лесные массивы на территории отсутствуют</a:t>
            </a:r>
          </a:p>
        </p:txBody>
      </p:sp>
      <p:sp>
        <p:nvSpPr>
          <p:cNvPr id="307378" name="Rectangle 18"/>
          <p:cNvSpPr>
            <a:spLocks noChangeArrowheads="1"/>
          </p:cNvSpPr>
          <p:nvPr/>
        </p:nvSpPr>
        <p:spPr bwMode="auto">
          <a:xfrm>
            <a:off x="4572002" y="1317344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79" name="Rectangle 18"/>
          <p:cNvSpPr>
            <a:spLocks noChangeArrowheads="1"/>
          </p:cNvSpPr>
          <p:nvPr/>
        </p:nvSpPr>
        <p:spPr bwMode="auto">
          <a:xfrm>
            <a:off x="5086805" y="133775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0" name="Rectangle 18"/>
          <p:cNvSpPr>
            <a:spLocks noChangeArrowheads="1"/>
          </p:cNvSpPr>
          <p:nvPr/>
        </p:nvSpPr>
        <p:spPr bwMode="auto">
          <a:xfrm>
            <a:off x="5549448" y="133775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1" name="Rectangle 18"/>
          <p:cNvSpPr>
            <a:spLocks noChangeArrowheads="1"/>
          </p:cNvSpPr>
          <p:nvPr/>
        </p:nvSpPr>
        <p:spPr bwMode="auto">
          <a:xfrm>
            <a:off x="6012090" y="1337755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2" name="Rectangle 18"/>
          <p:cNvSpPr>
            <a:spLocks noChangeArrowheads="1"/>
          </p:cNvSpPr>
          <p:nvPr/>
        </p:nvSpPr>
        <p:spPr bwMode="auto">
          <a:xfrm>
            <a:off x="6423707" y="133775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3" name="Rectangle 18"/>
          <p:cNvSpPr>
            <a:spLocks noChangeArrowheads="1"/>
          </p:cNvSpPr>
          <p:nvPr/>
        </p:nvSpPr>
        <p:spPr bwMode="auto">
          <a:xfrm>
            <a:off x="4623027" y="1587784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4" name="Rectangle 18"/>
          <p:cNvSpPr>
            <a:spLocks noChangeArrowheads="1"/>
          </p:cNvSpPr>
          <p:nvPr/>
        </p:nvSpPr>
        <p:spPr bwMode="auto">
          <a:xfrm>
            <a:off x="5137835" y="1607346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5" name="Rectangle 18"/>
          <p:cNvSpPr>
            <a:spLocks noChangeArrowheads="1"/>
          </p:cNvSpPr>
          <p:nvPr/>
        </p:nvSpPr>
        <p:spPr bwMode="auto">
          <a:xfrm>
            <a:off x="5600474" y="160734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6" name="Rectangle 18"/>
          <p:cNvSpPr>
            <a:spLocks noChangeArrowheads="1"/>
          </p:cNvSpPr>
          <p:nvPr/>
        </p:nvSpPr>
        <p:spPr bwMode="auto">
          <a:xfrm>
            <a:off x="6063116" y="160734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7" name="Rectangle 18"/>
          <p:cNvSpPr>
            <a:spLocks noChangeArrowheads="1"/>
          </p:cNvSpPr>
          <p:nvPr/>
        </p:nvSpPr>
        <p:spPr bwMode="auto">
          <a:xfrm>
            <a:off x="6474733" y="160734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8" name="Rectangle 18"/>
          <p:cNvSpPr>
            <a:spLocks noChangeArrowheads="1"/>
          </p:cNvSpPr>
          <p:nvPr/>
        </p:nvSpPr>
        <p:spPr bwMode="auto">
          <a:xfrm>
            <a:off x="4829404" y="1934768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89" name="Rectangle 18"/>
          <p:cNvSpPr>
            <a:spLocks noChangeArrowheads="1"/>
          </p:cNvSpPr>
          <p:nvPr/>
        </p:nvSpPr>
        <p:spPr bwMode="auto">
          <a:xfrm>
            <a:off x="5343072" y="1954327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0" name="Rectangle 18"/>
          <p:cNvSpPr>
            <a:spLocks noChangeArrowheads="1"/>
          </p:cNvSpPr>
          <p:nvPr/>
        </p:nvSpPr>
        <p:spPr bwMode="auto">
          <a:xfrm>
            <a:off x="5961069" y="1954327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1" name="Rectangle 18"/>
          <p:cNvSpPr>
            <a:spLocks noChangeArrowheads="1"/>
          </p:cNvSpPr>
          <p:nvPr/>
        </p:nvSpPr>
        <p:spPr bwMode="auto">
          <a:xfrm>
            <a:off x="6474733" y="197473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2" name="AutoShape 61"/>
          <p:cNvSpPr>
            <a:spLocks noChangeArrowheads="1"/>
          </p:cNvSpPr>
          <p:nvPr/>
        </p:nvSpPr>
        <p:spPr bwMode="auto">
          <a:xfrm>
            <a:off x="5332872" y="1761275"/>
            <a:ext cx="1336901" cy="540033"/>
          </a:xfrm>
          <a:prstGeom prst="wedgeRectCallout">
            <a:avLst>
              <a:gd name="adj1" fmla="val -77903"/>
              <a:gd name="adj2" fmla="val 104014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Школа № 1 (11 классов)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Вместимость – 900 чел.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Характеристика здания: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3-х этажное, бетонное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Рук. Фролдова Е.В.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тел. (38159) 2-13-58</a:t>
            </a:r>
          </a:p>
        </p:txBody>
      </p:sp>
      <p:sp>
        <p:nvSpPr>
          <p:cNvPr id="307393" name="Rectangle 18"/>
          <p:cNvSpPr>
            <a:spLocks noChangeArrowheads="1"/>
          </p:cNvSpPr>
          <p:nvPr/>
        </p:nvSpPr>
        <p:spPr bwMode="auto">
          <a:xfrm>
            <a:off x="7116536" y="1993448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4" name="Rectangle 18"/>
          <p:cNvSpPr>
            <a:spLocks noChangeArrowheads="1"/>
          </p:cNvSpPr>
          <p:nvPr/>
        </p:nvSpPr>
        <p:spPr bwMode="auto">
          <a:xfrm>
            <a:off x="7528152" y="1993448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5" name="Rectangle 18"/>
          <p:cNvSpPr>
            <a:spLocks noChangeArrowheads="1"/>
          </p:cNvSpPr>
          <p:nvPr/>
        </p:nvSpPr>
        <p:spPr bwMode="auto">
          <a:xfrm>
            <a:off x="7452180" y="2571752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6" name="Rectangle 18"/>
          <p:cNvSpPr>
            <a:spLocks noChangeArrowheads="1"/>
          </p:cNvSpPr>
          <p:nvPr/>
        </p:nvSpPr>
        <p:spPr bwMode="auto">
          <a:xfrm>
            <a:off x="7452180" y="2803073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7" name="Rectangle 18"/>
          <p:cNvSpPr>
            <a:spLocks noChangeArrowheads="1"/>
          </p:cNvSpPr>
          <p:nvPr/>
        </p:nvSpPr>
        <p:spPr bwMode="auto">
          <a:xfrm>
            <a:off x="7040563" y="2571752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8" name="Rectangle 18"/>
          <p:cNvSpPr>
            <a:spLocks noChangeArrowheads="1"/>
          </p:cNvSpPr>
          <p:nvPr/>
        </p:nvSpPr>
        <p:spPr bwMode="auto">
          <a:xfrm>
            <a:off x="7040563" y="2803073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399" name="Rectangle 18"/>
          <p:cNvSpPr>
            <a:spLocks noChangeArrowheads="1"/>
          </p:cNvSpPr>
          <p:nvPr/>
        </p:nvSpPr>
        <p:spPr bwMode="auto">
          <a:xfrm>
            <a:off x="6577922" y="257175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00" name="Rectangle 18"/>
          <p:cNvSpPr>
            <a:spLocks noChangeArrowheads="1"/>
          </p:cNvSpPr>
          <p:nvPr/>
        </p:nvSpPr>
        <p:spPr bwMode="auto">
          <a:xfrm>
            <a:off x="6577922" y="2803073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01" name="Rectangle 18"/>
          <p:cNvSpPr>
            <a:spLocks noChangeArrowheads="1"/>
          </p:cNvSpPr>
          <p:nvPr/>
        </p:nvSpPr>
        <p:spPr bwMode="auto">
          <a:xfrm>
            <a:off x="6014362" y="2513921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02" name="Rectangle 18"/>
          <p:cNvSpPr>
            <a:spLocks noChangeArrowheads="1"/>
          </p:cNvSpPr>
          <p:nvPr/>
        </p:nvSpPr>
        <p:spPr bwMode="auto">
          <a:xfrm>
            <a:off x="5806850" y="284219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03" name="Rectangle 18"/>
          <p:cNvSpPr>
            <a:spLocks noChangeArrowheads="1"/>
          </p:cNvSpPr>
          <p:nvPr/>
        </p:nvSpPr>
        <p:spPr bwMode="auto">
          <a:xfrm>
            <a:off x="5497287" y="2494361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04" name="Rectangle 18"/>
          <p:cNvSpPr>
            <a:spLocks noChangeArrowheads="1"/>
          </p:cNvSpPr>
          <p:nvPr/>
        </p:nvSpPr>
        <p:spPr bwMode="auto">
          <a:xfrm>
            <a:off x="5293180" y="284729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39" name="Rectangle 18"/>
          <p:cNvSpPr>
            <a:spLocks noChangeArrowheads="1"/>
          </p:cNvSpPr>
          <p:nvPr/>
        </p:nvSpPr>
        <p:spPr bwMode="auto">
          <a:xfrm>
            <a:off x="4108226" y="253348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0" name="Rectangle 18"/>
          <p:cNvSpPr>
            <a:spLocks noChangeArrowheads="1"/>
          </p:cNvSpPr>
          <p:nvPr/>
        </p:nvSpPr>
        <p:spPr bwMode="auto">
          <a:xfrm>
            <a:off x="3594554" y="2538585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1" name="Rectangle 18"/>
          <p:cNvSpPr>
            <a:spLocks noChangeArrowheads="1"/>
          </p:cNvSpPr>
          <p:nvPr/>
        </p:nvSpPr>
        <p:spPr bwMode="auto">
          <a:xfrm>
            <a:off x="4159251" y="3299733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2" name="Rectangle 18"/>
          <p:cNvSpPr>
            <a:spLocks noChangeArrowheads="1"/>
          </p:cNvSpPr>
          <p:nvPr/>
        </p:nvSpPr>
        <p:spPr bwMode="auto">
          <a:xfrm>
            <a:off x="3646719" y="3304838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3" name="Rectangle 18"/>
          <p:cNvSpPr>
            <a:spLocks noChangeArrowheads="1"/>
          </p:cNvSpPr>
          <p:nvPr/>
        </p:nvSpPr>
        <p:spPr bwMode="auto">
          <a:xfrm>
            <a:off x="4313465" y="356932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4" name="Rectangle 18"/>
          <p:cNvSpPr>
            <a:spLocks noChangeArrowheads="1"/>
          </p:cNvSpPr>
          <p:nvPr/>
        </p:nvSpPr>
        <p:spPr bwMode="auto">
          <a:xfrm>
            <a:off x="3800931" y="3574427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5" name="Rectangle 18"/>
          <p:cNvSpPr>
            <a:spLocks noChangeArrowheads="1"/>
          </p:cNvSpPr>
          <p:nvPr/>
        </p:nvSpPr>
        <p:spPr bwMode="auto">
          <a:xfrm>
            <a:off x="2873375" y="3608447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6" name="Rectangle 18"/>
          <p:cNvSpPr>
            <a:spLocks noChangeArrowheads="1"/>
          </p:cNvSpPr>
          <p:nvPr/>
        </p:nvSpPr>
        <p:spPr bwMode="auto">
          <a:xfrm>
            <a:off x="2360841" y="3613548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7" name="Rectangle 18"/>
          <p:cNvSpPr>
            <a:spLocks noChangeArrowheads="1"/>
          </p:cNvSpPr>
          <p:nvPr/>
        </p:nvSpPr>
        <p:spPr bwMode="auto">
          <a:xfrm>
            <a:off x="2925537" y="3227448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8" name="Rectangle 18"/>
          <p:cNvSpPr>
            <a:spLocks noChangeArrowheads="1"/>
          </p:cNvSpPr>
          <p:nvPr/>
        </p:nvSpPr>
        <p:spPr bwMode="auto">
          <a:xfrm>
            <a:off x="2411868" y="3232549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49" name="Rectangle 18"/>
          <p:cNvSpPr>
            <a:spLocks noChangeArrowheads="1"/>
          </p:cNvSpPr>
          <p:nvPr/>
        </p:nvSpPr>
        <p:spPr bwMode="auto">
          <a:xfrm>
            <a:off x="2925537" y="2841343"/>
            <a:ext cx="283482" cy="11651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0" name="Rectangle 18"/>
          <p:cNvSpPr>
            <a:spLocks noChangeArrowheads="1"/>
          </p:cNvSpPr>
          <p:nvPr/>
        </p:nvSpPr>
        <p:spPr bwMode="auto">
          <a:xfrm>
            <a:off x="2990171" y="2576003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1" name="Rectangle 18"/>
          <p:cNvSpPr>
            <a:spLocks noChangeArrowheads="1"/>
          </p:cNvSpPr>
          <p:nvPr/>
        </p:nvSpPr>
        <p:spPr bwMode="auto">
          <a:xfrm>
            <a:off x="3605899" y="194157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2" name="Rectangle 18"/>
          <p:cNvSpPr>
            <a:spLocks noChangeArrowheads="1"/>
          </p:cNvSpPr>
          <p:nvPr/>
        </p:nvSpPr>
        <p:spPr bwMode="auto">
          <a:xfrm>
            <a:off x="4121832" y="1956028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3" name="Rectangle 18"/>
          <p:cNvSpPr>
            <a:spLocks noChangeArrowheads="1"/>
          </p:cNvSpPr>
          <p:nvPr/>
        </p:nvSpPr>
        <p:spPr bwMode="auto">
          <a:xfrm>
            <a:off x="3540126" y="421906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4" name="Rectangle 18"/>
          <p:cNvSpPr>
            <a:spLocks noChangeArrowheads="1"/>
          </p:cNvSpPr>
          <p:nvPr/>
        </p:nvSpPr>
        <p:spPr bwMode="auto">
          <a:xfrm>
            <a:off x="3912055" y="4216514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5" name="Rectangle 18"/>
          <p:cNvSpPr>
            <a:spLocks noChangeArrowheads="1"/>
          </p:cNvSpPr>
          <p:nvPr/>
        </p:nvSpPr>
        <p:spPr bwMode="auto">
          <a:xfrm>
            <a:off x="4316870" y="4219919"/>
            <a:ext cx="283482" cy="116512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6" name="Rectangle 18"/>
          <p:cNvSpPr>
            <a:spLocks noChangeArrowheads="1"/>
          </p:cNvSpPr>
          <p:nvPr/>
        </p:nvSpPr>
        <p:spPr bwMode="auto">
          <a:xfrm>
            <a:off x="4725084" y="4226720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7" name="Rectangle 18"/>
          <p:cNvSpPr>
            <a:spLocks noChangeArrowheads="1"/>
          </p:cNvSpPr>
          <p:nvPr/>
        </p:nvSpPr>
        <p:spPr bwMode="auto">
          <a:xfrm>
            <a:off x="5214939" y="4226720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8" name="Rectangle 18"/>
          <p:cNvSpPr>
            <a:spLocks noChangeArrowheads="1"/>
          </p:cNvSpPr>
          <p:nvPr/>
        </p:nvSpPr>
        <p:spPr bwMode="auto">
          <a:xfrm>
            <a:off x="1400402" y="2509671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59" name="Rectangle 18"/>
          <p:cNvSpPr>
            <a:spLocks noChangeArrowheads="1"/>
          </p:cNvSpPr>
          <p:nvPr/>
        </p:nvSpPr>
        <p:spPr bwMode="auto">
          <a:xfrm>
            <a:off x="1393599" y="2193304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0" name="Rectangle 18"/>
          <p:cNvSpPr>
            <a:spLocks noChangeArrowheads="1"/>
          </p:cNvSpPr>
          <p:nvPr/>
        </p:nvSpPr>
        <p:spPr bwMode="auto">
          <a:xfrm>
            <a:off x="1385661" y="1842919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1" name="Rectangle 18"/>
          <p:cNvSpPr>
            <a:spLocks noChangeArrowheads="1"/>
          </p:cNvSpPr>
          <p:nvPr/>
        </p:nvSpPr>
        <p:spPr bwMode="auto">
          <a:xfrm>
            <a:off x="1393599" y="1552066"/>
            <a:ext cx="131536" cy="17008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2" name="Rectangle 18"/>
          <p:cNvSpPr>
            <a:spLocks noChangeArrowheads="1"/>
          </p:cNvSpPr>
          <p:nvPr/>
        </p:nvSpPr>
        <p:spPr bwMode="auto">
          <a:xfrm>
            <a:off x="1953759" y="2478203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3" name="Rectangle 18"/>
          <p:cNvSpPr>
            <a:spLocks noChangeArrowheads="1"/>
          </p:cNvSpPr>
          <p:nvPr/>
        </p:nvSpPr>
        <p:spPr bwMode="auto">
          <a:xfrm>
            <a:off x="1961696" y="2187351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4" name="Rectangle 18"/>
          <p:cNvSpPr>
            <a:spLocks noChangeArrowheads="1"/>
          </p:cNvSpPr>
          <p:nvPr/>
        </p:nvSpPr>
        <p:spPr bwMode="auto">
          <a:xfrm>
            <a:off x="1277938" y="3148354"/>
            <a:ext cx="131536" cy="17008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5" name="Rectangle 18"/>
          <p:cNvSpPr>
            <a:spLocks noChangeArrowheads="1"/>
          </p:cNvSpPr>
          <p:nvPr/>
        </p:nvSpPr>
        <p:spPr bwMode="auto">
          <a:xfrm>
            <a:off x="1285874" y="2858353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6" name="Rectangle 18"/>
          <p:cNvSpPr>
            <a:spLocks noChangeArrowheads="1"/>
          </p:cNvSpPr>
          <p:nvPr/>
        </p:nvSpPr>
        <p:spPr bwMode="auto">
          <a:xfrm>
            <a:off x="1939018" y="1819958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7" name="Rectangle 18"/>
          <p:cNvSpPr>
            <a:spLocks noChangeArrowheads="1"/>
          </p:cNvSpPr>
          <p:nvPr/>
        </p:nvSpPr>
        <p:spPr bwMode="auto">
          <a:xfrm>
            <a:off x="1732646" y="1535057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68" name="AutoShape 166"/>
          <p:cNvSpPr>
            <a:spLocks noChangeArrowheads="1"/>
          </p:cNvSpPr>
          <p:nvPr/>
        </p:nvSpPr>
        <p:spPr bwMode="auto">
          <a:xfrm>
            <a:off x="48766" y="2517323"/>
            <a:ext cx="1595437" cy="644636"/>
          </a:xfrm>
          <a:prstGeom prst="wedgeRectCallout">
            <a:avLst>
              <a:gd name="adj1" fmla="val 107287"/>
              <a:gd name="adj2" fmla="val 9505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</a:ln>
        </p:spPr>
        <p:txBody>
          <a:bodyPr lIns="81302" tIns="40662" rIns="81302" bIns="40662"/>
          <a:lstStyle/>
          <a:p>
            <a:pPr algn="ctr" defTabSz="815611"/>
            <a:r>
              <a:rPr lang="ru-RU" sz="900" u="sng">
                <a:solidFill>
                  <a:srgbClr val="000000"/>
                </a:solidFill>
                <a:latin typeface="Calibri" panose="020f05020202040a0204" pitchFamily="34" charset="0"/>
              </a:rPr>
              <a:t>     ЦРБ       </a:t>
            </a:r>
            <a:r>
              <a:rPr lang="ru-RU" sz="600" u="sng">
                <a:solidFill>
                  <a:srgbClr val="000000"/>
                </a:solidFill>
                <a:latin typeface="Calibri" panose="020f05020202040a0204" pitchFamily="34" charset="0"/>
              </a:rPr>
              <a:t>     </a:t>
            </a:r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                                                     р.п. Одесское, пер.Больничный,30</a:t>
            </a:r>
          </a:p>
          <a:p>
            <a:pPr algn="ctr" defTabSz="815611"/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главный врач – Кайданович Л.В., </a:t>
            </a:r>
          </a:p>
          <a:p>
            <a:pPr algn="ctr" defTabSz="815611"/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раб. тел.  8-381-59-21-236, </a:t>
            </a:r>
          </a:p>
          <a:p>
            <a:pPr algn="ctr" defTabSz="815611"/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моб. тел. 8-913-68-54-844, </a:t>
            </a:r>
          </a:p>
          <a:p>
            <a:pPr algn="ctr" defTabSz="815611"/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тел. прием. покоя 8-381-53-2-17-18, </a:t>
            </a:r>
          </a:p>
          <a:p>
            <a:pPr algn="ctr" defTabSz="815611"/>
            <a:r>
              <a:rPr lang="ru-RU" sz="500">
                <a:solidFill>
                  <a:srgbClr val="000000"/>
                </a:solidFill>
                <a:latin typeface="Calibri" panose="020f05020202040a0204" pitchFamily="34" charset="0"/>
              </a:rPr>
              <a:t>число койко-мест-105.</a:t>
            </a:r>
          </a:p>
        </p:txBody>
      </p:sp>
      <p:sp>
        <p:nvSpPr>
          <p:cNvPr id="307469" name="Rectangle 1007"/>
          <p:cNvSpPr>
            <a:spLocks noChangeArrowheads="1"/>
          </p:cNvSpPr>
          <p:nvPr/>
        </p:nvSpPr>
        <p:spPr bwMode="auto">
          <a:xfrm>
            <a:off x="12475" y="3231697"/>
            <a:ext cx="2640920" cy="22663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</p:spPr>
        <p:txBody>
          <a:bodyPr lIns="41564" tIns="20783" rIns="41564" bIns="20783">
            <a:spAutoFit/>
          </a:bodyPr>
          <a:lstStyle/>
          <a:p>
            <a:pPr algn="ctr" defTabSz="581856"/>
            <a:r>
              <a:rPr lang="ru-RU" sz="600">
                <a:latin typeface="Arial"/>
              </a:rPr>
              <a:t>Автомобильные дороги </a:t>
            </a:r>
            <a:r>
              <a:rPr lang="ru-RU" sz="600" u="sng">
                <a:solidFill>
                  <a:srgbClr val="FF3300"/>
                </a:solidFill>
                <a:latin typeface="Arial"/>
              </a:rPr>
              <a:t>федерального</a:t>
            </a:r>
            <a:r>
              <a:rPr lang="ru-RU" sz="600">
                <a:latin typeface="Arial"/>
              </a:rPr>
              <a:t> значения</a:t>
            </a:r>
          </a:p>
          <a:p>
            <a:pPr algn="ctr" defTabSz="581856"/>
            <a:r>
              <a:rPr lang="ru-RU" sz="600">
                <a:latin typeface="Arial"/>
              </a:rPr>
              <a:t> по территории населенного пункта </a:t>
            </a:r>
            <a:r>
              <a:rPr lang="ru-RU" sz="600" u="sng">
                <a:solidFill>
                  <a:srgbClr val="FF3300"/>
                </a:solidFill>
                <a:latin typeface="Arial"/>
              </a:rPr>
              <a:t>не проходят</a:t>
            </a:r>
          </a:p>
        </p:txBody>
      </p:sp>
      <p:sp>
        <p:nvSpPr>
          <p:cNvPr id="307470" name="Rectangle 1011"/>
          <p:cNvSpPr>
            <a:spLocks noChangeArrowheads="1"/>
          </p:cNvSpPr>
          <p:nvPr/>
        </p:nvSpPr>
        <p:spPr bwMode="auto">
          <a:xfrm>
            <a:off x="22685" y="3477478"/>
            <a:ext cx="2239509" cy="247479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lIns="41605" tIns="20802" rIns="41605" bIns="20802" anchor="ctr"/>
          <a:lstStyle/>
          <a:p>
            <a:pPr algn="ctr" defTabSz="581856"/>
            <a:r>
              <a:rPr lang="ru-RU" sz="700">
                <a:solidFill>
                  <a:srgbClr val="333399"/>
                </a:solidFill>
                <a:latin typeface="Arial"/>
              </a:rPr>
              <a:t>Железная дорога по территории населенного пункта  </a:t>
            </a:r>
            <a:r>
              <a:rPr lang="ru-RU" sz="1100" u="sng">
                <a:solidFill>
                  <a:srgbClr val="FFFF00"/>
                </a:solidFill>
                <a:latin typeface="Arial"/>
              </a:rPr>
              <a:t>не проходит</a:t>
            </a:r>
          </a:p>
        </p:txBody>
      </p:sp>
      <p:sp>
        <p:nvSpPr>
          <p:cNvPr id="307471" name="Rectangle 18"/>
          <p:cNvSpPr>
            <a:spLocks noChangeArrowheads="1"/>
          </p:cNvSpPr>
          <p:nvPr/>
        </p:nvSpPr>
        <p:spPr bwMode="auto">
          <a:xfrm>
            <a:off x="1331232" y="4058333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2" name="Rectangle 18"/>
          <p:cNvSpPr>
            <a:spLocks noChangeArrowheads="1"/>
          </p:cNvSpPr>
          <p:nvPr/>
        </p:nvSpPr>
        <p:spPr bwMode="auto">
          <a:xfrm>
            <a:off x="1339170" y="3767480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3" name="Rectangle 18"/>
          <p:cNvSpPr>
            <a:spLocks noChangeArrowheads="1"/>
          </p:cNvSpPr>
          <p:nvPr/>
        </p:nvSpPr>
        <p:spPr bwMode="auto">
          <a:xfrm>
            <a:off x="1911803" y="4058333"/>
            <a:ext cx="131536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4" name="Rectangle 18"/>
          <p:cNvSpPr>
            <a:spLocks noChangeArrowheads="1"/>
          </p:cNvSpPr>
          <p:nvPr/>
        </p:nvSpPr>
        <p:spPr bwMode="auto">
          <a:xfrm>
            <a:off x="1920879" y="3767480"/>
            <a:ext cx="130402" cy="16924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5" name="AutoShape 61"/>
          <p:cNvSpPr>
            <a:spLocks noChangeArrowheads="1"/>
          </p:cNvSpPr>
          <p:nvPr/>
        </p:nvSpPr>
        <p:spPr bwMode="auto">
          <a:xfrm>
            <a:off x="1859643" y="3749620"/>
            <a:ext cx="1336902" cy="579698"/>
          </a:xfrm>
          <a:prstGeom prst="wedgeRectCallout">
            <a:avLst>
              <a:gd name="adj1" fmla="val 91731"/>
              <a:gd name="adj2" fmla="val -15671"/>
            </a:avLst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</a:ln>
        </p:spPr>
        <p:txBody>
          <a:bodyPr lIns="57807" tIns="28901" rIns="57807" bIns="28901"/>
          <a:lstStyle/>
          <a:p>
            <a:pPr algn="ctr" defTabSz="898588"/>
            <a:r>
              <a:rPr lang="ru-RU" sz="600" u="sng">
                <a:solidFill>
                  <a:srgbClr val="000000"/>
                </a:solidFill>
              </a:rPr>
              <a:t>Школа № 2 (11 классов)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Вместимость – 300 чел.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Характеристика здания: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2-х этажное, кирпичное</a:t>
            </a:r>
          </a:p>
          <a:p>
            <a:pPr algn="ctr" defTabSz="898588"/>
            <a:r>
              <a:rPr lang="ru-RU" sz="600" b="0" i="1" err="1">
                <a:solidFill>
                  <a:srgbClr val="000000"/>
                </a:solidFill>
              </a:rPr>
              <a:t>Рук.Дурнева Е.В.</a:t>
            </a:r>
          </a:p>
          <a:p>
            <a:pPr algn="ctr" defTabSz="898588"/>
            <a:r>
              <a:rPr lang="ru-RU" sz="600" b="0" i="1">
                <a:solidFill>
                  <a:srgbClr val="000000"/>
                </a:solidFill>
              </a:rPr>
              <a:t>тел. (38159) 2-14-84</a:t>
            </a:r>
          </a:p>
        </p:txBody>
      </p:sp>
      <p:sp>
        <p:nvSpPr>
          <p:cNvPr id="307476" name="Rectangle 18"/>
          <p:cNvSpPr>
            <a:spLocks noChangeArrowheads="1"/>
          </p:cNvSpPr>
          <p:nvPr/>
        </p:nvSpPr>
        <p:spPr bwMode="auto">
          <a:xfrm>
            <a:off x="4791982" y="2798819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7" name="Rectangle 18"/>
          <p:cNvSpPr>
            <a:spLocks noChangeArrowheads="1"/>
          </p:cNvSpPr>
          <p:nvPr/>
        </p:nvSpPr>
        <p:spPr bwMode="auto">
          <a:xfrm>
            <a:off x="4848678" y="3193428"/>
            <a:ext cx="131536" cy="16923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8" name="Rectangle 18"/>
          <p:cNvSpPr>
            <a:spLocks noChangeArrowheads="1"/>
          </p:cNvSpPr>
          <p:nvPr/>
        </p:nvSpPr>
        <p:spPr bwMode="auto">
          <a:xfrm>
            <a:off x="5468938" y="3543813"/>
            <a:ext cx="131536" cy="170089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79" name="Rectangle 18"/>
          <p:cNvSpPr>
            <a:spLocks noChangeArrowheads="1"/>
          </p:cNvSpPr>
          <p:nvPr/>
        </p:nvSpPr>
        <p:spPr bwMode="auto">
          <a:xfrm>
            <a:off x="5956527" y="4252232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0" name="Rectangle 18"/>
          <p:cNvSpPr>
            <a:spLocks noChangeArrowheads="1"/>
          </p:cNvSpPr>
          <p:nvPr/>
        </p:nvSpPr>
        <p:spPr bwMode="auto">
          <a:xfrm>
            <a:off x="1638533" y="4477604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1" name="Rectangle 18"/>
          <p:cNvSpPr>
            <a:spLocks noChangeArrowheads="1"/>
          </p:cNvSpPr>
          <p:nvPr/>
        </p:nvSpPr>
        <p:spPr bwMode="auto">
          <a:xfrm>
            <a:off x="2219101" y="4469947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2" name="Rectangle 18"/>
          <p:cNvSpPr>
            <a:spLocks noChangeArrowheads="1"/>
          </p:cNvSpPr>
          <p:nvPr/>
        </p:nvSpPr>
        <p:spPr bwMode="auto">
          <a:xfrm>
            <a:off x="2705554" y="4460594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3" name="Rectangle 18"/>
          <p:cNvSpPr>
            <a:spLocks noChangeArrowheads="1"/>
          </p:cNvSpPr>
          <p:nvPr/>
        </p:nvSpPr>
        <p:spPr bwMode="auto">
          <a:xfrm>
            <a:off x="3111501" y="4469947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4" name="Rectangle 18"/>
          <p:cNvSpPr>
            <a:spLocks noChangeArrowheads="1"/>
          </p:cNvSpPr>
          <p:nvPr/>
        </p:nvSpPr>
        <p:spPr bwMode="auto">
          <a:xfrm>
            <a:off x="3584348" y="4475050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5" name="Rectangle 18"/>
          <p:cNvSpPr>
            <a:spLocks noChangeArrowheads="1"/>
          </p:cNvSpPr>
          <p:nvPr/>
        </p:nvSpPr>
        <p:spPr bwMode="auto">
          <a:xfrm>
            <a:off x="4052664" y="446739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6" name="Rectangle 18"/>
          <p:cNvSpPr>
            <a:spLocks noChangeArrowheads="1"/>
          </p:cNvSpPr>
          <p:nvPr/>
        </p:nvSpPr>
        <p:spPr bwMode="auto">
          <a:xfrm>
            <a:off x="4481288" y="4464846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7" name="Rectangle 18"/>
          <p:cNvSpPr>
            <a:spLocks noChangeArrowheads="1"/>
          </p:cNvSpPr>
          <p:nvPr/>
        </p:nvSpPr>
        <p:spPr bwMode="auto">
          <a:xfrm>
            <a:off x="4993823" y="4468246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8" name="Rectangle 18"/>
          <p:cNvSpPr>
            <a:spLocks noChangeArrowheads="1"/>
          </p:cNvSpPr>
          <p:nvPr/>
        </p:nvSpPr>
        <p:spPr bwMode="auto">
          <a:xfrm>
            <a:off x="5455330" y="4468246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89" name="Rectangle 18"/>
          <p:cNvSpPr>
            <a:spLocks noChangeArrowheads="1"/>
          </p:cNvSpPr>
          <p:nvPr/>
        </p:nvSpPr>
        <p:spPr bwMode="auto">
          <a:xfrm>
            <a:off x="5948591" y="4462294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0" name="Rectangle 18"/>
          <p:cNvSpPr>
            <a:spLocks noChangeArrowheads="1"/>
          </p:cNvSpPr>
          <p:nvPr/>
        </p:nvSpPr>
        <p:spPr bwMode="auto">
          <a:xfrm>
            <a:off x="6448654" y="425223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1" name="Rectangle 18"/>
          <p:cNvSpPr>
            <a:spLocks noChangeArrowheads="1"/>
          </p:cNvSpPr>
          <p:nvPr/>
        </p:nvSpPr>
        <p:spPr bwMode="auto">
          <a:xfrm>
            <a:off x="6938511" y="4227572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2" name="Rectangle 18"/>
          <p:cNvSpPr>
            <a:spLocks noChangeArrowheads="1"/>
          </p:cNvSpPr>
          <p:nvPr/>
        </p:nvSpPr>
        <p:spPr bwMode="auto">
          <a:xfrm>
            <a:off x="7266220" y="4467395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3" name="Rectangle 18"/>
          <p:cNvSpPr>
            <a:spLocks noChangeArrowheads="1"/>
          </p:cNvSpPr>
          <p:nvPr/>
        </p:nvSpPr>
        <p:spPr bwMode="auto">
          <a:xfrm>
            <a:off x="6827385" y="4460594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4" name="Rectangle 18"/>
          <p:cNvSpPr>
            <a:spLocks noChangeArrowheads="1"/>
          </p:cNvSpPr>
          <p:nvPr/>
        </p:nvSpPr>
        <p:spPr bwMode="auto">
          <a:xfrm>
            <a:off x="6445250" y="4442733"/>
            <a:ext cx="284616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5" name="Rectangle 18"/>
          <p:cNvSpPr>
            <a:spLocks noChangeArrowheads="1"/>
          </p:cNvSpPr>
          <p:nvPr/>
        </p:nvSpPr>
        <p:spPr bwMode="auto">
          <a:xfrm>
            <a:off x="4957537" y="3579530"/>
            <a:ext cx="283482" cy="115661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</a:ln>
        </p:spPr>
        <p:txBody>
          <a:bodyPr lIns="58286" tIns="29145" rIns="58286" bIns="29145" anchor="ctr"/>
          <a:lstStyle/>
          <a:p>
            <a:endParaRPr lang="ru-RU" sz="3500">
              <a:solidFill>
                <a:srgbClr val="000000"/>
              </a:solidFill>
            </a:endParaRPr>
          </a:p>
        </p:txBody>
      </p:sp>
      <p:sp>
        <p:nvSpPr>
          <p:cNvPr id="307497" name="Rectangle 1003"/>
          <p:cNvSpPr>
            <a:spLocks noChangeArrowheads="1"/>
          </p:cNvSpPr>
          <p:nvPr/>
        </p:nvSpPr>
        <p:spPr bwMode="auto">
          <a:xfrm>
            <a:off x="-13601" y="3849125"/>
            <a:ext cx="1835831" cy="24748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</a:ln>
        </p:spPr>
        <p:txBody>
          <a:bodyPr lIns="41553" tIns="20775" rIns="41553" bIns="20775" anchor="ctr"/>
          <a:lstStyle/>
          <a:p>
            <a:pPr algn="ctr" defTabSz="581856"/>
            <a:r>
              <a:rPr lang="ru-RU" sz="600">
                <a:solidFill>
                  <a:srgbClr val="FF3300"/>
                </a:solidFill>
                <a:latin typeface="Arial"/>
              </a:rPr>
              <a:t>Мест для забора воды Бе-200 на территории населенного пункта  </a:t>
            </a:r>
            <a:r>
              <a:rPr lang="ru-RU" sz="600" u="sng">
                <a:latin typeface="Arial"/>
              </a:rPr>
              <a:t>нет</a:t>
            </a:r>
          </a:p>
        </p:txBody>
      </p:sp>
      <p:sp>
        <p:nvSpPr>
          <p:cNvPr id="307498" name="AutoShape 252"/>
          <p:cNvSpPr>
            <a:spLocks noChangeArrowheads="1"/>
          </p:cNvSpPr>
          <p:nvPr/>
        </p:nvSpPr>
        <p:spPr bwMode="auto">
          <a:xfrm>
            <a:off x="2154470" y="2533482"/>
            <a:ext cx="1129393" cy="266891"/>
          </a:xfrm>
          <a:prstGeom prst="wedgeRectCallout">
            <a:avLst>
              <a:gd name="adj1" fmla="val 158935"/>
              <a:gd name="adj2" fmla="val -34759"/>
            </a:avLst>
          </a:prstGeom>
          <a:solidFill>
            <a:srgbClr val="BBE0E3">
              <a:alpha val="85097"/>
            </a:srgbClr>
          </a:solidFill>
          <a:ln w="9525">
            <a:solidFill>
              <a:srgbClr val="000000"/>
            </a:solidFill>
            <a:miter lim="800000"/>
          </a:ln>
        </p:spPr>
        <p:txBody>
          <a:bodyPr lIns="81427" tIns="40715" rIns="81427" bIns="40715">
            <a:spAutoFit/>
          </a:bodyPr>
          <a:lstStyle/>
          <a:p>
            <a:pPr algn="ctr" defTabSz="815611"/>
            <a:r>
              <a:rPr lang="ru-RU" altLang="ru-RU" sz="600" b="0">
                <a:solidFill>
                  <a:srgbClr val="000000"/>
                </a:solidFill>
                <a:latin typeface="Calibri" panose="020f05020202040a0204" pitchFamily="34" charset="0"/>
              </a:rPr>
              <a:t>Дорога грунтовая расстояние до места забора воды 500 м </a:t>
            </a:r>
          </a:p>
        </p:txBody>
      </p:sp>
      <p:sp>
        <p:nvSpPr>
          <p:cNvPr id="307533" name="Text Box 193"/>
          <p:cNvSpPr txBox="1">
            <a:spLocks noChangeArrowheads="1"/>
          </p:cNvSpPr>
          <p:nvPr/>
        </p:nvSpPr>
        <p:spPr bwMode="auto">
          <a:xfrm>
            <a:off x="4888445" y="901911"/>
            <a:ext cx="1689477" cy="543842"/>
          </a:xfrm>
          <a:prstGeom prst="rect">
            <a:avLst/>
          </a:prstGeom>
          <a:solidFill>
            <a:srgbClr val="FFFF99"/>
          </a:solidFill>
          <a:ln w="25400">
            <a:solidFill>
              <a:srgbClr val="FF0000"/>
            </a:solidFill>
            <a:miter lim="800000"/>
          </a:ln>
        </p:spPr>
        <p:txBody>
          <a:bodyPr wrap="square" lIns="81378" tIns="40691" rIns="81378" bIns="40691">
            <a:spAutoFit/>
          </a:bodyPr>
          <a:lstStyle/>
          <a:p>
            <a:pPr algn="ctr" defTabSz="1137403"/>
            <a:r>
              <a:rPr lang="ru-RU" altLang="ru-RU" sz="500" u="sng">
                <a:solidFill>
                  <a:srgbClr val="000000"/>
                </a:solidFill>
                <a:latin typeface="Calibri" panose="020f05020202040a0204" pitchFamily="34" charset="0"/>
              </a:rPr>
              <a:t>расчет на  эвакуацию при угрозе распространения огня  :</a:t>
            </a:r>
          </a:p>
          <a:p>
            <a:pPr defTabSz="1137403"/>
            <a:r>
              <a:rPr lang="ru-RU" altLang="ru-RU" sz="500" b="0" i="1">
                <a:solidFill>
                  <a:srgbClr val="000000"/>
                </a:solidFill>
                <a:latin typeface="Calibri" panose="020f05020202040a0204" pitchFamily="34" charset="0"/>
              </a:rPr>
              <a:t>Население –6104 чел.</a:t>
            </a:r>
          </a:p>
          <a:p>
            <a:pPr defTabSz="1137403"/>
            <a:r>
              <a:rPr lang="ru-RU" altLang="ru-RU" sz="500" b="0" i="1">
                <a:solidFill>
                  <a:srgbClr val="000000"/>
                </a:solidFill>
                <a:latin typeface="Calibri" panose="020f05020202040a0204" pitchFamily="34" charset="0"/>
              </a:rPr>
              <a:t>В том числе детей – </a:t>
            </a:r>
            <a:r>
              <a:rPr lang="ru-RU" altLang="ru-RU" sz="500" b="0" i="1">
                <a:solidFill>
                  <a:srgbClr val="000000"/>
                </a:solidFill>
                <a:latin typeface="Arial"/>
              </a:rPr>
              <a:t>2970 </a:t>
            </a:r>
            <a:r>
              <a:rPr lang="ru-RU" altLang="ru-RU" sz="500" b="0" i="1">
                <a:solidFill>
                  <a:srgbClr val="000000"/>
                </a:solidFill>
                <a:latin typeface="Calibri" panose="020f05020202040a0204" pitchFamily="34" charset="0"/>
              </a:rPr>
              <a:t>чел.</a:t>
            </a:r>
          </a:p>
          <a:p>
            <a:pPr defTabSz="1137403"/>
            <a:r>
              <a:rPr lang="ru-RU" altLang="ru-RU" sz="500" b="0" i="1">
                <a:solidFill>
                  <a:srgbClr val="000000"/>
                </a:solidFill>
                <a:latin typeface="Calibri" panose="020f05020202040a0204" pitchFamily="34" charset="0"/>
              </a:rPr>
              <a:t>Голов скота – 4001</a:t>
            </a:r>
          </a:p>
          <a:p>
            <a:pPr defTabSz="1137403"/>
            <a:r>
              <a:rPr lang="ru-RU" altLang="ru-RU" sz="500" b="0" i="1">
                <a:solidFill>
                  <a:srgbClr val="000000"/>
                </a:solidFill>
                <a:latin typeface="Calibri" panose="020f05020202040a0204" pitchFamily="34" charset="0"/>
              </a:rPr>
              <a:t>Мат. средств – на сумму  1300 тыс. руб.</a:t>
            </a:r>
          </a:p>
        </p:txBody>
      </p:sp>
      <p:sp>
        <p:nvSpPr>
          <p:cNvPr id="307534" name="Text Box 207"/>
          <p:cNvSpPr txBox="1">
            <a:spLocks noChangeArrowheads="1"/>
          </p:cNvSpPr>
          <p:nvPr/>
        </p:nvSpPr>
        <p:spPr bwMode="auto">
          <a:xfrm>
            <a:off x="2" y="4565199"/>
            <a:ext cx="3960813" cy="49984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 lIns="114009" tIns="57003" rIns="114009" bIns="57003">
            <a:spAutoFit/>
          </a:bodyPr>
          <a:lstStyle/>
          <a:p>
            <a:pPr algn="ctr" defTabSz="1596814">
              <a:spcBef>
                <a:spcPct val="50000"/>
              </a:spcBef>
            </a:pPr>
            <a:r>
              <a:rPr lang="ru-RU" altLang="ru-RU" sz="500" b="0" u="sng">
                <a:solidFill>
                  <a:srgbClr val="000000"/>
                </a:solidFill>
              </a:rPr>
              <a:t>Превентивные мероприятия проводимые ОМСУ</a:t>
            </a:r>
          </a:p>
          <a:p>
            <a:pPr defTabSz="1596814">
              <a:spcBef>
                <a:spcPct val="50000"/>
              </a:spcBef>
            </a:pPr>
            <a:r>
              <a:rPr lang="ru-RU" altLang="ru-RU" sz="500" b="0">
                <a:solidFill>
                  <a:srgbClr val="000000"/>
                </a:solidFill>
              </a:rPr>
              <a:t>Восстанавливаются и содержатся в исправном состоянии источники противопожарного водоснабжения, в зимнее время расчищаются дороги, подъезды к источникам водоснабжения, создаются не замерзающие проруби.</a:t>
            </a:r>
          </a:p>
          <a:p>
            <a:pPr defTabSz="1596814">
              <a:spcBef>
                <a:spcPct val="50000"/>
              </a:spcBef>
            </a:pPr>
            <a:r>
              <a:rPr lang="ru-RU" altLang="ru-RU" sz="500" b="0">
                <a:solidFill>
                  <a:srgbClr val="000000"/>
                </a:solidFill>
              </a:rPr>
              <a:t>В летний период производится выкос травы перед домами, производится разборка ветхих и заброшенных строений</a:t>
            </a:r>
          </a:p>
        </p:txBody>
      </p:sp>
      <p:sp>
        <p:nvSpPr>
          <p:cNvPr id="307536" name="Rectangle 41"/>
          <p:cNvSpPr>
            <a:spLocks noChangeArrowheads="1"/>
          </p:cNvSpPr>
          <p:nvPr/>
        </p:nvSpPr>
        <p:spPr bwMode="auto">
          <a:xfrm>
            <a:off x="2262194" y="1416305"/>
            <a:ext cx="1389063" cy="270442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lIns="58229" tIns="29114" rIns="58229" bIns="29114" anchor="ctr"/>
          <a:lstStyle/>
          <a:p>
            <a:pPr algn="ctr" defTabSz="815611"/>
            <a:r>
              <a:rPr lang="ru-RU" altLang="ru-RU" sz="800" b="0">
                <a:solidFill>
                  <a:srgbClr val="000000"/>
                </a:solidFill>
                <a:latin typeface="Arial"/>
              </a:rPr>
              <a:t>Поливомоечная </a:t>
            </a:r>
            <a:r>
              <a:rPr lang="ru-RU" altLang="ru-RU" sz="800" b="0">
                <a:solidFill>
                  <a:srgbClr val="000000"/>
                </a:solidFill>
              </a:rPr>
              <a:t>техник</a:t>
            </a:r>
            <a:r>
              <a:rPr lang="ru-RU" altLang="ru-RU" sz="800" b="0">
                <a:solidFill>
                  <a:srgbClr val="000000"/>
                </a:solidFill>
                <a:latin typeface="Arial"/>
              </a:rPr>
              <a:t>а отсутствует</a:t>
            </a:r>
          </a:p>
        </p:txBody>
      </p:sp>
      <p:sp>
        <p:nvSpPr>
          <p:cNvPr id="307537" name="Text Box 207"/>
          <p:cNvSpPr txBox="1">
            <a:spLocks noChangeArrowheads="1"/>
          </p:cNvSpPr>
          <p:nvPr/>
        </p:nvSpPr>
        <p:spPr bwMode="auto">
          <a:xfrm>
            <a:off x="5882826" y="4622404"/>
            <a:ext cx="3190875" cy="450285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</a:ln>
        </p:spPr>
        <p:txBody>
          <a:bodyPr lIns="113876" tIns="56942" rIns="113876" bIns="56942">
            <a:spAutoFit/>
          </a:bodyPr>
          <a:lstStyle/>
          <a:p>
            <a:pPr algn="ctr" defTabSz="815611"/>
            <a:r>
              <a:rPr lang="ru-RU" altLang="ru-RU" sz="800" u="sng">
                <a:solidFill>
                  <a:srgbClr val="0000CC"/>
                </a:solidFill>
              </a:rPr>
              <a:t>Прогноз возможного развития техногенных пожаров</a:t>
            </a:r>
          </a:p>
          <a:p>
            <a:pPr defTabSz="815611"/>
            <a:r>
              <a:rPr lang="ru-RU" altLang="ru-RU" sz="700" b="0">
                <a:solidFill>
                  <a:srgbClr val="FF0000"/>
                </a:solidFill>
                <a:latin typeface="Arial"/>
              </a:rPr>
              <a:t>При возникновении пожара в котельной возможно перекидывание пожара в жилой сектор и возгорание от 1 до 2 домов в жилом секторе.</a:t>
            </a:r>
          </a:p>
        </p:txBody>
      </p:sp>
      <p:grpSp>
        <p:nvGrpSpPr>
          <p:cNvPr id="307538" name="Group 477"/>
          <p:cNvGrpSpPr/>
          <p:nvPr/>
        </p:nvGrpSpPr>
        <p:grpSpPr>
          <a:xfrm>
            <a:off x="7696526" y="1188261"/>
            <a:ext cx="1435553" cy="272142"/>
            <a:chOff x="4213" y="3840"/>
            <a:chExt cx="1265" cy="319"/>
          </a:xfrm>
        </p:grpSpPr>
        <p:grpSp>
          <p:nvGrpSpPr>
            <p:cNvPr id="307541" name="Прямоугольник 45"/>
            <p:cNvGrpSpPr/>
            <p:nvPr/>
          </p:nvGrpSpPr>
          <p:grpSpPr>
            <a:xfrm>
              <a:off x="4213" y="3840"/>
              <a:ext cx="1265" cy="319"/>
              <a:chOff x="2438" y="2319"/>
              <a:chExt cx="1429" cy="381"/>
            </a:xfrm>
          </p:grpSpPr>
          <p:pic>
            <p:nvPicPr>
              <p:cNvPr id="307543" name="Прямоугольник 45"/>
              <p:cNvPicPr>
                <a:picLocks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438" y="2319"/>
                <a:ext cx="1429" cy="3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307544" name="Text Box 480"/>
              <p:cNvSpPr txBox="1">
                <a:spLocks noChangeArrowheads="1"/>
              </p:cNvSpPr>
              <p:nvPr/>
            </p:nvSpPr>
            <p:spPr bwMode="auto">
              <a:xfrm>
                <a:off x="2452" y="2336"/>
                <a:ext cx="1404" cy="3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1410" tIns="45706" rIns="91410" bIns="45706" anchor="ctr"/>
              <a:lstStyle/>
              <a:p>
                <a:pPr algn="ctr" defTabSz="581856"/>
                <a:endParaRPr lang="ru-RU" altLang="ru-RU" sz="1200" b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91" name="Прямоугольник 390"/>
            <p:cNvSpPr>
              <a:spLocks noChangeArrowheads="1"/>
            </p:cNvSpPr>
            <p:nvPr/>
          </p:nvSpPr>
          <p:spPr bwMode="auto">
            <a:xfrm>
              <a:off x="4440" y="3931"/>
              <a:ext cx="918" cy="2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1410" tIns="45706" rIns="91410" bIns="45706">
              <a:spAutoFit/>
            </a:bodyPr>
            <a:lstStyle>
              <a:lvl1pPr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42938" indent="-247650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987425" indent="-198438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379538" indent="-1952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1773238" indent="-195263" defTabSz="912813" eaLnBrk="0" hangingPunct="0"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230438" indent="-195263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687638" indent="-195263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144838" indent="-195263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602038" indent="-195263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55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Приемлемый  риск - 10</a:t>
              </a:r>
              <a:r>
                <a:rPr lang="ru-RU" altLang="ru-RU" sz="600" baseline="300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-4</a:t>
              </a:r>
              <a:endParaRPr lang="ru-RU" altLang="ru-RU" sz="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307539" name="AutoShape 33"/>
          <p:cNvSpPr>
            <a:spLocks noChangeArrowheads="1"/>
          </p:cNvSpPr>
          <p:nvPr/>
        </p:nvSpPr>
        <p:spPr bwMode="auto">
          <a:xfrm>
            <a:off x="4235451" y="2465092"/>
            <a:ext cx="1285875" cy="431176"/>
          </a:xfrm>
          <a:prstGeom prst="wedgeRectCallout">
            <a:avLst>
              <a:gd name="adj1" fmla="val -70657"/>
              <a:gd name="adj2" fmla="val 10094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lIns="81456" tIns="40735" rIns="81456" bIns="40735"/>
          <a:lstStyle/>
          <a:p>
            <a:pPr algn="ctr" defTabSz="1140438"/>
            <a:r>
              <a:rPr lang="ru-RU" altLang="ru-RU" sz="500" b="0">
                <a:solidFill>
                  <a:srgbClr val="000000"/>
                </a:solidFill>
              </a:rPr>
              <a:t>Зона возможного риска при пожаре в котельной :</a:t>
            </a:r>
          </a:p>
          <a:p>
            <a:pPr algn="ctr" defTabSz="1140438"/>
            <a:r>
              <a:rPr lang="ru-RU" altLang="ru-RU" sz="500" b="0" u="sng">
                <a:solidFill>
                  <a:srgbClr val="000000"/>
                </a:solidFill>
              </a:rPr>
              <a:t>В зоне риска находятся:</a:t>
            </a:r>
          </a:p>
          <a:p>
            <a:pPr defTabSz="1140438"/>
            <a:r>
              <a:rPr lang="ru-RU" altLang="ru-RU" sz="500" b="0">
                <a:solidFill>
                  <a:srgbClr val="000000"/>
                </a:solidFill>
              </a:rPr>
              <a:t>-домов- 2;</a:t>
            </a:r>
          </a:p>
          <a:p>
            <a:pPr defTabSz="1140438"/>
            <a:r>
              <a:rPr lang="ru-RU" altLang="ru-RU" sz="500" b="0">
                <a:solidFill>
                  <a:srgbClr val="000000"/>
                </a:solidFill>
              </a:rPr>
              <a:t>- населения – 15 чел.</a:t>
            </a:r>
          </a:p>
        </p:txBody>
      </p:sp>
      <p:sp>
        <p:nvSpPr>
          <p:cNvPr id="307540" name="Oval 211"/>
          <p:cNvSpPr>
            <a:spLocks noChangeArrowheads="1"/>
          </p:cNvSpPr>
          <p:nvPr/>
        </p:nvSpPr>
        <p:spPr bwMode="auto">
          <a:xfrm rot="-2306536">
            <a:off x="3594554" y="2880463"/>
            <a:ext cx="528410" cy="593612"/>
          </a:xfrm>
          <a:prstGeom prst="ellipse">
            <a:avLst/>
          </a:prstGeom>
          <a:solidFill>
            <a:srgbClr val="FF0000">
              <a:alpha val="45097"/>
            </a:srgbClr>
          </a:solidFill>
          <a:ln w="28575">
            <a:solidFill>
              <a:schemeClr val="tx1"/>
            </a:solidFill>
            <a:prstDash val="dash"/>
            <a:round/>
          </a:ln>
        </p:spPr>
        <p:txBody>
          <a:bodyPr wrap="none" lIns="81464" tIns="40738" rIns="81464" bIns="40738" anchor="ctr"/>
          <a:lstStyle/>
          <a:p>
            <a:pPr defTabSz="581856"/>
            <a:endParaRPr lang="ru-RU" altLang="ru-RU" sz="3500">
              <a:solidFill>
                <a:srgbClr val="000000"/>
              </a:solidFill>
            </a:endParaRPr>
          </a:p>
        </p:txBody>
      </p:sp>
      <p:sp>
        <p:nvSpPr>
          <p:cNvPr id="307363" name="Text Box 212"/>
          <p:cNvSpPr txBox="1">
            <a:spLocks noChangeArrowheads="1"/>
          </p:cNvSpPr>
          <p:nvPr/>
        </p:nvSpPr>
        <p:spPr bwMode="auto">
          <a:xfrm>
            <a:off x="6269495" y="4185280"/>
            <a:ext cx="2801937" cy="411009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</a:ln>
        </p:spPr>
        <p:txBody>
          <a:bodyPr lIns="41276" tIns="20637" rIns="41276" bIns="20637">
            <a:spAutoFit/>
          </a:bodyPr>
          <a:lstStyle/>
          <a:p>
            <a:pPr algn="ctr" defTabSz="415899"/>
            <a:r>
              <a:rPr lang="ru-RU" sz="800" b="0">
                <a:solidFill>
                  <a:srgbClr val="FFFF00"/>
                </a:solidFill>
                <a:latin typeface="Arial"/>
              </a:rPr>
              <a:t>аэродромы гражданской авиации военные, заброшенные, законсервированные </a:t>
            </a:r>
          </a:p>
          <a:p>
            <a:pPr algn="r" defTabSz="415899"/>
            <a:r>
              <a:rPr lang="ru-RU" sz="800" b="0" u="sng">
                <a:solidFill>
                  <a:srgbClr val="0000FF"/>
                </a:solidFill>
                <a:latin typeface="Arial"/>
              </a:rPr>
              <a:t>отсутствуют</a:t>
            </a:r>
          </a:p>
        </p:txBody>
      </p:sp>
      <p:sp>
        <p:nvSpPr>
          <p:cNvPr id="367" name="Прямоугольник 54"/>
          <p:cNvSpPr>
            <a:spLocks noChangeArrowheads="1"/>
          </p:cNvSpPr>
          <p:nvPr/>
        </p:nvSpPr>
        <p:spPr bwMode="auto">
          <a:xfrm>
            <a:off x="7081" y="9598"/>
            <a:ext cx="9144000" cy="803430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/>
          <a:p>
            <a:pPr algn="ctr" defTabSz="2991702" eaLnBrk="0" hangingPunct="0"/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ВОЗМОЖНЫХ ЧС </a:t>
            </a:r>
            <a:b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ПО </a:t>
            </a:r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ТЕХНОГЕННЫМ ПОЖАРАМ В С.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ОДЕССКОЕ ОДЕССКОГО </a:t>
            </a:r>
            <a:r>
              <a:rPr lang="ru-RU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 ОМСКОЙ </a:t>
            </a:r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/>
            <a:r>
              <a:rPr lang="ru-RU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smtClean="0">
                <a:latin typeface="Times New Roman" pitchFamily="18" charset="0"/>
              </a:rPr>
              <a:t>(на 14 июля 2024 г.)</a:t>
            </a:r>
            <a:endParaRPr lang="ru-RU" b="0">
              <a:latin typeface="Times New Roman" pitchFamily="18" charset="0"/>
            </a:endParaRPr>
          </a:p>
        </p:txBody>
      </p:sp>
      <p:graphicFrame>
        <p:nvGraphicFramePr>
          <p:cNvPr id="37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947686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378288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75657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13486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513152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1891439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269727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264801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026303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378288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75657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13486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513152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1891439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269727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2648015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026303" algn="l" defTabSz="756575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07365" name="Group 1879"/>
          <p:cNvGrpSpPr/>
          <p:nvPr/>
        </p:nvGrpSpPr>
        <p:grpSpPr>
          <a:xfrm>
            <a:off x="7252607" y="2822633"/>
            <a:ext cx="1846036" cy="1350509"/>
            <a:chOff x="6436" y="1845"/>
            <a:chExt cx="1628" cy="1588"/>
          </a:xfrm>
        </p:grpSpPr>
        <p:sp>
          <p:nvSpPr>
            <p:cNvPr id="307553" name="Rectangle 1851"/>
            <p:cNvSpPr>
              <a:spLocks noChangeArrowheads="1"/>
            </p:cNvSpPr>
            <p:nvPr/>
          </p:nvSpPr>
          <p:spPr bwMode="auto">
            <a:xfrm>
              <a:off x="6436" y="1845"/>
              <a:ext cx="1628" cy="29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700">
                  <a:solidFill>
                    <a:srgbClr val="000000"/>
                  </a:solidFill>
                </a:rPr>
                <a:t>Сведения по объектам ЖКХ </a:t>
              </a:r>
            </a:p>
            <a:p>
              <a:pPr algn="ctr" defTabSz="1141448"/>
              <a:r>
                <a:rPr lang="ru-RU" sz="700">
                  <a:solidFill>
                    <a:srgbClr val="000000"/>
                  </a:solidFill>
                </a:rPr>
                <a:t>сельского поселения</a:t>
              </a:r>
              <a:endParaRPr lang="ru-RU" sz="700" b="0">
                <a:solidFill>
                  <a:srgbClr val="000000"/>
                </a:solidFill>
              </a:endParaRPr>
            </a:p>
          </p:txBody>
        </p:sp>
        <p:sp>
          <p:nvSpPr>
            <p:cNvPr id="307554" name="Rectangle 1852"/>
            <p:cNvSpPr>
              <a:spLocks noChangeArrowheads="1"/>
            </p:cNvSpPr>
            <p:nvPr/>
          </p:nvSpPr>
          <p:spPr bwMode="auto">
            <a:xfrm>
              <a:off x="6436" y="2139"/>
              <a:ext cx="1145" cy="24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>
                  <a:solidFill>
                    <a:srgbClr val="000000"/>
                  </a:solidFill>
                </a:rPr>
                <a:t>Наименование объекта</a:t>
              </a:r>
              <a:endParaRPr lang="ru-RU" sz="600" b="0">
                <a:solidFill>
                  <a:srgbClr val="000000"/>
                </a:solidFill>
              </a:endParaRPr>
            </a:p>
          </p:txBody>
        </p:sp>
        <p:sp>
          <p:nvSpPr>
            <p:cNvPr id="307555" name="Rectangle 1853"/>
            <p:cNvSpPr>
              <a:spLocks noChangeArrowheads="1"/>
            </p:cNvSpPr>
            <p:nvPr/>
          </p:nvSpPr>
          <p:spPr bwMode="auto">
            <a:xfrm>
              <a:off x="7581" y="2139"/>
              <a:ext cx="483" cy="24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>
                  <a:solidFill>
                    <a:srgbClr val="000000"/>
                  </a:solidFill>
                </a:rPr>
                <a:t>Количество</a:t>
              </a:r>
              <a:endParaRPr lang="ru-RU" sz="600" b="0">
                <a:solidFill>
                  <a:srgbClr val="000000"/>
                </a:solidFill>
              </a:endParaRPr>
            </a:p>
          </p:txBody>
        </p:sp>
        <p:sp>
          <p:nvSpPr>
            <p:cNvPr id="307556" name="Rectangle 1854"/>
            <p:cNvSpPr>
              <a:spLocks noChangeArrowheads="1"/>
            </p:cNvSpPr>
            <p:nvPr/>
          </p:nvSpPr>
          <p:spPr bwMode="auto">
            <a:xfrm>
              <a:off x="6436" y="2381"/>
              <a:ext cx="1145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Котельные (шт.)</a:t>
              </a:r>
            </a:p>
          </p:txBody>
        </p:sp>
        <p:sp>
          <p:nvSpPr>
            <p:cNvPr id="307557" name="Rectangle 1855"/>
            <p:cNvSpPr>
              <a:spLocks noChangeArrowheads="1"/>
            </p:cNvSpPr>
            <p:nvPr/>
          </p:nvSpPr>
          <p:spPr bwMode="auto">
            <a:xfrm>
              <a:off x="7581" y="2381"/>
              <a:ext cx="483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307558" name="Rectangle 1856"/>
            <p:cNvSpPr>
              <a:spLocks noChangeArrowheads="1"/>
            </p:cNvSpPr>
            <p:nvPr/>
          </p:nvSpPr>
          <p:spPr bwMode="auto">
            <a:xfrm>
              <a:off x="6436" y="2556"/>
              <a:ext cx="1145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Трансформаторная подстанция</a:t>
              </a:r>
            </a:p>
          </p:txBody>
        </p:sp>
        <p:sp>
          <p:nvSpPr>
            <p:cNvPr id="307559" name="Rectangle 1857"/>
            <p:cNvSpPr>
              <a:spLocks noChangeArrowheads="1"/>
            </p:cNvSpPr>
            <p:nvPr/>
          </p:nvSpPr>
          <p:spPr bwMode="auto">
            <a:xfrm>
              <a:off x="7581" y="2556"/>
              <a:ext cx="483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307560" name="Rectangle 1858"/>
            <p:cNvSpPr>
              <a:spLocks noChangeArrowheads="1"/>
            </p:cNvSpPr>
            <p:nvPr/>
          </p:nvSpPr>
          <p:spPr bwMode="auto">
            <a:xfrm>
              <a:off x="6436" y="2731"/>
              <a:ext cx="1145" cy="17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Водозаборы (шт.)</a:t>
              </a:r>
            </a:p>
          </p:txBody>
        </p:sp>
        <p:sp>
          <p:nvSpPr>
            <p:cNvPr id="307561" name="Rectangle 1859"/>
            <p:cNvSpPr>
              <a:spLocks noChangeArrowheads="1"/>
            </p:cNvSpPr>
            <p:nvPr/>
          </p:nvSpPr>
          <p:spPr bwMode="auto">
            <a:xfrm>
              <a:off x="7581" y="2731"/>
              <a:ext cx="483" cy="17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7562" name="Rectangle 1860"/>
            <p:cNvSpPr>
              <a:spLocks noChangeArrowheads="1"/>
            </p:cNvSpPr>
            <p:nvPr/>
          </p:nvSpPr>
          <p:spPr bwMode="auto">
            <a:xfrm>
              <a:off x="6436" y="2908"/>
              <a:ext cx="1145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Очистные сооружения </a:t>
              </a:r>
            </a:p>
          </p:txBody>
        </p:sp>
        <p:sp>
          <p:nvSpPr>
            <p:cNvPr id="307563" name="Rectangle 1861"/>
            <p:cNvSpPr>
              <a:spLocks noChangeArrowheads="1"/>
            </p:cNvSpPr>
            <p:nvPr/>
          </p:nvSpPr>
          <p:spPr bwMode="auto">
            <a:xfrm>
              <a:off x="7581" y="2908"/>
              <a:ext cx="483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7564" name="Rectangle 1862"/>
            <p:cNvSpPr>
              <a:spLocks noChangeArrowheads="1"/>
            </p:cNvSpPr>
            <p:nvPr/>
          </p:nvSpPr>
          <p:spPr bwMode="auto">
            <a:xfrm>
              <a:off x="6436" y="3083"/>
              <a:ext cx="1145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Водонапорные башни</a:t>
              </a:r>
            </a:p>
          </p:txBody>
        </p:sp>
        <p:sp>
          <p:nvSpPr>
            <p:cNvPr id="307565" name="Rectangle 1863"/>
            <p:cNvSpPr>
              <a:spLocks noChangeArrowheads="1"/>
            </p:cNvSpPr>
            <p:nvPr/>
          </p:nvSpPr>
          <p:spPr bwMode="auto">
            <a:xfrm>
              <a:off x="7581" y="3083"/>
              <a:ext cx="483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307566" name="Rectangle 1864"/>
            <p:cNvSpPr>
              <a:spLocks noChangeArrowheads="1"/>
            </p:cNvSpPr>
            <p:nvPr/>
          </p:nvSpPr>
          <p:spPr bwMode="auto">
            <a:xfrm>
              <a:off x="6436" y="3258"/>
              <a:ext cx="1145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Колодец</a:t>
              </a:r>
            </a:p>
          </p:txBody>
        </p:sp>
        <p:sp>
          <p:nvSpPr>
            <p:cNvPr id="307567" name="Rectangle 1865"/>
            <p:cNvSpPr>
              <a:spLocks noChangeArrowheads="1"/>
            </p:cNvSpPr>
            <p:nvPr/>
          </p:nvSpPr>
          <p:spPr bwMode="auto">
            <a:xfrm>
              <a:off x="7581" y="3258"/>
              <a:ext cx="483" cy="17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lIns="35216" tIns="35216" rIns="35216" bIns="35216" anchor="ctr"/>
            <a:lstStyle/>
            <a:p>
              <a:pPr algn="ctr" defTabSz="1141448"/>
              <a:r>
                <a:rPr lang="ru-RU" sz="600" b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7568" name="Line 1866"/>
            <p:cNvSpPr>
              <a:spLocks noChangeShapeType="1"/>
            </p:cNvSpPr>
            <p:nvPr/>
          </p:nvSpPr>
          <p:spPr bwMode="auto">
            <a:xfrm flipH="1">
              <a:off x="7581" y="2139"/>
              <a:ext cx="0" cy="1294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69" name="Line 1867"/>
            <p:cNvSpPr>
              <a:spLocks noChangeShapeType="1"/>
            </p:cNvSpPr>
            <p:nvPr/>
          </p:nvSpPr>
          <p:spPr bwMode="auto">
            <a:xfrm>
              <a:off x="6436" y="2139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0" name="Line 1868"/>
            <p:cNvSpPr>
              <a:spLocks noChangeShapeType="1"/>
            </p:cNvSpPr>
            <p:nvPr/>
          </p:nvSpPr>
          <p:spPr bwMode="auto">
            <a:xfrm>
              <a:off x="6436" y="2381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1" name="Line 1869"/>
            <p:cNvSpPr>
              <a:spLocks noChangeShapeType="1"/>
            </p:cNvSpPr>
            <p:nvPr/>
          </p:nvSpPr>
          <p:spPr bwMode="auto">
            <a:xfrm>
              <a:off x="6436" y="2556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2" name="Line 1870"/>
            <p:cNvSpPr>
              <a:spLocks noChangeShapeType="1"/>
            </p:cNvSpPr>
            <p:nvPr/>
          </p:nvSpPr>
          <p:spPr bwMode="auto">
            <a:xfrm>
              <a:off x="6436" y="2731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3" name="Line 1871"/>
            <p:cNvSpPr>
              <a:spLocks noChangeShapeType="1"/>
            </p:cNvSpPr>
            <p:nvPr/>
          </p:nvSpPr>
          <p:spPr bwMode="auto">
            <a:xfrm>
              <a:off x="6436" y="2908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4" name="Line 1872"/>
            <p:cNvSpPr>
              <a:spLocks noChangeShapeType="1"/>
            </p:cNvSpPr>
            <p:nvPr/>
          </p:nvSpPr>
          <p:spPr bwMode="auto">
            <a:xfrm>
              <a:off x="6436" y="3083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5" name="Line 1873"/>
            <p:cNvSpPr>
              <a:spLocks noChangeShapeType="1"/>
            </p:cNvSpPr>
            <p:nvPr/>
          </p:nvSpPr>
          <p:spPr bwMode="auto">
            <a:xfrm>
              <a:off x="6436" y="3258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6" name="Line 1874"/>
            <p:cNvSpPr>
              <a:spLocks noChangeShapeType="1"/>
            </p:cNvSpPr>
            <p:nvPr/>
          </p:nvSpPr>
          <p:spPr bwMode="auto">
            <a:xfrm flipH="1">
              <a:off x="6436" y="1845"/>
              <a:ext cx="0" cy="1588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7" name="Line 1875"/>
            <p:cNvSpPr>
              <a:spLocks noChangeShapeType="1"/>
            </p:cNvSpPr>
            <p:nvPr/>
          </p:nvSpPr>
          <p:spPr bwMode="auto">
            <a:xfrm flipH="1">
              <a:off x="8064" y="1845"/>
              <a:ext cx="0" cy="1588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8" name="Line 1876"/>
            <p:cNvSpPr>
              <a:spLocks noChangeShapeType="1"/>
            </p:cNvSpPr>
            <p:nvPr/>
          </p:nvSpPr>
          <p:spPr bwMode="auto">
            <a:xfrm>
              <a:off x="6436" y="1845"/>
              <a:ext cx="1628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  <p:sp>
          <p:nvSpPr>
            <p:cNvPr id="307579" name="Line 1877"/>
            <p:cNvSpPr>
              <a:spLocks noChangeShapeType="1"/>
            </p:cNvSpPr>
            <p:nvPr/>
          </p:nvSpPr>
          <p:spPr bwMode="auto">
            <a:xfrm>
              <a:off x="6436" y="3433"/>
              <a:ext cx="1628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 sz="35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59465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195486"/>
            <a:ext cx="9015664" cy="4948014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96642" name="Rectangle 2"/>
          <p:cNvSpPr>
            <a:spLocks noChangeArrowheads="1"/>
          </p:cNvSpPr>
          <p:nvPr/>
        </p:nvSpPr>
        <p:spPr bwMode="auto">
          <a:xfrm>
            <a:off x="1588676" y="1260363"/>
            <a:ext cx="5606143" cy="270016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8154" tIns="29084" rIns="58154" bIns="29084" anchor="ctr"/>
          <a:lstStyle/>
          <a:p>
            <a:endParaRPr lang="ru-RU"/>
          </a:p>
        </p:txBody>
      </p:sp>
      <p:grpSp>
        <p:nvGrpSpPr>
          <p:cNvPr id="496645" name="Group 174"/>
          <p:cNvGrpSpPr/>
          <p:nvPr/>
        </p:nvGrpSpPr>
        <p:grpSpPr>
          <a:xfrm>
            <a:off x="3092223" y="2916183"/>
            <a:ext cx="189366" cy="99502"/>
            <a:chOff x="4014" y="3375"/>
            <a:chExt cx="167" cy="117"/>
          </a:xfrm>
        </p:grpSpPr>
        <p:sp>
          <p:nvSpPr>
            <p:cNvPr id="496646" name="Freeform 17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10464" tIns="55233" rIns="110464" bIns="55233" anchor="ctr"/>
            <a:lstStyle/>
            <a:p>
              <a:pPr defTabSz="702684"/>
              <a:endParaRPr lang="ru-RU" sz="1300"/>
            </a:p>
          </p:txBody>
        </p:sp>
        <p:sp>
          <p:nvSpPr>
            <p:cNvPr id="496647" name="Oval 17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10464" tIns="55233" rIns="110464" bIns="55233" anchor="ctr"/>
            <a:lstStyle/>
            <a:p>
              <a:pPr defTabSz="702684"/>
              <a:endParaRPr lang="ru-RU" sz="1300"/>
            </a:p>
          </p:txBody>
        </p:sp>
        <p:sp>
          <p:nvSpPr>
            <p:cNvPr id="496648" name="Rectangle 17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10464" tIns="55233" rIns="110464" bIns="55233" anchor="ctr"/>
            <a:lstStyle/>
            <a:p>
              <a:pPr defTabSz="702684"/>
              <a:endParaRPr lang="ru-RU" sz="1300"/>
            </a:p>
          </p:txBody>
        </p:sp>
      </p:grpSp>
      <p:graphicFrame>
        <p:nvGraphicFramePr>
          <p:cNvPr id="496649" name="Group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095910"/>
              </p:ext>
            </p:extLst>
          </p:nvPr>
        </p:nvGraphicFramePr>
        <p:xfrm>
          <a:off x="0" y="4554184"/>
          <a:ext cx="2992438" cy="595505"/>
        </p:xfrm>
        <a:graphic>
          <a:graphicData uri="http://schemas.openxmlformats.org/drawingml/2006/table">
            <a:tbl>
              <a:tblPr/>
              <a:tblGrid>
                <a:gridCol w="8470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33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76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2465">
                <a:tc gridSpan="4"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объектов  </a:t>
                      </a:r>
                    </a:p>
                  </a:txBody>
                  <a:tcPr marL="51416" marR="38563" marT="25065" marB="25065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750"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объекта</a:t>
                      </a:r>
                    </a:p>
                  </a:txBody>
                  <a:tcPr marL="51416" marR="38563" marT="25065" marB="25065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Адрес объекта</a:t>
                      </a:r>
                    </a:p>
                  </a:txBody>
                  <a:tcPr marL="51416" marR="38563" marT="25065" marB="250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собственники зданий и сооружений</a:t>
                      </a:r>
                    </a:p>
                  </a:txBody>
                  <a:tcPr marL="51416" marR="38563" marT="25065" marB="250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арендаторы зданий и сооружений</a:t>
                      </a:r>
                    </a:p>
                  </a:txBody>
                  <a:tcPr marL="51416" marR="38563" marT="25065" marB="250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290"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Котельная № 5 ООО «Коммунальник»</a:t>
                      </a:r>
                    </a:p>
                  </a:txBody>
                  <a:tcPr marL="51416" marR="38563" marT="25065" marB="25065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р.п. Любино</a:t>
                      </a:r>
                    </a:p>
                  </a:txBody>
                  <a:tcPr marL="51416" marR="38563" marT="25065" marB="250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муниц. р-н</a:t>
                      </a:r>
                    </a:p>
                  </a:txBody>
                  <a:tcPr marL="51416" marR="38563" marT="25065" marB="250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ООО «Коммунальник»</a:t>
                      </a:r>
                    </a:p>
                  </a:txBody>
                  <a:tcPr marL="51416" marR="38563" marT="25065" marB="250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496668" name="Прямая соединительная линия 64"/>
          <p:cNvCxnSpPr>
            <a:cxnSpLocks noChangeShapeType="1"/>
            <a:stCxn id="496648" idx="2"/>
            <a:endCxn id="496669" idx="2"/>
          </p:cNvCxnSpPr>
          <p:nvPr/>
        </p:nvCxnSpPr>
        <p:spPr bwMode="auto">
          <a:xfrm>
            <a:off x="3187474" y="3023380"/>
            <a:ext cx="57830" cy="12246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6669" name="Овал 66"/>
          <p:cNvSpPr>
            <a:spLocks noChangeArrowheads="1"/>
          </p:cNvSpPr>
          <p:nvPr/>
        </p:nvSpPr>
        <p:spPr bwMode="auto">
          <a:xfrm>
            <a:off x="3245307" y="3107535"/>
            <a:ext cx="306160" cy="76540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</a:ln>
        </p:spPr>
        <p:txBody>
          <a:bodyPr lIns="58145" tIns="29084" rIns="58145" bIns="29084"/>
          <a:lstStyle/>
          <a:p>
            <a:pPr defTabSz="813747"/>
            <a:endParaRPr lang="ru-RU" b="0">
              <a:latin typeface="Arial"/>
            </a:endParaRPr>
          </a:p>
        </p:txBody>
      </p:sp>
      <p:grpSp>
        <p:nvGrpSpPr>
          <p:cNvPr id="496712" name="Group 72"/>
          <p:cNvGrpSpPr/>
          <p:nvPr/>
        </p:nvGrpSpPr>
        <p:grpSpPr>
          <a:xfrm>
            <a:off x="7440561" y="3618792"/>
            <a:ext cx="1633990" cy="1614315"/>
            <a:chOff x="4176" y="2160"/>
            <a:chExt cx="1584" cy="2306"/>
          </a:xfrm>
        </p:grpSpPr>
        <p:sp>
          <p:nvSpPr>
            <p:cNvPr id="496713" name="Freeform 501"/>
            <p:cNvSpPr>
              <a:spLocks noChangeAspect="1"/>
            </p:cNvSpPr>
            <p:nvPr/>
          </p:nvSpPr>
          <p:spPr bwMode="auto">
            <a:xfrm rot="-120573">
              <a:off x="4557" y="2260"/>
              <a:ext cx="12" cy="11"/>
            </a:xfrm>
            <a:custGeom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14" name="Freeform 502"/>
            <p:cNvSpPr>
              <a:spLocks noChangeAspect="1"/>
            </p:cNvSpPr>
            <p:nvPr/>
          </p:nvSpPr>
          <p:spPr bwMode="auto">
            <a:xfrm rot="-120573">
              <a:off x="4568" y="2166"/>
              <a:ext cx="168" cy="102"/>
            </a:xfrm>
            <a:custGeom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15" name="Rectangle 503"/>
            <p:cNvSpPr>
              <a:spLocks noChangeAspect="1" noChangeArrowheads="1"/>
            </p:cNvSpPr>
            <p:nvPr/>
          </p:nvSpPr>
          <p:spPr bwMode="auto">
            <a:xfrm rot="-120573">
              <a:off x="4675" y="2214"/>
              <a:ext cx="11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16" name="Rectangle 504"/>
            <p:cNvSpPr>
              <a:spLocks noChangeAspect="1" noChangeArrowheads="1"/>
            </p:cNvSpPr>
            <p:nvPr/>
          </p:nvSpPr>
          <p:spPr bwMode="auto">
            <a:xfrm rot="-120573">
              <a:off x="4670" y="2218"/>
              <a:ext cx="10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17" name="Rectangle 505"/>
            <p:cNvSpPr>
              <a:spLocks noChangeAspect="1" noChangeArrowheads="1"/>
            </p:cNvSpPr>
            <p:nvPr/>
          </p:nvSpPr>
          <p:spPr bwMode="auto">
            <a:xfrm rot="-120573">
              <a:off x="4704" y="2208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18" name="Rectangle 506"/>
            <p:cNvSpPr>
              <a:spLocks noChangeAspect="1" noChangeArrowheads="1"/>
            </p:cNvSpPr>
            <p:nvPr/>
          </p:nvSpPr>
          <p:spPr bwMode="auto">
            <a:xfrm rot="-120573">
              <a:off x="4700" y="2213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19" name="Rectangle 507"/>
            <p:cNvSpPr>
              <a:spLocks noChangeAspect="1" noChangeArrowheads="1"/>
            </p:cNvSpPr>
            <p:nvPr/>
          </p:nvSpPr>
          <p:spPr bwMode="auto">
            <a:xfrm rot="-120573">
              <a:off x="4699" y="2203"/>
              <a:ext cx="10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0" name="Rectangle 508"/>
            <p:cNvSpPr>
              <a:spLocks noChangeAspect="1" noChangeArrowheads="1"/>
            </p:cNvSpPr>
            <p:nvPr/>
          </p:nvSpPr>
          <p:spPr bwMode="auto">
            <a:xfrm rot="-120573">
              <a:off x="4568" y="2215"/>
              <a:ext cx="11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1" name="Rectangle 509"/>
            <p:cNvSpPr>
              <a:spLocks noChangeAspect="1" noChangeArrowheads="1"/>
            </p:cNvSpPr>
            <p:nvPr/>
          </p:nvSpPr>
          <p:spPr bwMode="auto">
            <a:xfrm rot="-120573">
              <a:off x="4567" y="2211"/>
              <a:ext cx="5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2" name="Rectangle 510"/>
            <p:cNvSpPr>
              <a:spLocks noChangeAspect="1" noChangeArrowheads="1"/>
            </p:cNvSpPr>
            <p:nvPr/>
          </p:nvSpPr>
          <p:spPr bwMode="auto">
            <a:xfrm rot="-120573">
              <a:off x="4568" y="2219"/>
              <a:ext cx="5" cy="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3" name="Rectangle 511"/>
            <p:cNvSpPr>
              <a:spLocks noChangeAspect="1" noChangeArrowheads="1"/>
            </p:cNvSpPr>
            <p:nvPr/>
          </p:nvSpPr>
          <p:spPr bwMode="auto">
            <a:xfrm rot="-120573">
              <a:off x="4613" y="2214"/>
              <a:ext cx="10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4" name="Rectangle 512"/>
            <p:cNvSpPr>
              <a:spLocks noChangeAspect="1" noChangeArrowheads="1"/>
            </p:cNvSpPr>
            <p:nvPr/>
          </p:nvSpPr>
          <p:spPr bwMode="auto">
            <a:xfrm rot="-120573">
              <a:off x="4608" y="2217"/>
              <a:ext cx="9" cy="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5" name="Rectangle 513"/>
            <p:cNvSpPr>
              <a:spLocks noChangeAspect="1" noChangeArrowheads="1"/>
            </p:cNvSpPr>
            <p:nvPr/>
          </p:nvSpPr>
          <p:spPr bwMode="auto">
            <a:xfrm rot="-120573">
              <a:off x="4569" y="2249"/>
              <a:ext cx="11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6" name="Rectangle 514"/>
            <p:cNvSpPr>
              <a:spLocks noChangeAspect="1" noChangeArrowheads="1"/>
            </p:cNvSpPr>
            <p:nvPr/>
          </p:nvSpPr>
          <p:spPr bwMode="auto">
            <a:xfrm rot="-120573">
              <a:off x="4569" y="2246"/>
              <a:ext cx="6" cy="3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7" name="Rectangle 515"/>
            <p:cNvSpPr>
              <a:spLocks noChangeAspect="1" noChangeArrowheads="1"/>
            </p:cNvSpPr>
            <p:nvPr/>
          </p:nvSpPr>
          <p:spPr bwMode="auto">
            <a:xfrm rot="-120573">
              <a:off x="4569" y="2255"/>
              <a:ext cx="6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8" name="Rectangle 516"/>
            <p:cNvSpPr>
              <a:spLocks noChangeAspect="1" noChangeArrowheads="1"/>
            </p:cNvSpPr>
            <p:nvPr/>
          </p:nvSpPr>
          <p:spPr bwMode="auto">
            <a:xfrm rot="-120573">
              <a:off x="4614" y="2248"/>
              <a:ext cx="11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29" name="Rectangle 517"/>
            <p:cNvSpPr>
              <a:spLocks noChangeAspect="1" noChangeArrowheads="1"/>
            </p:cNvSpPr>
            <p:nvPr/>
          </p:nvSpPr>
          <p:spPr bwMode="auto">
            <a:xfrm rot="-120573">
              <a:off x="4609" y="2253"/>
              <a:ext cx="9" cy="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0" name="Freeform 518"/>
            <p:cNvSpPr>
              <a:spLocks noChangeAspect="1"/>
            </p:cNvSpPr>
            <p:nvPr/>
          </p:nvSpPr>
          <p:spPr bwMode="auto">
            <a:xfrm rot="-120573">
              <a:off x="4633" y="2213"/>
              <a:ext cx="38" cy="8"/>
            </a:xfrm>
            <a:custGeom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31" name="Freeform 519"/>
            <p:cNvSpPr>
              <a:spLocks noChangeAspect="1"/>
            </p:cNvSpPr>
            <p:nvPr/>
          </p:nvSpPr>
          <p:spPr bwMode="auto">
            <a:xfrm rot="-120573">
              <a:off x="4569" y="2160"/>
              <a:ext cx="159" cy="13"/>
            </a:xfrm>
            <a:custGeom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32" name="Rectangle 520"/>
            <p:cNvSpPr>
              <a:spLocks noChangeAspect="1" noChangeArrowheads="1"/>
            </p:cNvSpPr>
            <p:nvPr/>
          </p:nvSpPr>
          <p:spPr bwMode="auto">
            <a:xfrm rot="-120573">
              <a:off x="4728" y="2167"/>
              <a:ext cx="8" cy="1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3" name="Rectangle 521"/>
            <p:cNvSpPr>
              <a:spLocks noChangeAspect="1" noChangeArrowheads="1"/>
            </p:cNvSpPr>
            <p:nvPr/>
          </p:nvSpPr>
          <p:spPr bwMode="auto">
            <a:xfrm rot="-120573">
              <a:off x="4561" y="2171"/>
              <a:ext cx="8" cy="11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4" name="Rectangle 522"/>
            <p:cNvSpPr>
              <a:spLocks noChangeAspect="1" noChangeArrowheads="1"/>
            </p:cNvSpPr>
            <p:nvPr/>
          </p:nvSpPr>
          <p:spPr bwMode="auto">
            <a:xfrm rot="-120573">
              <a:off x="4633" y="2221"/>
              <a:ext cx="37" cy="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5" name="Rectangle 523"/>
            <p:cNvSpPr>
              <a:spLocks noChangeAspect="1" noChangeArrowheads="1"/>
            </p:cNvSpPr>
            <p:nvPr/>
          </p:nvSpPr>
          <p:spPr bwMode="auto">
            <a:xfrm rot="-120573">
              <a:off x="4634" y="2251"/>
              <a:ext cx="37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6" name="Rectangle 524"/>
            <p:cNvSpPr>
              <a:spLocks noChangeAspect="1" noChangeArrowheads="1"/>
            </p:cNvSpPr>
            <p:nvPr/>
          </p:nvSpPr>
          <p:spPr bwMode="auto">
            <a:xfrm rot="-120573">
              <a:off x="4634" y="2257"/>
              <a:ext cx="37" cy="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7" name="Rectangle 525"/>
            <p:cNvSpPr>
              <a:spLocks noChangeAspect="1" noChangeArrowheads="1"/>
            </p:cNvSpPr>
            <p:nvPr/>
          </p:nvSpPr>
          <p:spPr bwMode="auto">
            <a:xfrm rot="-120573">
              <a:off x="4634" y="2262"/>
              <a:ext cx="37" cy="1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8" name="Rectangle 526"/>
            <p:cNvSpPr>
              <a:spLocks noChangeAspect="1" noChangeArrowheads="1"/>
            </p:cNvSpPr>
            <p:nvPr/>
          </p:nvSpPr>
          <p:spPr bwMode="auto">
            <a:xfrm rot="-120573">
              <a:off x="4653" y="2223"/>
              <a:ext cx="15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39" name="Rectangle 527"/>
            <p:cNvSpPr>
              <a:spLocks noChangeAspect="1" noChangeArrowheads="1"/>
            </p:cNvSpPr>
            <p:nvPr/>
          </p:nvSpPr>
          <p:spPr bwMode="auto">
            <a:xfrm rot="-120573">
              <a:off x="4653" y="2223"/>
              <a:ext cx="15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0" name="Rectangle 528"/>
            <p:cNvSpPr>
              <a:spLocks noChangeAspect="1" noChangeArrowheads="1"/>
            </p:cNvSpPr>
            <p:nvPr/>
          </p:nvSpPr>
          <p:spPr bwMode="auto">
            <a:xfrm rot="-120573">
              <a:off x="4635" y="2224"/>
              <a:ext cx="16" cy="28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1" name="Rectangle 529"/>
            <p:cNvSpPr>
              <a:spLocks noChangeAspect="1" noChangeArrowheads="1"/>
            </p:cNvSpPr>
            <p:nvPr/>
          </p:nvSpPr>
          <p:spPr bwMode="auto">
            <a:xfrm rot="-120573">
              <a:off x="4653" y="2239"/>
              <a:ext cx="15" cy="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2" name="Rectangle 530"/>
            <p:cNvSpPr>
              <a:spLocks noChangeAspect="1" noChangeArrowheads="1"/>
            </p:cNvSpPr>
            <p:nvPr/>
          </p:nvSpPr>
          <p:spPr bwMode="auto">
            <a:xfrm rot="-120573">
              <a:off x="4671" y="2244"/>
              <a:ext cx="9" cy="2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3" name="Rectangle 531"/>
            <p:cNvSpPr>
              <a:spLocks noChangeAspect="1" noChangeArrowheads="1"/>
            </p:cNvSpPr>
            <p:nvPr/>
          </p:nvSpPr>
          <p:spPr bwMode="auto">
            <a:xfrm rot="-120573">
              <a:off x="4626" y="2245"/>
              <a:ext cx="8" cy="24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4" name="Rectangle 532"/>
            <p:cNvSpPr>
              <a:spLocks noChangeAspect="1" noChangeArrowheads="1"/>
            </p:cNvSpPr>
            <p:nvPr/>
          </p:nvSpPr>
          <p:spPr bwMode="auto">
            <a:xfrm rot="-120573">
              <a:off x="4634" y="2253"/>
              <a:ext cx="37" cy="4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5" name="Rectangle 533"/>
            <p:cNvSpPr>
              <a:spLocks noChangeAspect="1" noChangeArrowheads="1"/>
            </p:cNvSpPr>
            <p:nvPr/>
          </p:nvSpPr>
          <p:spPr bwMode="auto">
            <a:xfrm rot="-120573">
              <a:off x="4634" y="2259"/>
              <a:ext cx="37" cy="3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6" name="Rectangle 534"/>
            <p:cNvSpPr>
              <a:spLocks noChangeAspect="1" noChangeArrowheads="1"/>
            </p:cNvSpPr>
            <p:nvPr/>
          </p:nvSpPr>
          <p:spPr bwMode="auto">
            <a:xfrm rot="-120573">
              <a:off x="4634" y="2263"/>
              <a:ext cx="37" cy="5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7" name="Rectangle 535"/>
            <p:cNvSpPr>
              <a:spLocks noChangeAspect="1" noChangeArrowheads="1"/>
            </p:cNvSpPr>
            <p:nvPr/>
          </p:nvSpPr>
          <p:spPr bwMode="auto">
            <a:xfrm rot="-120573">
              <a:off x="4653" y="2239"/>
              <a:ext cx="15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8" name="Rectangle 536"/>
            <p:cNvSpPr>
              <a:spLocks noChangeAspect="1" noChangeArrowheads="1"/>
            </p:cNvSpPr>
            <p:nvPr/>
          </p:nvSpPr>
          <p:spPr bwMode="auto">
            <a:xfrm rot="-120573">
              <a:off x="4635" y="2240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49" name="Rectangle 537"/>
            <p:cNvSpPr>
              <a:spLocks noChangeAspect="1" noChangeArrowheads="1"/>
            </p:cNvSpPr>
            <p:nvPr/>
          </p:nvSpPr>
          <p:spPr bwMode="auto">
            <a:xfrm rot="-120573">
              <a:off x="4653" y="2235"/>
              <a:ext cx="3" cy="4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0" name="Rectangle 538"/>
            <p:cNvSpPr>
              <a:spLocks noChangeAspect="1" noChangeArrowheads="1"/>
            </p:cNvSpPr>
            <p:nvPr/>
          </p:nvSpPr>
          <p:spPr bwMode="auto">
            <a:xfrm rot="-120573">
              <a:off x="4647" y="2235"/>
              <a:ext cx="4" cy="4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1" name="Rectangle 539"/>
            <p:cNvSpPr>
              <a:spLocks noChangeAspect="1" noChangeArrowheads="1"/>
            </p:cNvSpPr>
            <p:nvPr/>
          </p:nvSpPr>
          <p:spPr bwMode="auto">
            <a:xfrm rot="-120573">
              <a:off x="4654" y="2242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2" name="Rectangle 540"/>
            <p:cNvSpPr>
              <a:spLocks noChangeAspect="1" noChangeArrowheads="1"/>
            </p:cNvSpPr>
            <p:nvPr/>
          </p:nvSpPr>
          <p:spPr bwMode="auto">
            <a:xfrm rot="-120573">
              <a:off x="4637" y="2243"/>
              <a:ext cx="16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3" name="Rectangle 541"/>
            <p:cNvSpPr>
              <a:spLocks noChangeAspect="1" noChangeArrowheads="1"/>
            </p:cNvSpPr>
            <p:nvPr/>
          </p:nvSpPr>
          <p:spPr bwMode="auto">
            <a:xfrm rot="-120573">
              <a:off x="4671" y="2257"/>
              <a:ext cx="9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4" name="Rectangle 542"/>
            <p:cNvSpPr>
              <a:spLocks noChangeAspect="1" noChangeArrowheads="1"/>
            </p:cNvSpPr>
            <p:nvPr/>
          </p:nvSpPr>
          <p:spPr bwMode="auto">
            <a:xfrm rot="-120573">
              <a:off x="4626" y="2258"/>
              <a:ext cx="8" cy="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5" name="Rectangle 543"/>
            <p:cNvSpPr>
              <a:spLocks noChangeAspect="1" noChangeArrowheads="1"/>
            </p:cNvSpPr>
            <p:nvPr/>
          </p:nvSpPr>
          <p:spPr bwMode="auto">
            <a:xfrm rot="-120573">
              <a:off x="4712" y="2181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6" name="Rectangle 544"/>
            <p:cNvSpPr>
              <a:spLocks noChangeAspect="1" noChangeArrowheads="1"/>
            </p:cNvSpPr>
            <p:nvPr/>
          </p:nvSpPr>
          <p:spPr bwMode="auto">
            <a:xfrm rot="-120573">
              <a:off x="4686" y="2220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7" name="Rectangle 545"/>
            <p:cNvSpPr>
              <a:spLocks noChangeAspect="1" noChangeArrowheads="1"/>
            </p:cNvSpPr>
            <p:nvPr/>
          </p:nvSpPr>
          <p:spPr bwMode="auto">
            <a:xfrm rot="-120573">
              <a:off x="4602" y="2183"/>
              <a:ext cx="14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8" name="Rectangle 546"/>
            <p:cNvSpPr>
              <a:spLocks noChangeAspect="1" noChangeArrowheads="1"/>
            </p:cNvSpPr>
            <p:nvPr/>
          </p:nvSpPr>
          <p:spPr bwMode="auto">
            <a:xfrm rot="-120573">
              <a:off x="4656" y="2182"/>
              <a:ext cx="15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59" name="Rectangle 547"/>
            <p:cNvSpPr>
              <a:spLocks noChangeAspect="1" noChangeArrowheads="1"/>
            </p:cNvSpPr>
            <p:nvPr/>
          </p:nvSpPr>
          <p:spPr bwMode="auto">
            <a:xfrm rot="-120573">
              <a:off x="4684" y="2181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0" name="Rectangle 548"/>
            <p:cNvSpPr>
              <a:spLocks noChangeAspect="1" noChangeArrowheads="1"/>
            </p:cNvSpPr>
            <p:nvPr/>
          </p:nvSpPr>
          <p:spPr bwMode="auto">
            <a:xfrm rot="-120573">
              <a:off x="4713" y="2220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1" name="Rectangle 549"/>
            <p:cNvSpPr>
              <a:spLocks noChangeAspect="1" noChangeArrowheads="1"/>
            </p:cNvSpPr>
            <p:nvPr/>
          </p:nvSpPr>
          <p:spPr bwMode="auto">
            <a:xfrm rot="-120573">
              <a:off x="4630" y="2183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2" name="Rectangle 550"/>
            <p:cNvSpPr>
              <a:spLocks noChangeAspect="1" noChangeArrowheads="1"/>
            </p:cNvSpPr>
            <p:nvPr/>
          </p:nvSpPr>
          <p:spPr bwMode="auto">
            <a:xfrm rot="-120573">
              <a:off x="4576" y="2184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3" name="Rectangle 551"/>
            <p:cNvSpPr>
              <a:spLocks noChangeAspect="1" noChangeArrowheads="1"/>
            </p:cNvSpPr>
            <p:nvPr/>
          </p:nvSpPr>
          <p:spPr bwMode="auto">
            <a:xfrm rot="-120573">
              <a:off x="4604" y="2222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4" name="Rectangle 552"/>
            <p:cNvSpPr>
              <a:spLocks noChangeAspect="1" noChangeArrowheads="1"/>
            </p:cNvSpPr>
            <p:nvPr/>
          </p:nvSpPr>
          <p:spPr bwMode="auto">
            <a:xfrm rot="-120573">
              <a:off x="4577" y="2223"/>
              <a:ext cx="13" cy="25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65" name="Freeform 553"/>
            <p:cNvSpPr>
              <a:spLocks noChangeAspect="1"/>
            </p:cNvSpPr>
            <p:nvPr/>
          </p:nvSpPr>
          <p:spPr bwMode="auto">
            <a:xfrm rot="-120573">
              <a:off x="4655" y="2180"/>
              <a:ext cx="19" cy="30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66" name="Freeform 554"/>
            <p:cNvSpPr>
              <a:spLocks noChangeAspect="1"/>
            </p:cNvSpPr>
            <p:nvPr/>
          </p:nvSpPr>
          <p:spPr bwMode="auto">
            <a:xfrm rot="-120573">
              <a:off x="4671" y="2180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67" name="Freeform 555"/>
            <p:cNvSpPr>
              <a:spLocks noChangeAspect="1"/>
            </p:cNvSpPr>
            <p:nvPr/>
          </p:nvSpPr>
          <p:spPr bwMode="auto">
            <a:xfrm rot="-120573">
              <a:off x="4682" y="2179"/>
              <a:ext cx="18" cy="30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68" name="Freeform 556"/>
            <p:cNvSpPr>
              <a:spLocks noChangeAspect="1"/>
            </p:cNvSpPr>
            <p:nvPr/>
          </p:nvSpPr>
          <p:spPr bwMode="auto">
            <a:xfrm rot="-120573">
              <a:off x="4697" y="2179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69" name="Freeform 557"/>
            <p:cNvSpPr>
              <a:spLocks noChangeAspect="1"/>
            </p:cNvSpPr>
            <p:nvPr/>
          </p:nvSpPr>
          <p:spPr bwMode="auto">
            <a:xfrm rot="-120573">
              <a:off x="4683" y="2161"/>
              <a:ext cx="18" cy="30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0" name="Freeform 558"/>
            <p:cNvSpPr>
              <a:spLocks noChangeAspect="1"/>
            </p:cNvSpPr>
            <p:nvPr/>
          </p:nvSpPr>
          <p:spPr bwMode="auto">
            <a:xfrm rot="-120573">
              <a:off x="4725" y="2178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1" name="Freeform 559"/>
            <p:cNvSpPr>
              <a:spLocks noChangeAspect="1"/>
            </p:cNvSpPr>
            <p:nvPr/>
          </p:nvSpPr>
          <p:spPr bwMode="auto">
            <a:xfrm rot="-120573">
              <a:off x="4683" y="2217"/>
              <a:ext cx="18" cy="30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2" name="Freeform 560"/>
            <p:cNvSpPr>
              <a:spLocks noChangeAspect="1"/>
            </p:cNvSpPr>
            <p:nvPr/>
          </p:nvSpPr>
          <p:spPr bwMode="auto">
            <a:xfrm rot="-120573">
              <a:off x="4699" y="2217"/>
              <a:ext cx="2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3" name="Freeform 561"/>
            <p:cNvSpPr>
              <a:spLocks noChangeAspect="1"/>
            </p:cNvSpPr>
            <p:nvPr/>
          </p:nvSpPr>
          <p:spPr bwMode="auto">
            <a:xfrm rot="-120573">
              <a:off x="4711" y="2217"/>
              <a:ext cx="18" cy="30"/>
            </a:xfrm>
            <a:custGeom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4" name="Freeform 562"/>
            <p:cNvSpPr>
              <a:spLocks noChangeAspect="1"/>
            </p:cNvSpPr>
            <p:nvPr/>
          </p:nvSpPr>
          <p:spPr bwMode="auto">
            <a:xfrm rot="-120573">
              <a:off x="4726" y="2216"/>
              <a:ext cx="3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5" name="Freeform 563"/>
            <p:cNvSpPr>
              <a:spLocks noChangeAspect="1"/>
            </p:cNvSpPr>
            <p:nvPr/>
          </p:nvSpPr>
          <p:spPr bwMode="auto">
            <a:xfrm rot="-120573">
              <a:off x="4627" y="2181"/>
              <a:ext cx="19" cy="30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6" name="Freeform 564"/>
            <p:cNvSpPr>
              <a:spLocks noChangeAspect="1"/>
            </p:cNvSpPr>
            <p:nvPr/>
          </p:nvSpPr>
          <p:spPr bwMode="auto">
            <a:xfrm rot="-120573">
              <a:off x="4627" y="2181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7" name="Freeform 565"/>
            <p:cNvSpPr>
              <a:spLocks noChangeAspect="1"/>
            </p:cNvSpPr>
            <p:nvPr/>
          </p:nvSpPr>
          <p:spPr bwMode="auto">
            <a:xfrm rot="-120573">
              <a:off x="4600" y="2181"/>
              <a:ext cx="18" cy="30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8" name="Freeform 566"/>
            <p:cNvSpPr>
              <a:spLocks noChangeAspect="1"/>
            </p:cNvSpPr>
            <p:nvPr/>
          </p:nvSpPr>
          <p:spPr bwMode="auto">
            <a:xfrm rot="-120573">
              <a:off x="4600" y="2182"/>
              <a:ext cx="2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79" name="Freeform 567"/>
            <p:cNvSpPr>
              <a:spLocks noChangeAspect="1"/>
            </p:cNvSpPr>
            <p:nvPr/>
          </p:nvSpPr>
          <p:spPr bwMode="auto">
            <a:xfrm rot="-120573">
              <a:off x="4573" y="2182"/>
              <a:ext cx="19" cy="30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0" name="Freeform 568"/>
            <p:cNvSpPr>
              <a:spLocks noChangeAspect="1"/>
            </p:cNvSpPr>
            <p:nvPr/>
          </p:nvSpPr>
          <p:spPr bwMode="auto">
            <a:xfrm rot="-120573">
              <a:off x="4573" y="2182"/>
              <a:ext cx="3" cy="30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1" name="Freeform 569"/>
            <p:cNvSpPr>
              <a:spLocks noChangeAspect="1"/>
            </p:cNvSpPr>
            <p:nvPr/>
          </p:nvSpPr>
          <p:spPr bwMode="auto">
            <a:xfrm rot="-120573">
              <a:off x="4601" y="2219"/>
              <a:ext cx="19" cy="30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2" name="Freeform 570"/>
            <p:cNvSpPr>
              <a:spLocks noChangeAspect="1"/>
            </p:cNvSpPr>
            <p:nvPr/>
          </p:nvSpPr>
          <p:spPr bwMode="auto">
            <a:xfrm rot="-120573">
              <a:off x="4601" y="2220"/>
              <a:ext cx="3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3" name="Freeform 571"/>
            <p:cNvSpPr>
              <a:spLocks noChangeAspect="1"/>
            </p:cNvSpPr>
            <p:nvPr/>
          </p:nvSpPr>
          <p:spPr bwMode="auto">
            <a:xfrm rot="-120573">
              <a:off x="4575" y="2220"/>
              <a:ext cx="18" cy="30"/>
            </a:xfrm>
            <a:custGeom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4" name="Freeform 572"/>
            <p:cNvSpPr>
              <a:spLocks noChangeAspect="1"/>
            </p:cNvSpPr>
            <p:nvPr/>
          </p:nvSpPr>
          <p:spPr bwMode="auto">
            <a:xfrm rot="-120573">
              <a:off x="4575" y="2220"/>
              <a:ext cx="2" cy="30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85" name="Rectangle 573"/>
            <p:cNvSpPr>
              <a:spLocks noChangeAspect="1" noChangeArrowheads="1"/>
            </p:cNvSpPr>
            <p:nvPr/>
          </p:nvSpPr>
          <p:spPr bwMode="auto">
            <a:xfrm rot="-120573">
              <a:off x="4655" y="2196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86" name="Rectangle 574"/>
            <p:cNvSpPr>
              <a:spLocks noChangeAspect="1" noChangeArrowheads="1"/>
            </p:cNvSpPr>
            <p:nvPr/>
          </p:nvSpPr>
          <p:spPr bwMode="auto">
            <a:xfrm rot="-120573">
              <a:off x="4682" y="2195"/>
              <a:ext cx="18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87" name="Rectangle 575"/>
            <p:cNvSpPr>
              <a:spLocks noChangeAspect="1" noChangeArrowheads="1"/>
            </p:cNvSpPr>
            <p:nvPr/>
          </p:nvSpPr>
          <p:spPr bwMode="auto">
            <a:xfrm rot="-120573">
              <a:off x="4709" y="2195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88" name="Rectangle 576"/>
            <p:cNvSpPr>
              <a:spLocks noChangeAspect="1" noChangeArrowheads="1"/>
            </p:cNvSpPr>
            <p:nvPr/>
          </p:nvSpPr>
          <p:spPr bwMode="auto">
            <a:xfrm rot="-120573">
              <a:off x="4627" y="2197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89" name="Rectangle 577"/>
            <p:cNvSpPr>
              <a:spLocks noChangeAspect="1" noChangeArrowheads="1"/>
            </p:cNvSpPr>
            <p:nvPr/>
          </p:nvSpPr>
          <p:spPr bwMode="auto">
            <a:xfrm rot="-120573">
              <a:off x="4600" y="2197"/>
              <a:ext cx="18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90" name="Rectangle 578"/>
            <p:cNvSpPr>
              <a:spLocks noChangeAspect="1" noChangeArrowheads="1"/>
            </p:cNvSpPr>
            <p:nvPr/>
          </p:nvSpPr>
          <p:spPr bwMode="auto">
            <a:xfrm rot="-120573">
              <a:off x="4573" y="2198"/>
              <a:ext cx="19" cy="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256" tIns="63640" rIns="127256" bIns="63640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791" name="Freeform 579"/>
            <p:cNvSpPr>
              <a:spLocks noChangeAspect="1"/>
            </p:cNvSpPr>
            <p:nvPr/>
          </p:nvSpPr>
          <p:spPr bwMode="auto">
            <a:xfrm rot="-120573">
              <a:off x="4621" y="2182"/>
              <a:ext cx="2" cy="4"/>
            </a:xfrm>
            <a:custGeom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792" name="Rectangle 2"/>
            <p:cNvSpPr>
              <a:spLocks noChangeArrowheads="1"/>
            </p:cNvSpPr>
            <p:nvPr/>
          </p:nvSpPr>
          <p:spPr bwMode="auto">
            <a:xfrm>
              <a:off x="4239" y="2161"/>
              <a:ext cx="1510" cy="23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127261" tIns="63658" rIns="127261" bIns="63658" anchor="ctr"/>
            <a:lstStyle/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  <a:p>
              <a:pPr algn="ctr" defTabSz="813747"/>
              <a:endParaRPr lang="ru-RU" sz="400" b="0">
                <a:latin typeface="Arial"/>
              </a:endParaRPr>
            </a:p>
          </p:txBody>
        </p:sp>
        <p:sp>
          <p:nvSpPr>
            <p:cNvPr id="345092" name="Text Box 4"/>
            <p:cNvSpPr txBox="1">
              <a:spLocks noChangeArrowheads="1"/>
            </p:cNvSpPr>
            <p:nvPr/>
          </p:nvSpPr>
          <p:spPr bwMode="auto">
            <a:xfrm>
              <a:off x="4457" y="2161"/>
              <a:ext cx="1303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sz="400" b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/>
                </a:rPr>
                <a:t>Условные обозначения</a:t>
              </a:r>
            </a:p>
          </p:txBody>
        </p:sp>
        <p:grpSp>
          <p:nvGrpSpPr>
            <p:cNvPr id="496794" name="Group 14"/>
            <p:cNvGrpSpPr/>
            <p:nvPr/>
          </p:nvGrpSpPr>
          <p:grpSpPr>
            <a:xfrm>
              <a:off x="4366" y="3585"/>
              <a:ext cx="166" cy="131"/>
              <a:chOff x="3168" y="192"/>
              <a:chExt cx="528" cy="672"/>
            </a:xfrm>
          </p:grpSpPr>
          <p:sp>
            <p:nvSpPr>
              <p:cNvPr id="496795" name="Line 15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6796" name="Line 16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6797" name="Line 17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6798" name="Line 18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96799" name="Freeform 19"/>
            <p:cNvSpPr/>
            <p:nvPr/>
          </p:nvSpPr>
          <p:spPr bwMode="auto">
            <a:xfrm>
              <a:off x="4371" y="3591"/>
              <a:ext cx="153" cy="65"/>
            </a:xfrm>
            <a:custGeom>
              <a:gdLst>
                <a:gd name="T0" fmla="*/ 0 w 291"/>
                <a:gd name="T1" fmla="*/ 0 h 159"/>
                <a:gd name="T2" fmla="*/ 0 w 291"/>
                <a:gd name="T3" fmla="*/ 2 h 159"/>
                <a:gd name="T4" fmla="*/ 3 w 291"/>
                <a:gd name="T5" fmla="*/ 2 h 159"/>
                <a:gd name="T6" fmla="*/ 3 w 291"/>
                <a:gd name="T7" fmla="*/ 0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361" tIns="45681" rIns="91361" bIns="45681"/>
            <a:lstStyle/>
            <a:p>
              <a:endParaRPr lang="ru-RU"/>
            </a:p>
          </p:txBody>
        </p:sp>
        <p:sp>
          <p:nvSpPr>
            <p:cNvPr id="496800" name="Text Box 20"/>
            <p:cNvSpPr txBox="1">
              <a:spLocks noChangeArrowheads="1"/>
            </p:cNvSpPr>
            <p:nvPr/>
          </p:nvSpPr>
          <p:spPr bwMode="auto">
            <a:xfrm>
              <a:off x="4336" y="3497"/>
              <a:ext cx="27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0656" tIns="30324" rIns="60656" bIns="30324">
              <a:spAutoFit/>
            </a:bodyPr>
            <a:lstStyle>
              <a:lvl1pPr defTabSz="6111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6111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6111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6111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6111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6111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ru-RU" sz="400" b="0">
                  <a:solidFill>
                    <a:srgbClr val="000000"/>
                  </a:solidFill>
                  <a:latin typeface="Arial"/>
                </a:rPr>
                <a:t>ПСЧ</a:t>
              </a:r>
            </a:p>
          </p:txBody>
        </p:sp>
        <p:sp>
          <p:nvSpPr>
            <p:cNvPr id="496801" name="Text Box 21"/>
            <p:cNvSpPr txBox="1">
              <a:spLocks noChangeArrowheads="1"/>
            </p:cNvSpPr>
            <p:nvPr/>
          </p:nvSpPr>
          <p:spPr bwMode="auto">
            <a:xfrm>
              <a:off x="4675" y="3999"/>
              <a:ext cx="959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медицинские учреждения</a:t>
              </a:r>
            </a:p>
          </p:txBody>
        </p:sp>
        <p:sp>
          <p:nvSpPr>
            <p:cNvPr id="496802" name="Text Box 22"/>
            <p:cNvSpPr txBox="1">
              <a:spLocks noChangeArrowheads="1"/>
            </p:cNvSpPr>
            <p:nvPr/>
          </p:nvSpPr>
          <p:spPr bwMode="auto">
            <a:xfrm>
              <a:off x="4707" y="4159"/>
              <a:ext cx="92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маршрут движения к пож. водоемам</a:t>
              </a:r>
            </a:p>
          </p:txBody>
        </p:sp>
        <p:sp>
          <p:nvSpPr>
            <p:cNvPr id="496803" name="Text Box 23"/>
            <p:cNvSpPr txBox="1">
              <a:spLocks noChangeArrowheads="1"/>
            </p:cNvSpPr>
            <p:nvPr/>
          </p:nvSpPr>
          <p:spPr bwMode="auto">
            <a:xfrm>
              <a:off x="4683" y="3079"/>
              <a:ext cx="98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социально значимый объект</a:t>
              </a:r>
            </a:p>
          </p:txBody>
        </p:sp>
        <p:sp>
          <p:nvSpPr>
            <p:cNvPr id="496804" name="Text Box 25"/>
            <p:cNvSpPr txBox="1">
              <a:spLocks noChangeArrowheads="1"/>
            </p:cNvSpPr>
            <p:nvPr/>
          </p:nvSpPr>
          <p:spPr bwMode="auto">
            <a:xfrm>
              <a:off x="4683" y="3539"/>
              <a:ext cx="106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федеральная противопожарная служба</a:t>
              </a:r>
            </a:p>
            <a:p>
              <a:pPr eaLnBrk="1" hangingPunct="1">
                <a:lnSpc>
                  <a:spcPct val="80000"/>
                </a:lnSpc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МЧС России</a:t>
              </a:r>
            </a:p>
          </p:txBody>
        </p:sp>
        <p:sp>
          <p:nvSpPr>
            <p:cNvPr id="496805" name="Text Box 44"/>
            <p:cNvSpPr txBox="1">
              <a:spLocks noChangeArrowheads="1"/>
            </p:cNvSpPr>
            <p:nvPr/>
          </p:nvSpPr>
          <p:spPr bwMode="auto">
            <a:xfrm>
              <a:off x="4620" y="3816"/>
              <a:ext cx="106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маршрут  авиапатрулирования</a:t>
              </a:r>
            </a:p>
          </p:txBody>
        </p:sp>
        <p:sp>
          <p:nvSpPr>
            <p:cNvPr id="496806" name="Freeform 48"/>
            <p:cNvSpPr/>
            <p:nvPr/>
          </p:nvSpPr>
          <p:spPr bwMode="auto">
            <a:xfrm>
              <a:off x="4366" y="3156"/>
              <a:ext cx="16" cy="15"/>
            </a:xfrm>
            <a:custGeom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07" name="Freeform 49"/>
            <p:cNvSpPr/>
            <p:nvPr/>
          </p:nvSpPr>
          <p:spPr bwMode="auto">
            <a:xfrm>
              <a:off x="4382" y="3041"/>
              <a:ext cx="228" cy="130"/>
            </a:xfrm>
            <a:custGeom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08" name="Rectangle 50"/>
            <p:cNvSpPr>
              <a:spLocks noChangeArrowheads="1"/>
            </p:cNvSpPr>
            <p:nvPr/>
          </p:nvSpPr>
          <p:spPr bwMode="auto">
            <a:xfrm>
              <a:off x="4528" y="3102"/>
              <a:ext cx="15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09" name="Rectangle 51"/>
            <p:cNvSpPr>
              <a:spLocks noChangeArrowheads="1"/>
            </p:cNvSpPr>
            <p:nvPr/>
          </p:nvSpPr>
          <p:spPr bwMode="auto">
            <a:xfrm>
              <a:off x="4521" y="3108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0" name="Rectangle 52"/>
            <p:cNvSpPr>
              <a:spLocks noChangeArrowheads="1"/>
            </p:cNvSpPr>
            <p:nvPr/>
          </p:nvSpPr>
          <p:spPr bwMode="auto">
            <a:xfrm>
              <a:off x="4569" y="3095"/>
              <a:ext cx="15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1" name="Rectangle 53"/>
            <p:cNvSpPr>
              <a:spLocks noChangeArrowheads="1"/>
            </p:cNvSpPr>
            <p:nvPr/>
          </p:nvSpPr>
          <p:spPr bwMode="auto">
            <a:xfrm>
              <a:off x="4563" y="3102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2" name="Rectangle 54"/>
            <p:cNvSpPr>
              <a:spLocks noChangeArrowheads="1"/>
            </p:cNvSpPr>
            <p:nvPr/>
          </p:nvSpPr>
          <p:spPr bwMode="auto">
            <a:xfrm>
              <a:off x="4563" y="3090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3" name="Rectangle 55"/>
            <p:cNvSpPr>
              <a:spLocks noChangeArrowheads="1"/>
            </p:cNvSpPr>
            <p:nvPr/>
          </p:nvSpPr>
          <p:spPr bwMode="auto">
            <a:xfrm>
              <a:off x="4382" y="3101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4" name="Rectangle 56"/>
            <p:cNvSpPr>
              <a:spLocks noChangeArrowheads="1"/>
            </p:cNvSpPr>
            <p:nvPr/>
          </p:nvSpPr>
          <p:spPr bwMode="auto">
            <a:xfrm>
              <a:off x="4382" y="3094"/>
              <a:ext cx="7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5" name="Rectangle 57"/>
            <p:cNvSpPr>
              <a:spLocks noChangeArrowheads="1"/>
            </p:cNvSpPr>
            <p:nvPr/>
          </p:nvSpPr>
          <p:spPr bwMode="auto">
            <a:xfrm>
              <a:off x="4382" y="3106"/>
              <a:ext cx="7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6" name="Rectangle 58"/>
            <p:cNvSpPr>
              <a:spLocks noChangeArrowheads="1"/>
            </p:cNvSpPr>
            <p:nvPr/>
          </p:nvSpPr>
          <p:spPr bwMode="auto">
            <a:xfrm>
              <a:off x="4443" y="3101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7" name="Rectangle 59"/>
            <p:cNvSpPr>
              <a:spLocks noChangeArrowheads="1"/>
            </p:cNvSpPr>
            <p:nvPr/>
          </p:nvSpPr>
          <p:spPr bwMode="auto">
            <a:xfrm>
              <a:off x="4435" y="3106"/>
              <a:ext cx="14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8" name="Rectangle 60"/>
            <p:cNvSpPr>
              <a:spLocks noChangeArrowheads="1"/>
            </p:cNvSpPr>
            <p:nvPr/>
          </p:nvSpPr>
          <p:spPr bwMode="auto">
            <a:xfrm>
              <a:off x="4382" y="3145"/>
              <a:ext cx="14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19" name="Rectangle 61"/>
            <p:cNvSpPr>
              <a:spLocks noChangeArrowheads="1"/>
            </p:cNvSpPr>
            <p:nvPr/>
          </p:nvSpPr>
          <p:spPr bwMode="auto">
            <a:xfrm>
              <a:off x="4382" y="3139"/>
              <a:ext cx="7" cy="4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0" name="Rectangle 62"/>
            <p:cNvSpPr>
              <a:spLocks noChangeArrowheads="1"/>
            </p:cNvSpPr>
            <p:nvPr/>
          </p:nvSpPr>
          <p:spPr bwMode="auto">
            <a:xfrm>
              <a:off x="4382" y="3151"/>
              <a:ext cx="7" cy="3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1" name="Rectangle 63"/>
            <p:cNvSpPr>
              <a:spLocks noChangeArrowheads="1"/>
            </p:cNvSpPr>
            <p:nvPr/>
          </p:nvSpPr>
          <p:spPr bwMode="auto">
            <a:xfrm>
              <a:off x="4443" y="3145"/>
              <a:ext cx="14" cy="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2" name="Rectangle 64"/>
            <p:cNvSpPr>
              <a:spLocks noChangeArrowheads="1"/>
            </p:cNvSpPr>
            <p:nvPr/>
          </p:nvSpPr>
          <p:spPr bwMode="auto">
            <a:xfrm>
              <a:off x="4435" y="3151"/>
              <a:ext cx="14" cy="3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3" name="Freeform 65"/>
            <p:cNvSpPr/>
            <p:nvPr/>
          </p:nvSpPr>
          <p:spPr bwMode="auto">
            <a:xfrm>
              <a:off x="4470" y="3101"/>
              <a:ext cx="52" cy="9"/>
            </a:xfrm>
            <a:custGeom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24" name="Freeform 66"/>
            <p:cNvSpPr/>
            <p:nvPr/>
          </p:nvSpPr>
          <p:spPr bwMode="auto">
            <a:xfrm>
              <a:off x="4389" y="3034"/>
              <a:ext cx="215" cy="17"/>
            </a:xfrm>
            <a:custGeom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25" name="Rectangle 67"/>
            <p:cNvSpPr>
              <a:spLocks noChangeArrowheads="1"/>
            </p:cNvSpPr>
            <p:nvPr/>
          </p:nvSpPr>
          <p:spPr bwMode="auto">
            <a:xfrm>
              <a:off x="4604" y="3044"/>
              <a:ext cx="10" cy="1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6" name="Rectangle 68"/>
            <p:cNvSpPr>
              <a:spLocks noChangeArrowheads="1"/>
            </p:cNvSpPr>
            <p:nvPr/>
          </p:nvSpPr>
          <p:spPr bwMode="auto">
            <a:xfrm>
              <a:off x="4378" y="3044"/>
              <a:ext cx="11" cy="15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7" name="Rectangle 69"/>
            <p:cNvSpPr>
              <a:spLocks noChangeArrowheads="1"/>
            </p:cNvSpPr>
            <p:nvPr/>
          </p:nvSpPr>
          <p:spPr bwMode="auto">
            <a:xfrm>
              <a:off x="4472" y="3110"/>
              <a:ext cx="49" cy="40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8" name="Rectangle 70"/>
            <p:cNvSpPr>
              <a:spLocks noChangeArrowheads="1"/>
            </p:cNvSpPr>
            <p:nvPr/>
          </p:nvSpPr>
          <p:spPr bwMode="auto">
            <a:xfrm>
              <a:off x="4472" y="3150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29" name="Rectangle 71"/>
            <p:cNvSpPr>
              <a:spLocks noChangeArrowheads="1"/>
            </p:cNvSpPr>
            <p:nvPr/>
          </p:nvSpPr>
          <p:spPr bwMode="auto">
            <a:xfrm>
              <a:off x="4472" y="3156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0" name="Rectangle 72"/>
            <p:cNvSpPr>
              <a:spLocks noChangeArrowheads="1"/>
            </p:cNvSpPr>
            <p:nvPr/>
          </p:nvSpPr>
          <p:spPr bwMode="auto">
            <a:xfrm>
              <a:off x="4472" y="3163"/>
              <a:ext cx="49" cy="2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1" name="Rectangle 73"/>
            <p:cNvSpPr>
              <a:spLocks noChangeArrowheads="1"/>
            </p:cNvSpPr>
            <p:nvPr/>
          </p:nvSpPr>
          <p:spPr bwMode="auto">
            <a:xfrm>
              <a:off x="4497" y="3113"/>
              <a:ext cx="21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2" name="Rectangle 74"/>
            <p:cNvSpPr>
              <a:spLocks noChangeArrowheads="1"/>
            </p:cNvSpPr>
            <p:nvPr/>
          </p:nvSpPr>
          <p:spPr bwMode="auto">
            <a:xfrm>
              <a:off x="4497" y="3113"/>
              <a:ext cx="21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3" name="Rectangle 75"/>
            <p:cNvSpPr>
              <a:spLocks noChangeArrowheads="1"/>
            </p:cNvSpPr>
            <p:nvPr/>
          </p:nvSpPr>
          <p:spPr bwMode="auto">
            <a:xfrm>
              <a:off x="4473" y="3113"/>
              <a:ext cx="22" cy="37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4" name="Rectangle 76"/>
            <p:cNvSpPr>
              <a:spLocks noChangeArrowheads="1"/>
            </p:cNvSpPr>
            <p:nvPr/>
          </p:nvSpPr>
          <p:spPr bwMode="auto">
            <a:xfrm>
              <a:off x="4497" y="3134"/>
              <a:ext cx="21" cy="3"/>
            </a:xfrm>
            <a:prstGeom prst="rect">
              <a:avLst/>
            </a:prstGeom>
            <a:solidFill>
              <a:srgbClr val="FFFFFF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5" name="Rectangle 77"/>
            <p:cNvSpPr>
              <a:spLocks noChangeArrowheads="1"/>
            </p:cNvSpPr>
            <p:nvPr/>
          </p:nvSpPr>
          <p:spPr bwMode="auto">
            <a:xfrm>
              <a:off x="4521" y="3141"/>
              <a:ext cx="11" cy="30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6" name="Rectangle 78"/>
            <p:cNvSpPr>
              <a:spLocks noChangeArrowheads="1"/>
            </p:cNvSpPr>
            <p:nvPr/>
          </p:nvSpPr>
          <p:spPr bwMode="auto">
            <a:xfrm>
              <a:off x="4460" y="3141"/>
              <a:ext cx="12" cy="30"/>
            </a:xfrm>
            <a:prstGeom prst="rect">
              <a:avLst/>
            </a:prstGeom>
            <a:solidFill>
              <a:srgbClr val="7C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7" name="Rectangle 79"/>
            <p:cNvSpPr>
              <a:spLocks noChangeArrowheads="1"/>
            </p:cNvSpPr>
            <p:nvPr/>
          </p:nvSpPr>
          <p:spPr bwMode="auto">
            <a:xfrm>
              <a:off x="4472" y="3152"/>
              <a:ext cx="49" cy="4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8" name="Rectangle 80"/>
            <p:cNvSpPr>
              <a:spLocks noChangeArrowheads="1"/>
            </p:cNvSpPr>
            <p:nvPr/>
          </p:nvSpPr>
          <p:spPr bwMode="auto">
            <a:xfrm>
              <a:off x="4472" y="3158"/>
              <a:ext cx="49" cy="5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39" name="Rectangle 81"/>
            <p:cNvSpPr>
              <a:spLocks noChangeArrowheads="1"/>
            </p:cNvSpPr>
            <p:nvPr/>
          </p:nvSpPr>
          <p:spPr bwMode="auto">
            <a:xfrm>
              <a:off x="4472" y="3165"/>
              <a:ext cx="49" cy="6"/>
            </a:xfrm>
            <a:prstGeom prst="rect">
              <a:avLst/>
            </a:prstGeom>
            <a:solidFill>
              <a:srgbClr val="B23333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0" name="Rectangle 82"/>
            <p:cNvSpPr>
              <a:spLocks noChangeArrowheads="1"/>
            </p:cNvSpPr>
            <p:nvPr/>
          </p:nvSpPr>
          <p:spPr bwMode="auto">
            <a:xfrm>
              <a:off x="4497" y="3134"/>
              <a:ext cx="2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1" name="Rectangle 83"/>
            <p:cNvSpPr>
              <a:spLocks noChangeArrowheads="1"/>
            </p:cNvSpPr>
            <p:nvPr/>
          </p:nvSpPr>
          <p:spPr bwMode="auto">
            <a:xfrm>
              <a:off x="4473" y="3134"/>
              <a:ext cx="2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2" name="Rectangle 84"/>
            <p:cNvSpPr>
              <a:spLocks noChangeArrowheads="1"/>
            </p:cNvSpPr>
            <p:nvPr/>
          </p:nvSpPr>
          <p:spPr bwMode="auto">
            <a:xfrm>
              <a:off x="4497" y="3128"/>
              <a:ext cx="5" cy="6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3" name="Rectangle 85"/>
            <p:cNvSpPr>
              <a:spLocks noChangeArrowheads="1"/>
            </p:cNvSpPr>
            <p:nvPr/>
          </p:nvSpPr>
          <p:spPr bwMode="auto">
            <a:xfrm>
              <a:off x="4490" y="3128"/>
              <a:ext cx="5" cy="6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4" name="Rectangle 86"/>
            <p:cNvSpPr>
              <a:spLocks noChangeArrowheads="1"/>
            </p:cNvSpPr>
            <p:nvPr/>
          </p:nvSpPr>
          <p:spPr bwMode="auto">
            <a:xfrm>
              <a:off x="4497" y="3137"/>
              <a:ext cx="2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5" name="Rectangle 87"/>
            <p:cNvSpPr>
              <a:spLocks noChangeArrowheads="1"/>
            </p:cNvSpPr>
            <p:nvPr/>
          </p:nvSpPr>
          <p:spPr bwMode="auto">
            <a:xfrm>
              <a:off x="4473" y="3137"/>
              <a:ext cx="2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6" name="Rectangle 88"/>
            <p:cNvSpPr>
              <a:spLocks noChangeArrowheads="1"/>
            </p:cNvSpPr>
            <p:nvPr/>
          </p:nvSpPr>
          <p:spPr bwMode="auto">
            <a:xfrm>
              <a:off x="4521" y="3156"/>
              <a:ext cx="11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7" name="Rectangle 89"/>
            <p:cNvSpPr>
              <a:spLocks noChangeArrowheads="1"/>
            </p:cNvSpPr>
            <p:nvPr/>
          </p:nvSpPr>
          <p:spPr bwMode="auto">
            <a:xfrm>
              <a:off x="4460" y="3156"/>
              <a:ext cx="12" cy="3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8" name="Rectangle 90"/>
            <p:cNvSpPr>
              <a:spLocks noChangeArrowheads="1"/>
            </p:cNvSpPr>
            <p:nvPr/>
          </p:nvSpPr>
          <p:spPr bwMode="auto">
            <a:xfrm>
              <a:off x="4580" y="3062"/>
              <a:ext cx="17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49" name="Rectangle 91"/>
            <p:cNvSpPr>
              <a:spLocks noChangeArrowheads="1"/>
            </p:cNvSpPr>
            <p:nvPr/>
          </p:nvSpPr>
          <p:spPr bwMode="auto">
            <a:xfrm>
              <a:off x="4542" y="3110"/>
              <a:ext cx="18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0" name="Rectangle 92"/>
            <p:cNvSpPr>
              <a:spLocks noChangeArrowheads="1"/>
            </p:cNvSpPr>
            <p:nvPr/>
          </p:nvSpPr>
          <p:spPr bwMode="auto">
            <a:xfrm>
              <a:off x="4431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1" name="Rectangle 93"/>
            <p:cNvSpPr>
              <a:spLocks noChangeArrowheads="1"/>
            </p:cNvSpPr>
            <p:nvPr/>
          </p:nvSpPr>
          <p:spPr bwMode="auto">
            <a:xfrm>
              <a:off x="4505" y="3062"/>
              <a:ext cx="19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2" name="Rectangle 94"/>
            <p:cNvSpPr>
              <a:spLocks noChangeArrowheads="1"/>
            </p:cNvSpPr>
            <p:nvPr/>
          </p:nvSpPr>
          <p:spPr bwMode="auto">
            <a:xfrm>
              <a:off x="4542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3" name="Rectangle 95"/>
            <p:cNvSpPr>
              <a:spLocks noChangeArrowheads="1"/>
            </p:cNvSpPr>
            <p:nvPr/>
          </p:nvSpPr>
          <p:spPr bwMode="auto">
            <a:xfrm>
              <a:off x="4580" y="3110"/>
              <a:ext cx="17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4" name="Rectangle 96"/>
            <p:cNvSpPr>
              <a:spLocks noChangeArrowheads="1"/>
            </p:cNvSpPr>
            <p:nvPr/>
          </p:nvSpPr>
          <p:spPr bwMode="auto">
            <a:xfrm>
              <a:off x="4468" y="3062"/>
              <a:ext cx="18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5" name="Rectangle 97"/>
            <p:cNvSpPr>
              <a:spLocks noChangeArrowheads="1"/>
            </p:cNvSpPr>
            <p:nvPr/>
          </p:nvSpPr>
          <p:spPr bwMode="auto">
            <a:xfrm>
              <a:off x="4395" y="3062"/>
              <a:ext cx="19" cy="32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6" name="Rectangle 98"/>
            <p:cNvSpPr>
              <a:spLocks noChangeArrowheads="1"/>
            </p:cNvSpPr>
            <p:nvPr/>
          </p:nvSpPr>
          <p:spPr bwMode="auto">
            <a:xfrm>
              <a:off x="4431" y="3110"/>
              <a:ext cx="18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7" name="Rectangle 99"/>
            <p:cNvSpPr>
              <a:spLocks noChangeArrowheads="1"/>
            </p:cNvSpPr>
            <p:nvPr/>
          </p:nvSpPr>
          <p:spPr bwMode="auto">
            <a:xfrm>
              <a:off x="4395" y="3110"/>
              <a:ext cx="19" cy="33"/>
            </a:xfrm>
            <a:prstGeom prst="rect">
              <a:avLst/>
            </a:prstGeom>
            <a:solidFill>
              <a:srgbClr val="26CCD8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58" name="Freeform 100"/>
            <p:cNvSpPr/>
            <p:nvPr/>
          </p:nvSpPr>
          <p:spPr bwMode="auto">
            <a:xfrm>
              <a:off x="4502" y="3059"/>
              <a:ext cx="25" cy="38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59" name="Freeform 101"/>
            <p:cNvSpPr/>
            <p:nvPr/>
          </p:nvSpPr>
          <p:spPr bwMode="auto">
            <a:xfrm>
              <a:off x="4524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0" name="Freeform 102"/>
            <p:cNvSpPr/>
            <p:nvPr/>
          </p:nvSpPr>
          <p:spPr bwMode="auto">
            <a:xfrm>
              <a:off x="4539" y="3059"/>
              <a:ext cx="25" cy="38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1" name="Freeform 103"/>
            <p:cNvSpPr/>
            <p:nvPr/>
          </p:nvSpPr>
          <p:spPr bwMode="auto">
            <a:xfrm>
              <a:off x="4560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2" name="Freeform 104"/>
            <p:cNvSpPr/>
            <p:nvPr/>
          </p:nvSpPr>
          <p:spPr bwMode="auto">
            <a:xfrm>
              <a:off x="4576" y="3059"/>
              <a:ext cx="25" cy="38"/>
            </a:xfrm>
            <a:custGeom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3" name="Freeform 105"/>
            <p:cNvSpPr/>
            <p:nvPr/>
          </p:nvSpPr>
          <p:spPr bwMode="auto">
            <a:xfrm>
              <a:off x="4597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4" name="Freeform 106"/>
            <p:cNvSpPr/>
            <p:nvPr/>
          </p:nvSpPr>
          <p:spPr bwMode="auto">
            <a:xfrm>
              <a:off x="4539" y="3108"/>
              <a:ext cx="25" cy="38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5" name="Freeform 107"/>
            <p:cNvSpPr/>
            <p:nvPr/>
          </p:nvSpPr>
          <p:spPr bwMode="auto">
            <a:xfrm>
              <a:off x="4560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6" name="Freeform 108"/>
            <p:cNvSpPr/>
            <p:nvPr/>
          </p:nvSpPr>
          <p:spPr bwMode="auto">
            <a:xfrm>
              <a:off x="4576" y="3108"/>
              <a:ext cx="25" cy="38"/>
            </a:xfrm>
            <a:custGeom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7" name="Freeform 109"/>
            <p:cNvSpPr/>
            <p:nvPr/>
          </p:nvSpPr>
          <p:spPr bwMode="auto">
            <a:xfrm>
              <a:off x="4597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8" name="Freeform 110"/>
            <p:cNvSpPr/>
            <p:nvPr/>
          </p:nvSpPr>
          <p:spPr bwMode="auto">
            <a:xfrm>
              <a:off x="4465" y="3059"/>
              <a:ext cx="25" cy="38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69" name="Freeform 111"/>
            <p:cNvSpPr/>
            <p:nvPr/>
          </p:nvSpPr>
          <p:spPr bwMode="auto">
            <a:xfrm>
              <a:off x="4465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0" name="Freeform 112"/>
            <p:cNvSpPr/>
            <p:nvPr/>
          </p:nvSpPr>
          <p:spPr bwMode="auto">
            <a:xfrm>
              <a:off x="4428" y="3059"/>
              <a:ext cx="25" cy="38"/>
            </a:xfrm>
            <a:custGeom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1" name="Freeform 113"/>
            <p:cNvSpPr/>
            <p:nvPr/>
          </p:nvSpPr>
          <p:spPr bwMode="auto">
            <a:xfrm>
              <a:off x="4428" y="3059"/>
              <a:ext cx="3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2" name="Freeform 114"/>
            <p:cNvSpPr/>
            <p:nvPr/>
          </p:nvSpPr>
          <p:spPr bwMode="auto">
            <a:xfrm>
              <a:off x="4391" y="3059"/>
              <a:ext cx="25" cy="38"/>
            </a:xfrm>
            <a:custGeom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3" name="Freeform 115"/>
            <p:cNvSpPr/>
            <p:nvPr/>
          </p:nvSpPr>
          <p:spPr bwMode="auto">
            <a:xfrm>
              <a:off x="4391" y="3059"/>
              <a:ext cx="4" cy="38"/>
            </a:xfrm>
            <a:custGeom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4" name="Freeform 116"/>
            <p:cNvSpPr/>
            <p:nvPr/>
          </p:nvSpPr>
          <p:spPr bwMode="auto">
            <a:xfrm>
              <a:off x="4428" y="3108"/>
              <a:ext cx="25" cy="38"/>
            </a:xfrm>
            <a:custGeom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5" name="Freeform 117"/>
            <p:cNvSpPr/>
            <p:nvPr/>
          </p:nvSpPr>
          <p:spPr bwMode="auto">
            <a:xfrm>
              <a:off x="4428" y="3108"/>
              <a:ext cx="3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6" name="Freeform 118"/>
            <p:cNvSpPr/>
            <p:nvPr/>
          </p:nvSpPr>
          <p:spPr bwMode="auto">
            <a:xfrm>
              <a:off x="4391" y="3108"/>
              <a:ext cx="25" cy="38"/>
            </a:xfrm>
            <a:custGeom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7" name="Freeform 119"/>
            <p:cNvSpPr/>
            <p:nvPr/>
          </p:nvSpPr>
          <p:spPr bwMode="auto">
            <a:xfrm>
              <a:off x="4391" y="3108"/>
              <a:ext cx="4" cy="38"/>
            </a:xfrm>
            <a:custGeom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78" name="Rectangle 120"/>
            <p:cNvSpPr>
              <a:spLocks noChangeArrowheads="1"/>
            </p:cNvSpPr>
            <p:nvPr/>
          </p:nvSpPr>
          <p:spPr bwMode="auto">
            <a:xfrm>
              <a:off x="4502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79" name="Rectangle 121"/>
            <p:cNvSpPr>
              <a:spLocks noChangeArrowheads="1"/>
            </p:cNvSpPr>
            <p:nvPr/>
          </p:nvSpPr>
          <p:spPr bwMode="auto">
            <a:xfrm>
              <a:off x="4539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80" name="Rectangle 122"/>
            <p:cNvSpPr>
              <a:spLocks noChangeArrowheads="1"/>
            </p:cNvSpPr>
            <p:nvPr/>
          </p:nvSpPr>
          <p:spPr bwMode="auto">
            <a:xfrm>
              <a:off x="4576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81" name="Rectangle 123"/>
            <p:cNvSpPr>
              <a:spLocks noChangeArrowheads="1"/>
            </p:cNvSpPr>
            <p:nvPr/>
          </p:nvSpPr>
          <p:spPr bwMode="auto">
            <a:xfrm>
              <a:off x="4465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82" name="Rectangle 124"/>
            <p:cNvSpPr>
              <a:spLocks noChangeArrowheads="1"/>
            </p:cNvSpPr>
            <p:nvPr/>
          </p:nvSpPr>
          <p:spPr bwMode="auto">
            <a:xfrm>
              <a:off x="4428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83" name="Rectangle 125"/>
            <p:cNvSpPr>
              <a:spLocks noChangeArrowheads="1"/>
            </p:cNvSpPr>
            <p:nvPr/>
          </p:nvSpPr>
          <p:spPr bwMode="auto">
            <a:xfrm>
              <a:off x="4391" y="3080"/>
              <a:ext cx="25" cy="1"/>
            </a:xfrm>
            <a:prstGeom prst="rect">
              <a:avLst/>
            </a:prstGeom>
            <a:solidFill>
              <a:srgbClr val="FFE5B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92" tIns="45448" rIns="90892" bIns="45448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84" name="Freeform 126"/>
            <p:cNvSpPr/>
            <p:nvPr/>
          </p:nvSpPr>
          <p:spPr bwMode="auto">
            <a:xfrm>
              <a:off x="4457" y="3061"/>
              <a:ext cx="4" cy="4"/>
            </a:xfrm>
            <a:custGeom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61" tIns="45681" rIns="91361" bIns="45681"/>
            <a:lstStyle/>
            <a:p>
              <a:endParaRPr lang="ru-RU"/>
            </a:p>
          </p:txBody>
        </p:sp>
        <p:sp>
          <p:nvSpPr>
            <p:cNvPr id="496885" name="Text Box 131"/>
            <p:cNvSpPr txBox="1">
              <a:spLocks noChangeArrowheads="1"/>
            </p:cNvSpPr>
            <p:nvPr/>
          </p:nvSpPr>
          <p:spPr bwMode="auto">
            <a:xfrm>
              <a:off x="4620" y="3355"/>
              <a:ext cx="1106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начальник местного района пожарной охраны</a:t>
              </a:r>
            </a:p>
          </p:txBody>
        </p:sp>
        <p:sp>
          <p:nvSpPr>
            <p:cNvPr id="496886" name="Text Box 132"/>
            <p:cNvSpPr txBox="1">
              <a:spLocks noChangeArrowheads="1"/>
            </p:cNvSpPr>
            <p:nvPr/>
          </p:nvSpPr>
          <p:spPr bwMode="auto">
            <a:xfrm>
              <a:off x="4366" y="3264"/>
              <a:ext cx="24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 b="0">
                  <a:solidFill>
                    <a:srgbClr val="FF0000"/>
                  </a:solidFill>
                  <a:latin typeface="Arial"/>
                </a:rPr>
                <a:t>нг</a:t>
              </a:r>
            </a:p>
          </p:txBody>
        </p:sp>
        <p:graphicFrame>
          <p:nvGraphicFramePr>
            <p:cNvPr id="496887" name="Object 133"/>
            <p:cNvGraphicFramePr>
              <a:graphicFrameLocks noChangeAspect="1"/>
            </p:cNvGraphicFramePr>
            <p:nvPr/>
          </p:nvGraphicFramePr>
          <p:xfrm>
            <a:off x="4366" y="3264"/>
            <a:ext cx="252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9" name="Clip" r:id="rId3" imgW="590040" imgH="703080" progId="MS_ClipArt_Gallery.2">
                    <p:embed/>
                  </p:oleObj>
                </mc:Choice>
                <mc:Fallback>
                  <p:oleObj name="Clip" r:id="rId3" imgW="590040" imgH="703080" progId="MS_ClipArt_Gallery.2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66" y="3264"/>
                          <a:ext cx="252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6888" name="Text Box 23"/>
            <p:cNvSpPr txBox="1">
              <a:spLocks noChangeArrowheads="1"/>
            </p:cNvSpPr>
            <p:nvPr/>
          </p:nvSpPr>
          <p:spPr bwMode="auto">
            <a:xfrm>
              <a:off x="4683" y="2850"/>
              <a:ext cx="98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пути эвакуации по асфальтным дорогам</a:t>
              </a:r>
            </a:p>
          </p:txBody>
        </p:sp>
        <p:sp>
          <p:nvSpPr>
            <p:cNvPr id="496889" name="Line 2776"/>
            <p:cNvSpPr>
              <a:spLocks noChangeShapeType="1"/>
            </p:cNvSpPr>
            <p:nvPr/>
          </p:nvSpPr>
          <p:spPr bwMode="auto">
            <a:xfrm flipV="1">
              <a:off x="4303" y="2942"/>
              <a:ext cx="317" cy="0"/>
            </a:xfrm>
            <a:prstGeom prst="line">
              <a:avLst/>
            </a:prstGeom>
            <a:noFill/>
            <a:ln w="34925">
              <a:solidFill>
                <a:schemeClr val="bg2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6890" name="Oval 2777"/>
            <p:cNvSpPr>
              <a:spLocks noChangeArrowheads="1"/>
            </p:cNvSpPr>
            <p:nvPr/>
          </p:nvSpPr>
          <p:spPr bwMode="auto">
            <a:xfrm>
              <a:off x="4303" y="2442"/>
              <a:ext cx="190" cy="92"/>
            </a:xfrm>
            <a:prstGeom prst="ellipse">
              <a:avLst/>
            </a:prstGeom>
            <a:solidFill>
              <a:srgbClr val="0000FF">
                <a:alpha val="70195"/>
              </a:srgbClr>
            </a:solidFill>
            <a:ln w="9525">
              <a:solidFill>
                <a:srgbClr val="000080"/>
              </a:solidFill>
              <a:round/>
            </a:ln>
          </p:spPr>
          <p:txBody>
            <a:bodyPr wrap="none" lIns="91178" tIns="45591" rIns="91178" bIns="45591" anchor="ctr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91" name="Text Box 23"/>
            <p:cNvSpPr txBox="1">
              <a:spLocks noChangeArrowheads="1"/>
            </p:cNvSpPr>
            <p:nvPr/>
          </p:nvSpPr>
          <p:spPr bwMode="auto">
            <a:xfrm>
              <a:off x="4620" y="2437"/>
              <a:ext cx="98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пожарные водоемы</a:t>
              </a:r>
            </a:p>
          </p:txBody>
        </p:sp>
        <p:sp>
          <p:nvSpPr>
            <p:cNvPr id="496892" name="Oval 2779"/>
            <p:cNvSpPr>
              <a:spLocks noChangeArrowheads="1"/>
            </p:cNvSpPr>
            <p:nvPr/>
          </p:nvSpPr>
          <p:spPr bwMode="auto">
            <a:xfrm>
              <a:off x="4320" y="2592"/>
              <a:ext cx="253" cy="92"/>
            </a:xfrm>
            <a:prstGeom prst="ellipse">
              <a:avLst/>
            </a:prstGeom>
            <a:solidFill>
              <a:srgbClr val="339966">
                <a:alpha val="67058"/>
              </a:srgbClr>
            </a:solidFill>
            <a:ln w="22225">
              <a:solidFill>
                <a:srgbClr val="003300"/>
              </a:solidFill>
              <a:prstDash val="dashDot"/>
              <a:round/>
            </a:ln>
          </p:spPr>
          <p:txBody>
            <a:bodyPr wrap="none" lIns="91178" tIns="45591" rIns="91178" bIns="45591" anchor="ctr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sp>
          <p:nvSpPr>
            <p:cNvPr id="496893" name="Text Box 23"/>
            <p:cNvSpPr txBox="1">
              <a:spLocks noChangeArrowheads="1"/>
            </p:cNvSpPr>
            <p:nvPr/>
          </p:nvSpPr>
          <p:spPr bwMode="auto">
            <a:xfrm>
              <a:off x="4620" y="2574"/>
              <a:ext cx="98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район эвакуации</a:t>
              </a:r>
            </a:p>
          </p:txBody>
        </p:sp>
        <p:sp>
          <p:nvSpPr>
            <p:cNvPr id="496894" name="Oval 41"/>
            <p:cNvSpPr>
              <a:spLocks noChangeArrowheads="1"/>
            </p:cNvSpPr>
            <p:nvPr/>
          </p:nvSpPr>
          <p:spPr bwMode="auto">
            <a:xfrm>
              <a:off x="4342" y="2724"/>
              <a:ext cx="190" cy="92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</a:ln>
          </p:spPr>
          <p:txBody>
            <a:bodyPr wrap="none" lIns="127119" tIns="63570" rIns="127119" bIns="63570" anchor="ctr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895" name="Rectangle 42"/>
            <p:cNvSpPr>
              <a:spLocks noChangeArrowheads="1"/>
            </p:cNvSpPr>
            <p:nvPr/>
          </p:nvSpPr>
          <p:spPr bwMode="auto">
            <a:xfrm>
              <a:off x="4415" y="2724"/>
              <a:ext cx="49" cy="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</a:ln>
          </p:spPr>
          <p:txBody>
            <a:bodyPr wrap="none" lIns="127119" tIns="63570" rIns="127119" bIns="63570" anchor="ctr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896" name="Text Box 23"/>
            <p:cNvSpPr txBox="1">
              <a:spLocks noChangeArrowheads="1"/>
            </p:cNvSpPr>
            <p:nvPr/>
          </p:nvSpPr>
          <p:spPr bwMode="auto">
            <a:xfrm>
              <a:off x="4620" y="2711"/>
              <a:ext cx="98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вертолетные площадки</a:t>
              </a:r>
            </a:p>
          </p:txBody>
        </p:sp>
        <p:sp>
          <p:nvSpPr>
            <p:cNvPr id="496897" name="Rectangle 133"/>
            <p:cNvSpPr>
              <a:spLocks noChangeArrowheads="1"/>
            </p:cNvSpPr>
            <p:nvPr/>
          </p:nvSpPr>
          <p:spPr bwMode="auto">
            <a:xfrm>
              <a:off x="4303" y="4016"/>
              <a:ext cx="253" cy="10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7163" tIns="63598" rIns="127163" bIns="63598" anchor="ctr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898" name="AutoShape 134"/>
            <p:cNvSpPr>
              <a:spLocks noChangeArrowheads="1"/>
            </p:cNvSpPr>
            <p:nvPr/>
          </p:nvSpPr>
          <p:spPr bwMode="auto">
            <a:xfrm>
              <a:off x="4303" y="3953"/>
              <a:ext cx="253" cy="6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7163" tIns="63598" rIns="127163" bIns="63598" anchor="ctr"/>
            <a:lstStyle/>
            <a:p>
              <a:pPr algn="ctr" defTabSz="811731"/>
              <a:endParaRPr lang="ru-RU" sz="400" b="0">
                <a:latin typeface="Arial"/>
              </a:endParaRPr>
            </a:p>
          </p:txBody>
        </p:sp>
        <p:sp>
          <p:nvSpPr>
            <p:cNvPr id="496899" name="Line 135"/>
            <p:cNvSpPr>
              <a:spLocks noChangeShapeType="1"/>
            </p:cNvSpPr>
            <p:nvPr/>
          </p:nvSpPr>
          <p:spPr bwMode="auto">
            <a:xfrm flipH="1">
              <a:off x="4429" y="3966"/>
              <a:ext cx="0" cy="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6900" name="Line 136"/>
            <p:cNvSpPr>
              <a:spLocks noChangeShapeType="1"/>
            </p:cNvSpPr>
            <p:nvPr/>
          </p:nvSpPr>
          <p:spPr bwMode="auto">
            <a:xfrm rot="5400000" flipH="1">
              <a:off x="4432" y="3956"/>
              <a:ext cx="0" cy="6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6901" name="Freeform 2788"/>
            <p:cNvSpPr/>
            <p:nvPr/>
          </p:nvSpPr>
          <p:spPr bwMode="auto">
            <a:xfrm rot="11750940" flipV="1">
              <a:off x="4332" y="4204"/>
              <a:ext cx="257" cy="46"/>
            </a:xfrm>
            <a:custGeom>
              <a:gdLst>
                <a:gd name="T0" fmla="*/ 6064 w 62"/>
                <a:gd name="T1" fmla="*/ 0 h 1289"/>
                <a:gd name="T2" fmla="*/ 3422 w 62"/>
                <a:gd name="T3" fmla="*/ 0 h 1289"/>
                <a:gd name="T4" fmla="*/ 1868 w 62"/>
                <a:gd name="T5" fmla="*/ 0 h 1289"/>
                <a:gd name="T6" fmla="*/ 2057 w 62"/>
                <a:gd name="T7" fmla="*/ 0 h 1289"/>
                <a:gd name="T8" fmla="*/ 0 w 62"/>
                <a:gd name="T9" fmla="*/ 0 h 12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289"/>
                <a:gd name="T17" fmla="*/ 62 w 62"/>
                <a:gd name="T18" fmla="*/ 1289 h 128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289">
                  <a:moveTo>
                    <a:pt x="62" y="1289"/>
                  </a:moveTo>
                  <a:cubicBezTo>
                    <a:pt x="58" y="1241"/>
                    <a:pt x="42" y="1147"/>
                    <a:pt x="35" y="994"/>
                  </a:cubicBezTo>
                  <a:cubicBezTo>
                    <a:pt x="28" y="841"/>
                    <a:pt x="21" y="497"/>
                    <a:pt x="19" y="371"/>
                  </a:cubicBezTo>
                  <a:cubicBezTo>
                    <a:pt x="17" y="245"/>
                    <a:pt x="24" y="302"/>
                    <a:pt x="21" y="240"/>
                  </a:cubicBezTo>
                  <a:cubicBezTo>
                    <a:pt x="18" y="178"/>
                    <a:pt x="4" y="50"/>
                    <a:pt x="0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 type="stealth" w="sm" len="lg"/>
              <a:tailEnd type="stealth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96902" name="Picture 150" descr="пламя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0" y="2207"/>
              <a:ext cx="210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6903" name="Text Box 2790"/>
            <p:cNvSpPr txBox="1">
              <a:spLocks noChangeArrowheads="1"/>
            </p:cNvSpPr>
            <p:nvPr/>
          </p:nvSpPr>
          <p:spPr bwMode="auto">
            <a:xfrm>
              <a:off x="4295" y="2260"/>
              <a:ext cx="317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5362" tIns="65208" rIns="125362" bIns="65208">
              <a:spAutoFit/>
            </a:bodyPr>
            <a:lstStyle>
              <a:lvl1pPr defTabSz="1790700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790700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790700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790700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790700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790700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10\0</a:t>
              </a:r>
            </a:p>
          </p:txBody>
        </p:sp>
        <p:sp>
          <p:nvSpPr>
            <p:cNvPr id="496904" name="Oval 2791"/>
            <p:cNvSpPr>
              <a:spLocks noChangeArrowheads="1"/>
            </p:cNvSpPr>
            <p:nvPr/>
          </p:nvSpPr>
          <p:spPr bwMode="auto">
            <a:xfrm rot="-1255078">
              <a:off x="4239" y="3815"/>
              <a:ext cx="381" cy="92"/>
            </a:xfrm>
            <a:prstGeom prst="ellipse">
              <a:avLst/>
            </a:prstGeom>
            <a:noFill/>
            <a:ln w="22225">
              <a:solidFill>
                <a:srgbClr val="000080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178" tIns="45591" rIns="91178" bIns="45591" anchor="ctr"/>
            <a:lstStyle/>
            <a:p>
              <a:pPr algn="ctr" defTabSz="580522"/>
              <a:endParaRPr lang="ru-RU" sz="400" b="0">
                <a:latin typeface="Arial"/>
              </a:endParaRPr>
            </a:p>
          </p:txBody>
        </p:sp>
        <p:pic>
          <p:nvPicPr>
            <p:cNvPr id="496905" name="Picture 2792" descr="Вертолет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253256">
              <a:off x="4176" y="3723"/>
              <a:ext cx="556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6906" name="Text Box 23"/>
            <p:cNvSpPr txBox="1">
              <a:spLocks noChangeArrowheads="1"/>
            </p:cNvSpPr>
            <p:nvPr/>
          </p:nvSpPr>
          <p:spPr bwMode="auto">
            <a:xfrm>
              <a:off x="4620" y="2247"/>
              <a:ext cx="98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824" tIns="45413" rIns="90824" bIns="45413">
              <a:spAutoFit/>
            </a:bodyPr>
            <a:lstStyle>
              <a:lvl1pPr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33363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30188" defTabSz="1042988" eaLnBrk="0" hangingPunct="0"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30188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39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400">
                  <a:solidFill>
                    <a:srgbClr val="000000"/>
                  </a:solidFill>
                  <a:latin typeface="Arial"/>
                </a:rPr>
                <a:t>возможная обстановка по очагам пожаров (пож/гиб)</a:t>
              </a:r>
            </a:p>
          </p:txBody>
        </p:sp>
      </p:grpSp>
      <p:sp>
        <p:nvSpPr>
          <p:cNvPr id="496907" name="Oval 2591"/>
          <p:cNvSpPr>
            <a:spLocks noChangeArrowheads="1"/>
          </p:cNvSpPr>
          <p:nvPr/>
        </p:nvSpPr>
        <p:spPr bwMode="auto">
          <a:xfrm>
            <a:off x="3389317" y="2533482"/>
            <a:ext cx="913946" cy="571500"/>
          </a:xfrm>
          <a:prstGeom prst="ellipse">
            <a:avLst/>
          </a:prstGeom>
          <a:solidFill>
            <a:srgbClr val="FF99CC">
              <a:alpha val="34117"/>
            </a:srgbClr>
          </a:solidFill>
          <a:ln w="12700">
            <a:solidFill>
              <a:srgbClr val="FF00FF"/>
            </a:solidFill>
            <a:round/>
          </a:ln>
        </p:spPr>
        <p:txBody>
          <a:bodyPr wrap="none" lIns="57986" tIns="29003" rIns="57986" bIns="29003" anchor="ctr"/>
          <a:lstStyle/>
          <a:p>
            <a:pPr algn="ctr" defTabSz="580522"/>
            <a:endParaRPr lang="ru-RU" b="0">
              <a:latin typeface="Arial"/>
            </a:endParaRPr>
          </a:p>
        </p:txBody>
      </p:sp>
      <p:sp>
        <p:nvSpPr>
          <p:cNvPr id="496911" name="Text Box 207"/>
          <p:cNvSpPr txBox="1">
            <a:spLocks noChangeArrowheads="1"/>
          </p:cNvSpPr>
          <p:nvPr/>
        </p:nvSpPr>
        <p:spPr bwMode="auto">
          <a:xfrm>
            <a:off x="33" y="4054399"/>
            <a:ext cx="4088947" cy="444826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80093" tIns="41192" rIns="80093" bIns="41192">
            <a:spAutoFit/>
          </a:bodyPr>
          <a:lstStyle>
            <a:lvl1pPr defTabSz="1789113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789113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789113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789113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789113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789113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789113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789113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789113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600" u="sng">
                <a:solidFill>
                  <a:srgbClr val="0033CC"/>
                </a:solidFill>
                <a:latin typeface="Arial"/>
              </a:rPr>
              <a:t>Превентивные мероприятия проводимые ОМСУ</a:t>
            </a:r>
          </a:p>
          <a:p>
            <a:pPr eaLnBrk="1" hangingPunct="1">
              <a:spcBef>
                <a:spcPct val="50000"/>
              </a:spcBef>
            </a:pPr>
            <a:r>
              <a:rPr lang="ru-RU" sz="500" b="0">
                <a:solidFill>
                  <a:srgbClr val="009900"/>
                </a:solidFill>
                <a:latin typeface="Arial"/>
              </a:rPr>
              <a:t>Восстанавливаются и содержатся в исправном состоянии источники противопожарного водоснабжения, в зимнее время расчищаются дороги, подъезды к источникам водоснабжения. В летний период производится выкос травы перед домами, производится разборка ветхих и заброшенных строений</a:t>
            </a:r>
          </a:p>
        </p:txBody>
      </p:sp>
      <p:sp>
        <p:nvSpPr>
          <p:cNvPr id="496915" name="Text Box 207"/>
          <p:cNvSpPr txBox="1">
            <a:spLocks noChangeArrowheads="1"/>
          </p:cNvSpPr>
          <p:nvPr/>
        </p:nvSpPr>
        <p:spPr bwMode="auto">
          <a:xfrm>
            <a:off x="16238" y="3656415"/>
            <a:ext cx="3188607" cy="345647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113702" tIns="56852" rIns="113702" bIns="56852">
            <a:spAutoFit/>
          </a:bodyPr>
          <a:lstStyle>
            <a:lvl1pPr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500" u="sng">
                <a:solidFill>
                  <a:srgbClr val="0000CC"/>
                </a:solidFill>
              </a:rPr>
              <a:t>Прогноз возможного развития техногенных пожаров</a:t>
            </a:r>
          </a:p>
          <a:p>
            <a:pPr eaLnBrk="1" hangingPunct="1"/>
            <a:r>
              <a:rPr lang="ru-RU" sz="500" b="0">
                <a:solidFill>
                  <a:srgbClr val="FF0000"/>
                </a:solidFill>
                <a:latin typeface="Arial"/>
              </a:rPr>
              <a:t>При возникновении пожара в котельной возможно перекидывание пожара в жилой сектор и возгорание от 15 до 25 домов в жилом секторе.</a:t>
            </a:r>
          </a:p>
        </p:txBody>
      </p:sp>
      <p:sp>
        <p:nvSpPr>
          <p:cNvPr id="496916" name="AutoShape 12"/>
          <p:cNvSpPr>
            <a:spLocks noChangeArrowheads="1"/>
          </p:cNvSpPr>
          <p:nvPr/>
        </p:nvSpPr>
        <p:spPr bwMode="auto">
          <a:xfrm>
            <a:off x="456975" y="2687414"/>
            <a:ext cx="1426482" cy="496662"/>
          </a:xfrm>
          <a:prstGeom prst="wedgeRectCallout">
            <a:avLst>
              <a:gd name="adj1" fmla="val 124324"/>
              <a:gd name="adj2" fmla="val -54009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</p:spPr>
        <p:txBody>
          <a:bodyPr lIns="58145" tIns="29084" rIns="58145" bIns="29084"/>
          <a:lstStyle/>
          <a:p>
            <a:pPr algn="ctr" defTabSz="580522"/>
            <a:r>
              <a:rPr lang="ru-RU" sz="800" i="1" u="sng"/>
              <a:t>Администрация Звездинского с/поселения</a:t>
            </a:r>
          </a:p>
          <a:p>
            <a:pPr algn="ctr" defTabSz="580522"/>
            <a:r>
              <a:rPr lang="ru-RU" sz="500" b="0"/>
              <a:t>Характеристика здания:</a:t>
            </a:r>
          </a:p>
          <a:p>
            <a:pPr algn="ctr" defTabSz="580522"/>
            <a:r>
              <a:rPr lang="ru-RU" sz="500" b="0"/>
              <a:t>Одноэтажное, кирпичное</a:t>
            </a:r>
          </a:p>
          <a:p>
            <a:pPr algn="ctr" defTabSz="580522"/>
            <a:r>
              <a:rPr lang="ru-RU" sz="500" b="0"/>
              <a:t>Тел. 8(38174)3-51-42</a:t>
            </a:r>
          </a:p>
        </p:txBody>
      </p:sp>
      <p:grpSp>
        <p:nvGrpSpPr>
          <p:cNvPr id="496918" name="Group 53"/>
          <p:cNvGrpSpPr/>
          <p:nvPr/>
        </p:nvGrpSpPr>
        <p:grpSpPr>
          <a:xfrm>
            <a:off x="3440343" y="3034393"/>
            <a:ext cx="410482" cy="95250"/>
            <a:chOff x="2290" y="4020"/>
            <a:chExt cx="768" cy="218"/>
          </a:xfrm>
        </p:grpSpPr>
        <p:sp>
          <p:nvSpPr>
            <p:cNvPr id="496919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618" tIns="17618" rIns="17618" bIns="17618"/>
            <a:lstStyle/>
            <a:p>
              <a:pPr algn="ctr" defTabSz="1134794"/>
              <a:r>
                <a:rPr lang="ru-RU" sz="700" b="0" u="sng"/>
                <a:t>№6</a:t>
              </a:r>
              <a:endParaRPr lang="ru-RU" sz="2200" b="0"/>
            </a:p>
          </p:txBody>
        </p:sp>
        <p:grpSp>
          <p:nvGrpSpPr>
            <p:cNvPr id="496920" name="Group 56"/>
            <p:cNvGrpSpPr/>
            <p:nvPr/>
          </p:nvGrpSpPr>
          <p:grpSpPr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49692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6980" tIns="63479" rIns="126980" bIns="63479"/>
              <a:lstStyle/>
              <a:p>
                <a:pPr defTabSz="1134794"/>
                <a:endParaRPr lang="ru-RU" sz="2200" b="0"/>
              </a:p>
            </p:txBody>
          </p:sp>
          <p:sp>
            <p:nvSpPr>
              <p:cNvPr id="49692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692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96924" name="Group 60"/>
              <p:cNvGrpSpPr/>
              <p:nvPr/>
            </p:nvGrpSpPr>
            <p:grpSpPr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49692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6926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96927" name="AutoShape 252"/>
          <p:cNvSpPr>
            <a:spLocks noChangeArrowheads="1"/>
          </p:cNvSpPr>
          <p:nvPr/>
        </p:nvSpPr>
        <p:spPr bwMode="auto">
          <a:xfrm>
            <a:off x="3742592" y="3509512"/>
            <a:ext cx="1074964" cy="358495"/>
          </a:xfrm>
          <a:prstGeom prst="wedgeRectCallout">
            <a:avLst>
              <a:gd name="adj1" fmla="val -58725"/>
              <a:gd name="adj2" fmla="val -202933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</p:spPr>
        <p:txBody>
          <a:bodyPr lIns="80736" tIns="40354" rIns="80736" bIns="40354">
            <a:spAutoFit/>
          </a:bodyPr>
          <a:lstStyle/>
          <a:p>
            <a:pPr algn="ctr" defTabSz="1138835"/>
            <a:r>
              <a:rPr lang="ru-RU" sz="800" i="1" u="sng"/>
              <a:t>Амбулатория</a:t>
            </a:r>
          </a:p>
          <a:p>
            <a:pPr algn="ctr" defTabSz="1138835"/>
            <a:r>
              <a:rPr lang="ru-RU" sz="500" b="0" i="1"/>
              <a:t>Отв часовитин В.Н.</a:t>
            </a:r>
          </a:p>
          <a:p>
            <a:pPr algn="ctr" defTabSz="1138835"/>
            <a:r>
              <a:rPr lang="ru-RU" sz="500" b="0">
                <a:latin typeface="Arial"/>
              </a:rPr>
              <a:t>8 (38174)3-32-50</a:t>
            </a:r>
          </a:p>
        </p:txBody>
      </p:sp>
      <p:sp>
        <p:nvSpPr>
          <p:cNvPr id="496928" name="Прямоугольник 55"/>
          <p:cNvSpPr>
            <a:spLocks noChangeArrowheads="1"/>
          </p:cNvSpPr>
          <p:nvPr/>
        </p:nvSpPr>
        <p:spPr bwMode="auto">
          <a:xfrm>
            <a:off x="3131911" y="2842192"/>
            <a:ext cx="196170" cy="12586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387" tIns="40694" rIns="81387" bIns="40694" anchor="ctr"/>
          <a:lstStyle/>
          <a:p>
            <a:pPr algn="ctr" defTabSz="811731"/>
            <a:endParaRPr lang="ru-RU" b="0">
              <a:solidFill>
                <a:srgbClr val="FFFFFF"/>
              </a:solidFill>
            </a:endParaRPr>
          </a:p>
        </p:txBody>
      </p:sp>
      <p:sp>
        <p:nvSpPr>
          <p:cNvPr id="496929" name="AutoShape 289"/>
          <p:cNvSpPr>
            <a:spLocks noChangeArrowheads="1"/>
          </p:cNvSpPr>
          <p:nvPr/>
        </p:nvSpPr>
        <p:spPr bwMode="auto">
          <a:xfrm rot="1458" flipH="1">
            <a:off x="2617127" y="1607346"/>
            <a:ext cx="1131661" cy="457029"/>
          </a:xfrm>
          <a:prstGeom prst="wedgeRectCallout">
            <a:avLst>
              <a:gd name="adj1" fmla="val -3236"/>
              <a:gd name="adj2" fmla="val 227366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145" tIns="29084" rIns="58145" bIns="29084"/>
          <a:lstStyle/>
          <a:p>
            <a:pPr algn="ctr" defTabSz="580522"/>
            <a:r>
              <a:rPr lang="ru-RU" sz="800" u="sng"/>
              <a:t>ДК</a:t>
            </a:r>
          </a:p>
          <a:p>
            <a:pPr algn="ctr" defTabSz="580522"/>
            <a:r>
              <a:rPr lang="ru-RU" sz="500" b="0" i="1"/>
              <a:t>Характеристика здания : одноэтажное, кирпичное </a:t>
            </a:r>
          </a:p>
          <a:p>
            <a:pPr algn="ctr" defTabSz="580522"/>
            <a:r>
              <a:rPr lang="ru-RU" sz="500" b="0" i="1"/>
              <a:t>Рук. </a:t>
            </a:r>
            <a:r>
              <a:rPr lang="ru-RU" sz="500" b="0"/>
              <a:t>Яковлева Л.Е.</a:t>
            </a:r>
          </a:p>
          <a:p>
            <a:pPr algn="ctr" defTabSz="580522"/>
            <a:r>
              <a:rPr lang="ru-RU" sz="500" b="0"/>
              <a:t>8 (381-74) 3-52-96</a:t>
            </a:r>
          </a:p>
          <a:p>
            <a:pPr algn="ctr" defTabSz="580522"/>
            <a:r>
              <a:rPr lang="ru-RU" sz="500" b="0" i="1"/>
              <a:t>.</a:t>
            </a:r>
          </a:p>
          <a:p>
            <a:pPr algn="ctr" defTabSz="580522"/>
            <a:endParaRPr lang="ru-RU" sz="500" b="0" i="1">
              <a:latin typeface="Arial"/>
            </a:endParaRPr>
          </a:p>
        </p:txBody>
      </p:sp>
      <p:sp>
        <p:nvSpPr>
          <p:cNvPr id="496930" name="AutoShape 290"/>
          <p:cNvSpPr>
            <a:spLocks noChangeArrowheads="1"/>
          </p:cNvSpPr>
          <p:nvPr/>
        </p:nvSpPr>
        <p:spPr bwMode="auto">
          <a:xfrm rot="1458" flipH="1">
            <a:off x="1280234" y="1838668"/>
            <a:ext cx="1131661" cy="451412"/>
          </a:xfrm>
          <a:prstGeom prst="wedgeRectCallout">
            <a:avLst>
              <a:gd name="adj1" fmla="val -118371"/>
              <a:gd name="adj2" fmla="val 18700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8145" tIns="29084" rIns="58145" bIns="29084"/>
          <a:lstStyle/>
          <a:p>
            <a:pPr algn="ctr" defTabSz="580522"/>
            <a:r>
              <a:rPr lang="ru-RU" sz="800" u="sng"/>
              <a:t>Почта</a:t>
            </a:r>
          </a:p>
          <a:p>
            <a:pPr algn="ctr" defTabSz="580522"/>
            <a:r>
              <a:rPr lang="ru-RU" sz="500" b="0" i="1"/>
              <a:t>Характеристика здания : одноэтажное, кирпичное </a:t>
            </a:r>
          </a:p>
          <a:p>
            <a:pPr algn="ctr" defTabSz="580522"/>
            <a:r>
              <a:rPr lang="ru-RU" sz="500" b="0" i="1"/>
              <a:t>Рук. </a:t>
            </a:r>
            <a:r>
              <a:rPr lang="ru-RU" sz="500" b="0"/>
              <a:t>Давыдова Н.В.</a:t>
            </a:r>
          </a:p>
          <a:p>
            <a:pPr algn="ctr" defTabSz="580522"/>
            <a:r>
              <a:rPr lang="ru-RU" sz="500" b="0"/>
              <a:t>8 (381-74) 3-51-40</a:t>
            </a:r>
          </a:p>
          <a:p>
            <a:pPr algn="ctr" defTabSz="580522"/>
            <a:r>
              <a:rPr lang="ru-RU" sz="500" b="0" i="1"/>
              <a:t>.</a:t>
            </a:r>
          </a:p>
          <a:p>
            <a:pPr algn="ctr" defTabSz="580522"/>
            <a:endParaRPr lang="ru-RU" sz="500" b="0" i="1">
              <a:latin typeface="Arial"/>
            </a:endParaRPr>
          </a:p>
        </p:txBody>
      </p:sp>
      <p:sp>
        <p:nvSpPr>
          <p:cNvPr id="496931" name="Прямоугольник 55"/>
          <p:cNvSpPr>
            <a:spLocks noChangeArrowheads="1"/>
          </p:cNvSpPr>
          <p:nvPr/>
        </p:nvSpPr>
        <p:spPr bwMode="auto">
          <a:xfrm>
            <a:off x="2926701" y="2571753"/>
            <a:ext cx="196169" cy="125866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</a:ln>
        </p:spPr>
        <p:txBody>
          <a:bodyPr lIns="81387" tIns="40694" rIns="81387" bIns="40694" anchor="ctr"/>
          <a:lstStyle/>
          <a:p>
            <a:pPr algn="ctr" defTabSz="811731"/>
            <a:endParaRPr lang="ru-RU" b="0">
              <a:solidFill>
                <a:srgbClr val="FFFFFF"/>
              </a:solidFill>
            </a:endParaRPr>
          </a:p>
        </p:txBody>
      </p:sp>
      <p:grpSp>
        <p:nvGrpSpPr>
          <p:cNvPr id="496932" name="Group 453"/>
          <p:cNvGrpSpPr/>
          <p:nvPr/>
        </p:nvGrpSpPr>
        <p:grpSpPr>
          <a:xfrm>
            <a:off x="4057225" y="604673"/>
            <a:ext cx="1440089" cy="316405"/>
            <a:chOff x="5121" y="1799"/>
            <a:chExt cx="1517" cy="595"/>
          </a:xfrm>
        </p:grpSpPr>
        <p:grpSp>
          <p:nvGrpSpPr>
            <p:cNvPr id="496933" name="Группа 64"/>
            <p:cNvGrpSpPr/>
            <p:nvPr/>
          </p:nvGrpSpPr>
          <p:grpSpPr>
            <a:xfrm>
              <a:off x="5121" y="1799"/>
              <a:ext cx="345" cy="363"/>
              <a:chOff x="-1106004" y="5086352"/>
              <a:chExt cx="293814" cy="301197"/>
            </a:xfrm>
          </p:grpSpPr>
          <p:sp>
            <p:nvSpPr>
              <p:cNvPr id="496934" name="Oval 41"/>
              <p:cNvSpPr>
                <a:spLocks noChangeArrowheads="1"/>
              </p:cNvSpPr>
              <p:nvPr/>
            </p:nvSpPr>
            <p:spPr bwMode="auto">
              <a:xfrm>
                <a:off x="-1100190" y="5086352"/>
                <a:ext cx="288000" cy="288000"/>
              </a:xfrm>
              <a:prstGeom prst="ellipse">
                <a:avLst/>
              </a:prstGeom>
              <a:solidFill>
                <a:srgbClr val="FF3300"/>
              </a:solidFill>
              <a:ln w="25400">
                <a:solidFill>
                  <a:schemeClr val="bg1"/>
                </a:solidFill>
                <a:round/>
              </a:ln>
            </p:spPr>
            <p:txBody>
              <a:bodyPr wrap="none" lIns="127761" tIns="63881" rIns="127761" bIns="63881" anchor="ctr"/>
              <a:lstStyle/>
              <a:p>
                <a:pPr algn="ctr" defTabSz="810720"/>
                <a:endParaRPr lang="ru-RU" sz="25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96935" name="Oval 41"/>
              <p:cNvSpPr>
                <a:spLocks noChangeArrowheads="1"/>
              </p:cNvSpPr>
              <p:nvPr/>
            </p:nvSpPr>
            <p:spPr bwMode="auto">
              <a:xfrm>
                <a:off x="-1106004" y="5099549"/>
                <a:ext cx="288000" cy="288000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761" tIns="63881" rIns="127761" bIns="63881" anchor="ctr"/>
              <a:lstStyle/>
              <a:p>
                <a:pPr algn="ctr" defTabSz="810720"/>
                <a:r>
                  <a:rPr lang="en-US" sz="2800">
                    <a:solidFill>
                      <a:srgbClr val="FFFFFF"/>
                    </a:solidFill>
                    <a:latin typeface="Calibri" panose="020f05020202040a0204" pitchFamily="34" charset="0"/>
                  </a:rPr>
                  <a:t>T</a:t>
                </a:r>
                <a:endParaRPr lang="ru-RU" sz="2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96936" name="Rectangle 236"/>
            <p:cNvSpPr>
              <a:spLocks noChangeArrowheads="1"/>
            </p:cNvSpPr>
            <p:nvPr/>
          </p:nvSpPr>
          <p:spPr bwMode="auto">
            <a:xfrm>
              <a:off x="5620" y="1890"/>
              <a:ext cx="1018" cy="5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>
              <a:spAutoFit/>
            </a:bodyPr>
            <a:lstStyle/>
            <a:p>
              <a:pPr defTabSz="811731"/>
              <a:r>
                <a:rPr lang="ru-RU" sz="900">
                  <a:latin typeface="Calibri" panose="020f05020202040a0204" pitchFamily="34" charset="0"/>
                </a:rPr>
                <a:t>54</a:t>
              </a:r>
              <a:r>
                <a:rPr lang="en-US" sz="900">
                  <a:latin typeface="Calibri" panose="020f05020202040a0204" pitchFamily="34" charset="0"/>
                </a:rPr>
                <a:t>’</a:t>
              </a:r>
              <a:r>
                <a:rPr lang="ru-RU" sz="900">
                  <a:latin typeface="Calibri" panose="020f05020202040a0204" pitchFamily="34" charset="0"/>
                </a:rPr>
                <a:t>58</a:t>
              </a:r>
              <a:r>
                <a:rPr lang="en-US" sz="900">
                  <a:latin typeface="Calibri" panose="020f05020202040a0204" pitchFamily="34" charset="0"/>
                </a:rPr>
                <a:t>”;</a:t>
              </a:r>
              <a:r>
                <a:rPr lang="ru-RU" sz="900">
                  <a:latin typeface="Calibri" panose="020f05020202040a0204" pitchFamily="34" charset="0"/>
                </a:rPr>
                <a:t>71</a:t>
              </a:r>
              <a:r>
                <a:rPr lang="en-US" sz="900">
                  <a:latin typeface="Calibri" panose="020f05020202040a0204" pitchFamily="34" charset="0"/>
                </a:rPr>
                <a:t>’</a:t>
              </a:r>
              <a:r>
                <a:rPr lang="ru-RU" sz="900">
                  <a:latin typeface="Calibri" panose="020f05020202040a0204" pitchFamily="34" charset="0"/>
                </a:rPr>
                <a:t> 40</a:t>
              </a:r>
              <a:r>
                <a:rPr lang="en-US" sz="900">
                  <a:latin typeface="Calibri" panose="020f05020202040a0204" pitchFamily="34" charset="0"/>
                </a:rPr>
                <a:t>”</a:t>
              </a:r>
              <a:endParaRPr lang="ru-RU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496963" name="Group 253"/>
          <p:cNvGrpSpPr/>
          <p:nvPr/>
        </p:nvGrpSpPr>
        <p:grpSpPr>
          <a:xfrm>
            <a:off x="3440344" y="2764845"/>
            <a:ext cx="357188" cy="250031"/>
            <a:chOff x="476" y="3248"/>
            <a:chExt cx="408" cy="409"/>
          </a:xfrm>
        </p:grpSpPr>
        <p:sp>
          <p:nvSpPr>
            <p:cNvPr id="215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lIns="91428" tIns="45714" rIns="91428" bIns="45714" anchor="ctr"/>
            <a:lstStyle/>
            <a:p>
              <a:pPr algn="ctr" defTabSz="580522"/>
              <a:endParaRPr lang="ru-RU" b="0">
                <a:solidFill>
                  <a:srgbClr val="FFFFFF"/>
                </a:solidFill>
              </a:endParaRPr>
            </a:p>
          </p:txBody>
        </p:sp>
        <p:sp>
          <p:nvSpPr>
            <p:cNvPr id="496965" name="AutoShape 255"/>
            <p:cNvSpPr>
              <a:spLocks noChangeArrowheads="1"/>
            </p:cNvSpPr>
            <p:nvPr/>
          </p:nvSpPr>
          <p:spPr bwMode="auto">
            <a:xfrm rot="10800000">
              <a:off x="703" y="3248"/>
              <a:ext cx="181" cy="409"/>
            </a:xfrm>
            <a:custGeom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35 w 21600"/>
                <a:gd name="T13" fmla="*/ 4489 h 21600"/>
                <a:gd name="T14" fmla="*/ 17065 w 21600"/>
                <a:gd name="T15" fmla="*/ 17111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</a:ln>
          </p:spPr>
          <p:txBody>
            <a:bodyPr rot="10800000" lIns="91428" tIns="45714" rIns="91428" bIns="45714" anchor="ctr"/>
            <a:lstStyle/>
            <a:p>
              <a:pPr algn="ctr" defTabSz="580522"/>
              <a:endParaRPr lang="ru-RU" b="0">
                <a:solidFill>
                  <a:srgbClr val="FFFFFF"/>
                </a:solidFill>
              </a:endParaRPr>
            </a:p>
          </p:txBody>
        </p:sp>
      </p:grpSp>
      <p:pic>
        <p:nvPicPr>
          <p:cNvPr id="496966" name="Picture 150" descr="плам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742" y="2792042"/>
            <a:ext cx="255135" cy="210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6989" name="AutoShape 33"/>
          <p:cNvSpPr>
            <a:spLocks noChangeArrowheads="1"/>
          </p:cNvSpPr>
          <p:nvPr/>
        </p:nvSpPr>
        <p:spPr bwMode="auto">
          <a:xfrm>
            <a:off x="3800966" y="1260366"/>
            <a:ext cx="2622777" cy="693963"/>
          </a:xfrm>
          <a:prstGeom prst="wedgeRectCallout">
            <a:avLst>
              <a:gd name="adj1" fmla="val -52944"/>
              <a:gd name="adj2" fmla="val 182546"/>
            </a:avLst>
          </a:prstGeom>
          <a:solidFill>
            <a:srgbClr val="FF5050">
              <a:alpha val="98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81364" tIns="40684" rIns="81364" bIns="40684"/>
          <a:lstStyle/>
          <a:p>
            <a:pPr algn="ctr" defTabSz="1137824"/>
            <a:r>
              <a:rPr lang="ru-RU" sz="700"/>
              <a:t>Зона возможного риска при аварии в котельной</a:t>
            </a:r>
          </a:p>
          <a:p>
            <a:pPr algn="ctr" defTabSz="1137824"/>
            <a:r>
              <a:rPr lang="ru-RU" sz="700" u="sng"/>
              <a:t>В зоне риска находятся:</a:t>
            </a:r>
          </a:p>
          <a:p>
            <a:pPr algn="ctr" defTabSz="1137824"/>
            <a:r>
              <a:rPr lang="ru-RU" sz="700"/>
              <a:t>- домов 15;</a:t>
            </a:r>
          </a:p>
          <a:p>
            <a:pPr algn="ctr" defTabSz="1137824"/>
            <a:r>
              <a:rPr lang="ru-RU" sz="700"/>
              <a:t>- населения – 37 чел.</a:t>
            </a:r>
          </a:p>
          <a:p>
            <a:pPr algn="ctr" defTabSz="1137824"/>
            <a:r>
              <a:rPr lang="ru-RU" sz="700"/>
              <a:t>- соц. значимых объектов – 2.</a:t>
            </a:r>
          </a:p>
        </p:txBody>
      </p:sp>
      <p:sp>
        <p:nvSpPr>
          <p:cNvPr id="276" name="Rectangle 2"/>
          <p:cNvSpPr txBox="1">
            <a:spLocks noChangeArrowheads="1"/>
          </p:cNvSpPr>
          <p:nvPr/>
        </p:nvSpPr>
        <p:spPr>
          <a:xfrm>
            <a:off x="-93806" y="0"/>
            <a:ext cx="9237806" cy="843558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2999166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ПО ТЕХНОГЕННЫМ ПОЖАРАМ В </a:t>
            </a:r>
            <a:r>
              <a:rPr lang="ru-RU" smtClean="0">
                <a:latin typeface="Times New Roman" pitchFamily="18" charset="0"/>
              </a:rPr>
              <a:t>Р.П. ЛЮБИНО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</a:rPr>
              <a:t>ЛЮБИНСКОГО РАЙОНА</a:t>
            </a:r>
          </a:p>
          <a:p>
            <a:r>
              <a:rPr lang="ru-RU" smtClean="0"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ОМСКОЙ ОБЛАСТИ </a:t>
            </a:r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277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762420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>
                      <a:lvl1pPr marL="0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378379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756757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135136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513515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1891894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270272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2648651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027030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>
                      <a:lvl1pPr marL="0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378379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756757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135136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513515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1891894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270272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2648651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027030" algn="l" defTabSz="756757" rtl="0" eaLnBrk="1" latinLnBrk="0" hangingPunct="1">
                        <a:defRPr sz="15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2" name="Group 5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023551"/>
              </p:ext>
            </p:extLst>
          </p:nvPr>
        </p:nvGraphicFramePr>
        <p:xfrm>
          <a:off x="7526268" y="843558"/>
          <a:ext cx="1555078" cy="2745824"/>
        </p:xfrm>
        <a:graphic>
          <a:graphicData uri="http://schemas.openxmlformats.org/drawingml/2006/table">
            <a:tbl>
              <a:tblPr/>
              <a:tblGrid>
                <a:gridCol w="7093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28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28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6032">
                <a:tc gridSpan="3"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Расчет СиС на эвакуацию населения из зон возможных техногенных пожаров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7691">
                <a:tc rowSpan="2"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gridSpan="2"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Кол-во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6569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л/с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тех-ка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7691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ОГ ГУ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7691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ПСЧ-53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7691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РОВД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7691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ЦРБ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12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5448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Коммунальные службы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7691"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ВСЕГО: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 vert="horz" wrap="square"/>
                    <a:lstStyle>
                      <a:lvl1pPr algn="l" defTabSz="912813" eaLnBrk="0" hangingPunct="0">
                        <a:spcBef>
                          <a:spcPct val="20000"/>
                        </a:spcBef>
                        <a:defRPr sz="41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algn="l" defTabSz="912813" eaLnBrk="0" hangingPunct="0">
                        <a:spcBef>
                          <a:spcPct val="20000"/>
                        </a:spcBef>
                        <a:defRPr sz="35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2813" algn="l" defTabSz="912813" eaLnBrk="0" hangingPunct="0">
                        <a:spcBef>
                          <a:spcPct val="20000"/>
                        </a:spcBef>
                        <a:defRPr sz="30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66838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7213" algn="l"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44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16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88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6013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2813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</a:t>
                      </a:r>
                      <a:endParaRPr kumimoji="0" lang="ru-RU" alt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1084" marR="91084" marT="45542" marB="455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73" name="TextBox 272"/>
          <p:cNvSpPr txBox="1">
            <a:spLocks noChangeArrowheads="1"/>
          </p:cNvSpPr>
          <p:nvPr/>
        </p:nvSpPr>
        <p:spPr bwMode="auto">
          <a:xfrm>
            <a:off x="5341775" y="4453054"/>
            <a:ext cx="2120530" cy="649924"/>
          </a:xfrm>
          <a:prstGeom prst="rect">
            <a:avLst/>
          </a:prstGeom>
          <a:solidFill>
            <a:srgbClr val="D9D9D9"/>
          </a:solidFill>
          <a:ln>
            <a:noFill/>
          </a:ln>
          <a:extLst/>
        </p:spPr>
        <p:txBody>
          <a:bodyPr wrap="none" lIns="186411" tIns="93219" rIns="186411" bIns="93219">
            <a:spAutoFit/>
          </a:bodyPr>
          <a:lstStyle>
            <a:defPPr>
              <a:defRPr lang="ru-RU"/>
            </a:defPPr>
            <a:lvl1pPr defTabSz="1277938" eaLnBrk="1" hangingPunct="1">
              <a:defRPr sz="900" b="0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defRPr>
            </a:lvl1pPr>
            <a:lvl2pPr marL="742950" indent="-284163" defTabSz="1277938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30188" defTabSz="1277938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77938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055813" indent="-228600" defTabSz="1277938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13013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2970213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427413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884613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600" u="none"/>
              <a:t>Общая характеристика населенного пункта:</a:t>
            </a:r>
          </a:p>
          <a:p>
            <a:r>
              <a:rPr lang="ru-RU" altLang="ru-RU" sz="600" u="none"/>
              <a:t>- количество проживающего населения –11590 </a:t>
            </a:r>
            <a:r>
              <a:rPr lang="ru-RU" altLang="ru-RU" sz="600" u="none" smtClean="0"/>
              <a:t>чел.</a:t>
            </a:r>
            <a:r>
              <a:rPr lang="en-US" altLang="ru-RU" sz="600" u="none"/>
              <a:t>;</a:t>
            </a:r>
            <a:endParaRPr lang="ru-RU" altLang="ru-RU" sz="600" u="none"/>
          </a:p>
          <a:p>
            <a:r>
              <a:rPr lang="ru-RU" altLang="ru-RU" sz="600" u="none"/>
              <a:t>- количество домов – 2264;</a:t>
            </a:r>
          </a:p>
          <a:p>
            <a:r>
              <a:rPr lang="ru-RU" altLang="ru-RU" sz="600" u="none" smtClean="0"/>
              <a:t>-</a:t>
            </a:r>
            <a:r>
              <a:rPr lang="en-US" altLang="ru-RU" sz="600" u="none" smtClean="0"/>
              <a:t> </a:t>
            </a:r>
            <a:r>
              <a:rPr lang="ru-RU" altLang="ru-RU" sz="600" u="none" smtClean="0"/>
              <a:t>социально </a:t>
            </a:r>
            <a:r>
              <a:rPr lang="ru-RU" altLang="ru-RU" sz="600" u="none"/>
              <a:t>– значимых объектов –9;</a:t>
            </a:r>
          </a:p>
          <a:p>
            <a:r>
              <a:rPr lang="ru-RU" altLang="ru-RU" sz="600" u="none"/>
              <a:t>- котельных –7.</a:t>
            </a:r>
          </a:p>
        </p:txBody>
      </p:sp>
      <p:grpSp>
        <p:nvGrpSpPr>
          <p:cNvPr id="274" name="Group 9"/>
          <p:cNvGrpSpPr/>
          <p:nvPr/>
        </p:nvGrpSpPr>
        <p:grpSpPr>
          <a:xfrm>
            <a:off x="2182941" y="2953581"/>
            <a:ext cx="930275" cy="715962"/>
            <a:chOff x="2290" y="4020"/>
            <a:chExt cx="817" cy="315"/>
          </a:xfrm>
        </p:grpSpPr>
        <p:sp>
          <p:nvSpPr>
            <p:cNvPr id="275" name="Rectangle 10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7707" tIns="17707" rIns="17707" bIns="17707"/>
            <a:lstStyle/>
            <a:p>
              <a:pPr defTabSz="1278335"/>
              <a:endParaRPr lang="ru-RU" altLang="ru-RU" sz="1100" b="0">
                <a:solidFill>
                  <a:schemeClr val="tx1"/>
                </a:solidFill>
                <a:latin typeface="Arial"/>
              </a:endParaRPr>
            </a:p>
          </p:txBody>
        </p:sp>
        <p:grpSp>
          <p:nvGrpSpPr>
            <p:cNvPr id="278" name="Group 11"/>
            <p:cNvGrpSpPr/>
            <p:nvPr/>
          </p:nvGrpSpPr>
          <p:grpSpPr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279" name="Group 12"/>
              <p:cNvGrpSpPr/>
              <p:nvPr/>
            </p:nvGrpSpPr>
            <p:grpSpPr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281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44450">
                  <a:solidFill>
                    <a:srgbClr val="FF0000"/>
                  </a:solidFill>
                  <a:miter lim="800000"/>
                </a:ln>
              </p:spPr>
              <p:txBody>
                <a:bodyPr lIns="91259" tIns="45629" rIns="91259" bIns="45629"/>
                <a:lstStyle/>
                <a:p>
                  <a:pPr defTabSz="911969"/>
                  <a:endParaRPr lang="ru-RU" altLang="ru-RU" sz="2500" b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282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3" name="Line 15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84" name="Group 16"/>
                <p:cNvGrpSpPr/>
                <p:nvPr/>
              </p:nvGrpSpPr>
              <p:grpSpPr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85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6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80" name="Line 19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349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1" name="Text Box 1800"/>
          <p:cNvSpPr txBox="1">
            <a:spLocks noChangeArrowheads="1"/>
          </p:cNvSpPr>
          <p:nvPr/>
        </p:nvSpPr>
        <p:spPr bwMode="auto">
          <a:xfrm>
            <a:off x="4963598" y="1979503"/>
            <a:ext cx="2518455" cy="4393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lIns="69314" tIns="34664" rIns="69314" bIns="34664">
            <a:spAutoFit/>
          </a:bodyPr>
          <a:lstStyle/>
          <a:p>
            <a:pPr algn="ctr" defTabSz="814092"/>
            <a:r>
              <a:rPr lang="ru-RU" sz="800">
                <a:solidFill>
                  <a:srgbClr val="000000"/>
                </a:solidFill>
                <a:latin typeface="Arial"/>
              </a:rPr>
              <a:t>По территории населенного пункта магистральные нефте,- газо,-продуктопроводы не проходят</a:t>
            </a:r>
          </a:p>
        </p:txBody>
      </p:sp>
      <p:sp>
        <p:nvSpPr>
          <p:cNvPr id="252" name="Text Box 212"/>
          <p:cNvSpPr txBox="1">
            <a:spLocks noChangeArrowheads="1"/>
          </p:cNvSpPr>
          <p:nvPr/>
        </p:nvSpPr>
        <p:spPr bwMode="auto">
          <a:xfrm>
            <a:off x="4693243" y="797753"/>
            <a:ext cx="2801937" cy="410936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</a:ln>
        </p:spPr>
        <p:txBody>
          <a:bodyPr lIns="41201" tIns="20601" rIns="41201" bIns="20601">
            <a:spAutoFit/>
          </a:bodyPr>
          <a:lstStyle/>
          <a:p>
            <a:pPr algn="ctr" defTabSz="415119"/>
            <a:r>
              <a:rPr lang="ru-RU" sz="800" b="0">
                <a:solidFill>
                  <a:srgbClr val="FFFF00"/>
                </a:solidFill>
                <a:latin typeface="Arial"/>
              </a:rPr>
              <a:t>аэродромы гражданской авиации военные, заброшенные, законсервированные </a:t>
            </a:r>
          </a:p>
          <a:p>
            <a:pPr algn="r" defTabSz="415119"/>
            <a:r>
              <a:rPr lang="ru-RU" sz="800" b="0" u="sng">
                <a:solidFill>
                  <a:srgbClr val="0000FF"/>
                </a:solidFill>
                <a:latin typeface="Arial"/>
              </a:rPr>
              <a:t>отсутствуют</a:t>
            </a:r>
          </a:p>
        </p:txBody>
      </p:sp>
      <p:sp>
        <p:nvSpPr>
          <p:cNvPr id="496672" name="Text Box 4"/>
          <p:cNvSpPr txBox="1">
            <a:spLocks noChangeArrowheads="1"/>
          </p:cNvSpPr>
          <p:nvPr/>
        </p:nvSpPr>
        <p:spPr bwMode="auto">
          <a:xfrm>
            <a:off x="2888119" y="2108267"/>
            <a:ext cx="1020536" cy="18176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073" tIns="29045" rIns="58073" bIns="29045">
            <a:spAutoFit/>
          </a:bodyPr>
          <a:lstStyle>
            <a:lvl1pPr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30188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79525" eaLnBrk="0" hangingPunct="0">
              <a:defRPr sz="3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800">
                <a:solidFill>
                  <a:srgbClr val="000000"/>
                </a:solidFill>
                <a:latin typeface="Arial"/>
              </a:rPr>
              <a:t>р.п. Любинский</a:t>
            </a:r>
          </a:p>
        </p:txBody>
      </p:sp>
      <p:grpSp>
        <p:nvGrpSpPr>
          <p:cNvPr id="253" name="Group 205"/>
          <p:cNvGrpSpPr/>
          <p:nvPr/>
        </p:nvGrpSpPr>
        <p:grpSpPr>
          <a:xfrm>
            <a:off x="6300211" y="2478851"/>
            <a:ext cx="917023" cy="640432"/>
            <a:chOff x="2265" y="580"/>
            <a:chExt cx="1088" cy="1158"/>
          </a:xfrm>
        </p:grpSpPr>
        <p:sp>
          <p:nvSpPr>
            <p:cNvPr id="254" name="TextBox 94"/>
            <p:cNvSpPr txBox="1">
              <a:spLocks noChangeArrowheads="1"/>
            </p:cNvSpPr>
            <p:nvPr/>
          </p:nvSpPr>
          <p:spPr bwMode="auto">
            <a:xfrm>
              <a:off x="2265" y="976"/>
              <a:ext cx="1088" cy="762"/>
            </a:xfrm>
            <a:prstGeom prst="rect">
              <a:avLst/>
            </a:prstGeom>
            <a:solidFill>
              <a:srgbClr val="C0C0C0"/>
            </a:solidFill>
            <a:ln w="34925">
              <a:solidFill>
                <a:srgbClr val="666666"/>
              </a:solidFill>
              <a:miter lim="800000"/>
            </a:ln>
          </p:spPr>
          <p:txBody>
            <a:bodyPr lIns="127799" tIns="63909" rIns="127799" bIns="63909">
              <a:spAutoFit/>
            </a:bodyPr>
            <a:lstStyle>
              <a:lvl1pPr defTabSz="1277938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1pPr>
              <a:lvl2pPr marL="1039813" indent="-400050" defTabSz="1277938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2pPr>
              <a:lvl3pPr marL="1600200" indent="-322263" defTabSz="1277938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3pPr>
              <a:lvl4pPr marL="2239963" indent="-319088" defTabSz="1277938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4pPr>
              <a:lvl5pPr marL="2879725" indent="-319088" defTabSz="1277938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5pPr>
              <a:lvl6pPr marL="3336925" indent="-319088" defTabSz="1277938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6pPr>
              <a:lvl7pPr marL="3794125" indent="-319088" defTabSz="1277938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7pPr>
              <a:lvl8pPr marL="4251325" indent="-319088" defTabSz="1277938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8pPr>
              <a:lvl9pPr marL="4708525" indent="-319088" defTabSz="1277938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700">
                  <a:latin typeface="Times New Roman" pitchFamily="18" charset="0"/>
                </a:rPr>
                <a:t>ПСЧ 53 10 </a:t>
              </a:r>
              <a:r>
                <a:rPr lang="ru-RU" altLang="ru-RU" sz="700" smtClean="0">
                  <a:latin typeface="Times New Roman" pitchFamily="18" charset="0"/>
                </a:rPr>
                <a:t>ПСО</a:t>
              </a:r>
              <a:endParaRPr lang="ru-RU" altLang="ru-RU" sz="700">
                <a:latin typeface="Times New Roman" panose="02020603050405020304" pitchFamily="18" charset="0"/>
              </a:endParaRPr>
            </a:p>
            <a:p>
              <a:pPr algn="ctr" eaLnBrk="1" hangingPunct="1"/>
              <a:r>
                <a:rPr lang="ru-RU" altLang="ru-RU" sz="600" i="1">
                  <a:latin typeface="Times New Roman" pitchFamily="18" charset="0"/>
                </a:rPr>
                <a:t>Расстояние –1 км,</a:t>
              </a:r>
            </a:p>
            <a:p>
              <a:pPr algn="ctr" eaLnBrk="1" hangingPunct="1"/>
              <a:r>
                <a:rPr lang="ru-RU" altLang="ru-RU" sz="600" i="1">
                  <a:latin typeface="Times New Roman" pitchFamily="18" charset="0"/>
                </a:rPr>
                <a:t>р.п. Любинский</a:t>
              </a:r>
            </a:p>
          </p:txBody>
        </p:sp>
        <p:grpSp>
          <p:nvGrpSpPr>
            <p:cNvPr id="255" name="Группа 62"/>
            <p:cNvGrpSpPr/>
            <p:nvPr/>
          </p:nvGrpSpPr>
          <p:grpSpPr>
            <a:xfrm>
              <a:off x="2581" y="580"/>
              <a:ext cx="495" cy="943"/>
              <a:chOff x="7762875" y="3489325"/>
              <a:chExt cx="722313" cy="1687454"/>
            </a:xfrm>
          </p:grpSpPr>
          <p:grpSp>
            <p:nvGrpSpPr>
              <p:cNvPr id="256" name="Group 61"/>
              <p:cNvGrpSpPr/>
              <p:nvPr/>
            </p:nvGrpSpPr>
            <p:grpSpPr>
              <a:xfrm>
                <a:off x="7829550" y="3489325"/>
                <a:ext cx="614363" cy="706438"/>
                <a:chOff x="500" y="5636"/>
                <a:chExt cx="317" cy="318"/>
              </a:xfrm>
            </p:grpSpPr>
            <p:grpSp>
              <p:nvGrpSpPr>
                <p:cNvPr id="258" name="Group 62"/>
                <p:cNvGrpSpPr/>
                <p:nvPr/>
              </p:nvGrpSpPr>
              <p:grpSpPr>
                <a:xfrm>
                  <a:off x="500" y="5636"/>
                  <a:ext cx="317" cy="318"/>
                  <a:chOff x="3168" y="192"/>
                  <a:chExt cx="528" cy="672"/>
                </a:xfrm>
              </p:grpSpPr>
              <p:sp>
                <p:nvSpPr>
                  <p:cNvPr id="260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68" y="192"/>
                    <a:ext cx="0" cy="67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1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92"/>
                    <a:ext cx="528" cy="9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2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480"/>
                    <a:ext cx="528" cy="96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63" name="Line 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96" y="288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9" name="Freeform 67"/>
                <p:cNvSpPr/>
                <p:nvPr/>
              </p:nvSpPr>
              <p:spPr bwMode="auto">
                <a:xfrm>
                  <a:off x="510" y="5649"/>
                  <a:ext cx="291" cy="159"/>
                </a:xfrm>
                <a:custGeom>
                  <a:gdLst>
                    <a:gd name="T0" fmla="*/ 0 w 291"/>
                    <a:gd name="T1" fmla="*/ 0 h 159"/>
                    <a:gd name="T2" fmla="*/ 0 w 291"/>
                    <a:gd name="T3" fmla="*/ 159 h 159"/>
                    <a:gd name="T4" fmla="*/ 291 w 291"/>
                    <a:gd name="T5" fmla="*/ 114 h 159"/>
                    <a:gd name="T6" fmla="*/ 291 w 291"/>
                    <a:gd name="T7" fmla="*/ 39 h 159"/>
                    <a:gd name="T8" fmla="*/ 0 w 291"/>
                    <a:gd name="T9" fmla="*/ 0 h 1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1"/>
                    <a:gd name="T16" fmla="*/ 0 h 159"/>
                    <a:gd name="T17" fmla="*/ 291 w 291"/>
                    <a:gd name="T18" fmla="*/ 159 h 159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1" h="159">
                      <a:moveTo>
                        <a:pt x="0" y="0"/>
                      </a:moveTo>
                      <a:lnTo>
                        <a:pt x="0" y="159"/>
                      </a:lnTo>
                      <a:lnTo>
                        <a:pt x="291" y="114"/>
                      </a:lnTo>
                      <a:lnTo>
                        <a:pt x="291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66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127690" tIns="63853" rIns="127690" bIns="63853"/>
                <a:lstStyle>
                  <a:lvl1pPr defTabSz="1787525" eaLnBrk="0" hangingPunct="0"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1039813" indent="-400050" defTabSz="1787525" eaLnBrk="0" hangingPunct="0"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600200" indent="-322263" defTabSz="1787525" eaLnBrk="0" hangingPunct="0"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2239963" indent="-319088" defTabSz="1787525" eaLnBrk="0" hangingPunct="0"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879725" indent="-319088" defTabSz="1787525" eaLnBrk="0" hangingPunct="0"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3336925" indent="-319088" defTabSz="1787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3794125" indent="-319088" defTabSz="1787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4251325" indent="-319088" defTabSz="1787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4708525" indent="-319088" defTabSz="1787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/>
                  <a:endParaRPr lang="ru-RU" altLang="ru-RU" sz="5900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57" name="Text Box 68"/>
              <p:cNvSpPr txBox="1">
                <a:spLocks noChangeArrowheads="1"/>
              </p:cNvSpPr>
              <p:nvPr/>
            </p:nvSpPr>
            <p:spPr bwMode="auto">
              <a:xfrm>
                <a:off x="7762875" y="3535806"/>
                <a:ext cx="722313" cy="1640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7000" tIns="83516" rIns="167000" bIns="83516">
                <a:spAutoFit/>
              </a:bodyPr>
              <a:lstStyle>
                <a:lvl1pPr defTabSz="1666875" eaLnBrk="0" hangingPunct="0"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1039813" indent="-400050" defTabSz="1666875" eaLnBrk="0" hangingPunct="0"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600200" indent="-322263" defTabSz="1666875" eaLnBrk="0" hangingPunct="0"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2239963" indent="-319088" defTabSz="1666875" eaLnBrk="0" hangingPunct="0"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879725" indent="-319088" defTabSz="1666875" eaLnBrk="0" hangingPunct="0"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3336925" indent="-319088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3794125" indent="-319088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4251325" indent="-319088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4708525" indent="-319088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endParaRPr lang="ru-RU" altLang="ru-RU" sz="2200">
                  <a:latin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805396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2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439" y="676434"/>
            <a:ext cx="9179121" cy="446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32" name="Text Box 453"/>
          <p:cNvSpPr txBox="1">
            <a:spLocks noChangeArrowheads="1"/>
          </p:cNvSpPr>
          <p:nvPr/>
        </p:nvSpPr>
        <p:spPr bwMode="auto">
          <a:xfrm>
            <a:off x="0" y="2"/>
            <a:ext cx="9144000" cy="803430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ПО ТЕХНОГЕННЫМ ПОЖАРАМ НА ТЕРРИТОРИИ </a:t>
            </a:r>
            <a:r>
              <a:rPr lang="ru-RU" smtClean="0">
                <a:latin typeface="Times New Roman" pitchFamily="18" charset="0"/>
              </a:rPr>
              <a:t> ЦАО </a:t>
            </a:r>
            <a:r>
              <a:rPr lang="ru-RU">
                <a:latin typeface="Times New Roman" pitchFamily="18" charset="0"/>
              </a:rPr>
              <a:t>Г. </a:t>
            </a:r>
            <a:r>
              <a:rPr lang="ru-RU" smtClean="0">
                <a:latin typeface="Times New Roman" pitchFamily="18" charset="0"/>
              </a:rPr>
              <a:t>ОМСКА</a:t>
            </a:r>
          </a:p>
          <a:p>
            <a:r>
              <a:rPr lang="ru-RU" smtClean="0">
                <a:latin typeface="Times New Roman" pitchFamily="18" charset="0"/>
              </a:rPr>
              <a:t>ОМСКОЙ ОБЛАСТИ (на 14 июля 2024 г.)</a:t>
            </a:r>
            <a:endParaRPr lang="ru-RU">
              <a:latin typeface="Times New Roman" pitchFamily="18" charset="0"/>
            </a:endParaRPr>
          </a:p>
        </p:txBody>
      </p:sp>
      <p:grpSp>
        <p:nvGrpSpPr>
          <p:cNvPr id="7633" name="Group 184"/>
          <p:cNvGrpSpPr/>
          <p:nvPr/>
        </p:nvGrpSpPr>
        <p:grpSpPr>
          <a:xfrm>
            <a:off x="4267855" y="2915427"/>
            <a:ext cx="186842" cy="116377"/>
            <a:chOff x="4014" y="3375"/>
            <a:chExt cx="167" cy="117"/>
          </a:xfrm>
        </p:grpSpPr>
        <p:sp>
          <p:nvSpPr>
            <p:cNvPr id="7775" name="Freeform 18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7776" name="Oval 18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77" name="Rectangle 18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7634" name="TextBox 22"/>
          <p:cNvSpPr txBox="1">
            <a:spLocks noChangeArrowheads="1"/>
          </p:cNvSpPr>
          <p:nvPr/>
        </p:nvSpPr>
        <p:spPr bwMode="auto">
          <a:xfrm>
            <a:off x="6459381" y="3491399"/>
            <a:ext cx="153126" cy="134329"/>
          </a:xfrm>
          <a:prstGeom prst="rect">
            <a:avLst/>
          </a:prstGeom>
          <a:solidFill>
            <a:schemeClr val="bg1"/>
          </a:solidFill>
          <a:ln w="9525">
            <a:solidFill>
              <a:srgbClr val="007EEA"/>
            </a:solidFill>
            <a:miter lim="800000"/>
          </a:ln>
        </p:spPr>
        <p:txBody>
          <a:bodyPr lIns="56786" tIns="28415" rIns="56786" bIns="28415">
            <a:spAutoFit/>
          </a:bodyPr>
          <a:lstStyle/>
          <a:p>
            <a:pPr algn="ctr" defTabSz="571854"/>
            <a:r>
              <a:rPr lang="ru-RU" sz="500">
                <a:solidFill>
                  <a:srgbClr val="000000"/>
                </a:solidFill>
              </a:rPr>
              <a:t>1</a:t>
            </a:r>
          </a:p>
        </p:txBody>
      </p:sp>
      <p:pic>
        <p:nvPicPr>
          <p:cNvPr id="7635" name="TextBox 181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5445" y="843588"/>
            <a:ext cx="9179121" cy="57603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636" name="Text Box 10"/>
          <p:cNvSpPr txBox="1">
            <a:spLocks noChangeArrowheads="1"/>
          </p:cNvSpPr>
          <p:nvPr/>
        </p:nvSpPr>
        <p:spPr bwMode="auto">
          <a:xfrm>
            <a:off x="66094" y="843558"/>
            <a:ext cx="9077973" cy="565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6786" tIns="28415" rIns="56786" bIns="28415">
            <a:spAutoFit/>
          </a:bodyPr>
          <a:lstStyle/>
          <a:p>
            <a:pPr algn="just" defTabSz="571854"/>
            <a:r>
              <a:rPr lang="ru-RU" sz="900">
                <a:solidFill>
                  <a:srgbClr val="000000"/>
                </a:solidFill>
                <a:latin typeface="Arial"/>
              </a:rPr>
              <a:t>          </a:t>
            </a:r>
            <a:r>
              <a:rPr lang="ru-RU" sz="800">
                <a:solidFill>
                  <a:srgbClr val="000000"/>
                </a:solidFill>
              </a:rPr>
              <a:t>Для эвакуации населения округа при возникновении техногенных пожаров привлекаются силы и средства в соответствии с решениями  областной, городской или окружной  эвакуационной комиссии.</a:t>
            </a:r>
          </a:p>
          <a:p>
            <a:pPr algn="just" defTabSz="571854"/>
            <a:r>
              <a:rPr lang="ru-RU" sz="800">
                <a:solidFill>
                  <a:srgbClr val="000000"/>
                </a:solidFill>
              </a:rPr>
              <a:t>             Маршруты эвакуации населения округа выбираются исходя из сложившейся обстановки.</a:t>
            </a:r>
          </a:p>
          <a:p>
            <a:pPr algn="just" defTabSz="571854"/>
            <a:r>
              <a:rPr lang="ru-RU" sz="800">
                <a:solidFill>
                  <a:srgbClr val="000000"/>
                </a:solidFill>
              </a:rPr>
              <a:t>             Эвакуируемое население размещается в местах, определенных в соответствии с решениями областной, городской или окружной эвакуационной комиссии.</a:t>
            </a:r>
          </a:p>
        </p:txBody>
      </p:sp>
      <p:grpSp>
        <p:nvGrpSpPr>
          <p:cNvPr id="7637" name="Группа 182"/>
          <p:cNvGrpSpPr/>
          <p:nvPr/>
        </p:nvGrpSpPr>
        <p:grpSpPr>
          <a:xfrm>
            <a:off x="7071888" y="4255296"/>
            <a:ext cx="2072116" cy="888251"/>
            <a:chOff x="9901262" y="7943872"/>
            <a:chExt cx="2900338" cy="1657328"/>
          </a:xfrm>
        </p:grpSpPr>
        <p:sp>
          <p:nvSpPr>
            <p:cNvPr id="7767" name="Rectangle 4"/>
            <p:cNvSpPr>
              <a:spLocks noChangeArrowheads="1"/>
            </p:cNvSpPr>
            <p:nvPr/>
          </p:nvSpPr>
          <p:spPr bwMode="auto">
            <a:xfrm>
              <a:off x="9901262" y="7943872"/>
              <a:ext cx="2900338" cy="1657328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</a:ln>
          </p:spPr>
          <p:txBody>
            <a:bodyPr wrap="none" lIns="90842" tIns="45410" rIns="90842" bIns="45410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68" name="Text Box 5"/>
            <p:cNvSpPr txBox="1">
              <a:spLocks noChangeArrowheads="1"/>
            </p:cNvSpPr>
            <p:nvPr/>
          </p:nvSpPr>
          <p:spPr bwMode="auto">
            <a:xfrm>
              <a:off x="10115591" y="8014399"/>
              <a:ext cx="2448081" cy="4237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2689" tIns="51487" rIns="102689" bIns="51487">
              <a:spAutoFit/>
            </a:bodyPr>
            <a:lstStyle/>
            <a:p>
              <a:pPr algn="ctr" defTabSz="276945">
                <a:spcBef>
                  <a:spcPts val="559"/>
                </a:spcBef>
                <a:buClr>
                  <a:srgbClr val="000000"/>
                </a:buClr>
                <a:buSzTx/>
                <a:tabLst>
                  <a:tab pos="0"/>
                  <a:tab pos="274545"/>
                  <a:tab pos="558668"/>
                  <a:tab pos="839183"/>
                  <a:tab pos="1118510"/>
                  <a:tab pos="1400254"/>
                  <a:tab pos="1680780"/>
                  <a:tab pos="1962516"/>
                  <a:tab pos="2243035"/>
                  <a:tab pos="2523588"/>
                  <a:tab pos="2801715"/>
                  <a:tab pos="3082236"/>
                  <a:tab pos="3366355"/>
                  <a:tab pos="3643291"/>
                  <a:tab pos="3922623"/>
                  <a:tab pos="4206752"/>
                  <a:tab pos="4489675"/>
                  <a:tab pos="4761819"/>
                  <a:tab pos="5049552"/>
                  <a:tab pos="5320483"/>
                  <a:tab pos="5607008"/>
                </a:tabLst>
              </a:pPr>
              <a:r>
                <a:rPr lang="ru-RU" sz="800">
                  <a:solidFill>
                    <a:srgbClr val="000000"/>
                  </a:solidFill>
                </a:rPr>
                <a:t>Условные обозначения</a:t>
              </a:r>
            </a:p>
          </p:txBody>
        </p:sp>
        <p:sp>
          <p:nvSpPr>
            <p:cNvPr id="7769" name="Text Box 183"/>
            <p:cNvSpPr txBox="1">
              <a:spLocks noChangeArrowheads="1"/>
            </p:cNvSpPr>
            <p:nvPr/>
          </p:nvSpPr>
          <p:spPr bwMode="auto">
            <a:xfrm>
              <a:off x="10872629" y="8443111"/>
              <a:ext cx="1928971" cy="6441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75166" tIns="37595" rIns="75166" bIns="37595">
              <a:spAutoFit/>
            </a:bodyPr>
            <a:lstStyle/>
            <a:p>
              <a:pPr defTabSz="276945">
                <a:spcBef>
                  <a:spcPts val="347"/>
                </a:spcBef>
                <a:buClr>
                  <a:srgbClr val="000000"/>
                </a:buClr>
                <a:buSzTx/>
                <a:tabLst>
                  <a:tab pos="0"/>
                  <a:tab pos="568256"/>
                  <a:tab pos="1138912"/>
                  <a:tab pos="1711951"/>
                  <a:tab pos="2283801"/>
                  <a:tab pos="2854449"/>
                  <a:tab pos="3423913"/>
                  <a:tab pos="3994560"/>
                  <a:tab pos="4566411"/>
                  <a:tab pos="5134665"/>
                  <a:tab pos="5705319"/>
                  <a:tab pos="6275960"/>
                </a:tabLst>
              </a:pPr>
              <a:r>
                <a:rPr lang="ru-RU" sz="500" b="0">
                  <a:solidFill>
                    <a:srgbClr val="000000"/>
                  </a:solidFill>
                </a:rPr>
                <a:t>- пожаровзрывоопасный объект</a:t>
              </a:r>
            </a:p>
            <a:p>
              <a:pPr defTabSz="276945">
                <a:spcBef>
                  <a:spcPts val="347"/>
                </a:spcBef>
                <a:buClr>
                  <a:srgbClr val="000000"/>
                </a:buClr>
                <a:buSzTx/>
                <a:tabLst>
                  <a:tab pos="0"/>
                  <a:tab pos="568256"/>
                  <a:tab pos="1138912"/>
                  <a:tab pos="1711951"/>
                  <a:tab pos="2283801"/>
                  <a:tab pos="2854449"/>
                  <a:tab pos="3423913"/>
                  <a:tab pos="3994560"/>
                  <a:tab pos="4566411"/>
                  <a:tab pos="5134665"/>
                  <a:tab pos="5705319"/>
                  <a:tab pos="6275960"/>
                </a:tabLst>
              </a:pPr>
              <a:r>
                <a:rPr lang="ru-RU" sz="500" b="0">
                  <a:solidFill>
                    <a:srgbClr val="000000"/>
                  </a:solidFill>
                </a:rPr>
                <a:t> (1 – порядковый номер в соответствии с таблицей)</a:t>
              </a:r>
            </a:p>
          </p:txBody>
        </p:sp>
        <p:grpSp>
          <p:nvGrpSpPr>
            <p:cNvPr id="7770" name="Group 184"/>
            <p:cNvGrpSpPr/>
            <p:nvPr/>
          </p:nvGrpSpPr>
          <p:grpSpPr>
            <a:xfrm>
              <a:off x="10187042" y="8515381"/>
              <a:ext cx="359330" cy="289795"/>
              <a:chOff x="4014" y="3375"/>
              <a:chExt cx="168" cy="118"/>
            </a:xfrm>
          </p:grpSpPr>
          <p:sp>
            <p:nvSpPr>
              <p:cNvPr id="7772" name="Freeform 185"/>
              <p:cNvSpPr>
                <a:spLocks noChangeArrowheads="1"/>
              </p:cNvSpPr>
              <p:nvPr/>
            </p:nvSpPr>
            <p:spPr bwMode="auto">
              <a:xfrm>
                <a:off x="4059" y="3393"/>
                <a:ext cx="75" cy="57"/>
              </a:xfrm>
              <a:custGeom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w 20000"/>
                  <a:gd name="T81" fmla="*/ 0 h 20000"/>
                  <a:gd name="T82" fmla="*/ 0 w 20000"/>
                  <a:gd name="T83" fmla="*/ 0 h 20000"/>
                  <a:gd name="T84" fmla="*/ 0 w 20000"/>
                  <a:gd name="T85" fmla="*/ 0 h 20000"/>
                  <a:gd name="T86" fmla="*/ 0 w 20000"/>
                  <a:gd name="T87" fmla="*/ 0 h 20000"/>
                  <a:gd name="T88" fmla="*/ 0 w 20000"/>
                  <a:gd name="T89" fmla="*/ 0 h 20000"/>
                  <a:gd name="T90" fmla="*/ 0 w 20000"/>
                  <a:gd name="T91" fmla="*/ 0 h 20000"/>
                  <a:gd name="T92" fmla="*/ 0 w 20000"/>
                  <a:gd name="T93" fmla="*/ 0 h 20000"/>
                  <a:gd name="T94" fmla="*/ 0 w 20000"/>
                  <a:gd name="T95" fmla="*/ 0 h 20000"/>
                  <a:gd name="T96" fmla="*/ 0 w 20000"/>
                  <a:gd name="T97" fmla="*/ 0 h 20000"/>
                  <a:gd name="T98" fmla="*/ 0 w 20000"/>
                  <a:gd name="T99" fmla="*/ 0 h 20000"/>
                  <a:gd name="T100" fmla="*/ 0 w 20000"/>
                  <a:gd name="T101" fmla="*/ 0 h 20000"/>
                  <a:gd name="T102" fmla="*/ 0 w 20000"/>
                  <a:gd name="T103" fmla="*/ 0 h 20000"/>
                  <a:gd name="T104" fmla="*/ 0 w 20000"/>
                  <a:gd name="T105" fmla="*/ 0 h 200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0000"/>
                  <a:gd name="T160" fmla="*/ 0 h 20000"/>
                  <a:gd name="T161" fmla="*/ 20000 w 20000"/>
                  <a:gd name="T162" fmla="*/ 20000 h 20000"/>
                </a:gdLst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0000" h="20000">
                    <a:moveTo>
                      <a:pt x="4224" y="19380"/>
                    </a:moveTo>
                    <a:lnTo>
                      <a:pt x="4112" y="19638"/>
                    </a:lnTo>
                    <a:lnTo>
                      <a:pt x="3972" y="19638"/>
                    </a:lnTo>
                    <a:lnTo>
                      <a:pt x="3497" y="19380"/>
                    </a:lnTo>
                    <a:lnTo>
                      <a:pt x="3301" y="19380"/>
                    </a:lnTo>
                    <a:lnTo>
                      <a:pt x="2909" y="19018"/>
                    </a:lnTo>
                    <a:lnTo>
                      <a:pt x="2685" y="19018"/>
                    </a:lnTo>
                    <a:lnTo>
                      <a:pt x="2685" y="18760"/>
                    </a:lnTo>
                    <a:lnTo>
                      <a:pt x="2545" y="18398"/>
                    </a:lnTo>
                    <a:lnTo>
                      <a:pt x="2294" y="18398"/>
                    </a:lnTo>
                    <a:lnTo>
                      <a:pt x="2294" y="18140"/>
                    </a:lnTo>
                    <a:lnTo>
                      <a:pt x="1790" y="17829"/>
                    </a:lnTo>
                    <a:lnTo>
                      <a:pt x="1483" y="17209"/>
                    </a:lnTo>
                    <a:lnTo>
                      <a:pt x="1007" y="16951"/>
                    </a:lnTo>
                    <a:lnTo>
                      <a:pt x="867" y="16589"/>
                    </a:lnTo>
                    <a:lnTo>
                      <a:pt x="867" y="16021"/>
                    </a:lnTo>
                    <a:lnTo>
                      <a:pt x="671" y="15659"/>
                    </a:lnTo>
                    <a:lnTo>
                      <a:pt x="671" y="15401"/>
                    </a:lnTo>
                    <a:lnTo>
                      <a:pt x="420" y="15039"/>
                    </a:lnTo>
                    <a:lnTo>
                      <a:pt x="140" y="14470"/>
                    </a:lnTo>
                    <a:lnTo>
                      <a:pt x="0" y="14212"/>
                    </a:lnTo>
                    <a:lnTo>
                      <a:pt x="0" y="9561"/>
                    </a:lnTo>
                    <a:lnTo>
                      <a:pt x="140" y="9199"/>
                    </a:lnTo>
                    <a:lnTo>
                      <a:pt x="140" y="8372"/>
                    </a:lnTo>
                    <a:lnTo>
                      <a:pt x="420" y="8010"/>
                    </a:lnTo>
                    <a:lnTo>
                      <a:pt x="420" y="7649"/>
                    </a:lnTo>
                    <a:lnTo>
                      <a:pt x="671" y="7132"/>
                    </a:lnTo>
                    <a:lnTo>
                      <a:pt x="671" y="6098"/>
                    </a:lnTo>
                    <a:lnTo>
                      <a:pt x="867" y="6098"/>
                    </a:lnTo>
                    <a:lnTo>
                      <a:pt x="867" y="4651"/>
                    </a:lnTo>
                    <a:lnTo>
                      <a:pt x="1007" y="4289"/>
                    </a:lnTo>
                    <a:lnTo>
                      <a:pt x="1231" y="3721"/>
                    </a:lnTo>
                    <a:lnTo>
                      <a:pt x="2098" y="2481"/>
                    </a:lnTo>
                    <a:lnTo>
                      <a:pt x="2294" y="2481"/>
                    </a:lnTo>
                    <a:lnTo>
                      <a:pt x="2294" y="2222"/>
                    </a:lnTo>
                    <a:lnTo>
                      <a:pt x="2545" y="1912"/>
                    </a:lnTo>
                    <a:lnTo>
                      <a:pt x="2685" y="1912"/>
                    </a:lnTo>
                    <a:lnTo>
                      <a:pt x="2909" y="1189"/>
                    </a:lnTo>
                    <a:lnTo>
                      <a:pt x="3105" y="1189"/>
                    </a:lnTo>
                    <a:lnTo>
                      <a:pt x="3105" y="930"/>
                    </a:lnTo>
                    <a:lnTo>
                      <a:pt x="3301" y="930"/>
                    </a:lnTo>
                    <a:lnTo>
                      <a:pt x="3301" y="672"/>
                    </a:lnTo>
                    <a:lnTo>
                      <a:pt x="3497" y="672"/>
                    </a:lnTo>
                    <a:lnTo>
                      <a:pt x="3497" y="362"/>
                    </a:lnTo>
                    <a:lnTo>
                      <a:pt x="3748" y="362"/>
                    </a:lnTo>
                    <a:lnTo>
                      <a:pt x="3748" y="930"/>
                    </a:lnTo>
                    <a:lnTo>
                      <a:pt x="3497" y="1189"/>
                    </a:lnTo>
                    <a:lnTo>
                      <a:pt x="3497" y="2481"/>
                    </a:lnTo>
                    <a:lnTo>
                      <a:pt x="3301" y="2481"/>
                    </a:lnTo>
                    <a:lnTo>
                      <a:pt x="3301" y="6822"/>
                    </a:lnTo>
                    <a:lnTo>
                      <a:pt x="3497" y="7132"/>
                    </a:lnTo>
                    <a:lnTo>
                      <a:pt x="3497" y="7390"/>
                    </a:lnTo>
                    <a:lnTo>
                      <a:pt x="3748" y="7390"/>
                    </a:lnTo>
                    <a:lnTo>
                      <a:pt x="3748" y="7649"/>
                    </a:lnTo>
                    <a:lnTo>
                      <a:pt x="3972" y="7649"/>
                    </a:lnTo>
                    <a:lnTo>
                      <a:pt x="3972" y="8372"/>
                    </a:lnTo>
                    <a:lnTo>
                      <a:pt x="4364" y="8372"/>
                    </a:lnTo>
                    <a:lnTo>
                      <a:pt x="4364" y="8010"/>
                    </a:lnTo>
                    <a:lnTo>
                      <a:pt x="4783" y="8010"/>
                    </a:lnTo>
                    <a:lnTo>
                      <a:pt x="4979" y="7649"/>
                    </a:lnTo>
                    <a:lnTo>
                      <a:pt x="5147" y="7390"/>
                    </a:lnTo>
                    <a:lnTo>
                      <a:pt x="5790" y="7390"/>
                    </a:lnTo>
                    <a:lnTo>
                      <a:pt x="5790" y="7132"/>
                    </a:lnTo>
                    <a:lnTo>
                      <a:pt x="6042" y="6822"/>
                    </a:lnTo>
                    <a:lnTo>
                      <a:pt x="6462" y="6460"/>
                    </a:lnTo>
                    <a:lnTo>
                      <a:pt x="6657" y="6098"/>
                    </a:lnTo>
                    <a:lnTo>
                      <a:pt x="6657" y="5840"/>
                    </a:lnTo>
                    <a:lnTo>
                      <a:pt x="6825" y="5840"/>
                    </a:lnTo>
                    <a:lnTo>
                      <a:pt x="6825" y="4910"/>
                    </a:lnTo>
                    <a:lnTo>
                      <a:pt x="7105" y="4910"/>
                    </a:lnTo>
                    <a:lnTo>
                      <a:pt x="7273" y="4651"/>
                    </a:lnTo>
                    <a:lnTo>
                      <a:pt x="7273" y="3101"/>
                    </a:lnTo>
                    <a:lnTo>
                      <a:pt x="7105" y="3101"/>
                    </a:lnTo>
                    <a:lnTo>
                      <a:pt x="7105" y="2481"/>
                    </a:lnTo>
                    <a:lnTo>
                      <a:pt x="6825" y="2222"/>
                    </a:lnTo>
                    <a:lnTo>
                      <a:pt x="6825" y="1550"/>
                    </a:lnTo>
                    <a:lnTo>
                      <a:pt x="6657" y="1189"/>
                    </a:lnTo>
                    <a:lnTo>
                      <a:pt x="6657" y="672"/>
                    </a:lnTo>
                    <a:lnTo>
                      <a:pt x="6462" y="362"/>
                    </a:lnTo>
                    <a:lnTo>
                      <a:pt x="6462" y="0"/>
                    </a:lnTo>
                    <a:lnTo>
                      <a:pt x="7413" y="0"/>
                    </a:lnTo>
                    <a:lnTo>
                      <a:pt x="7664" y="362"/>
                    </a:lnTo>
                    <a:lnTo>
                      <a:pt x="8336" y="362"/>
                    </a:lnTo>
                    <a:lnTo>
                      <a:pt x="8476" y="672"/>
                    </a:lnTo>
                    <a:lnTo>
                      <a:pt x="9343" y="672"/>
                    </a:lnTo>
                    <a:lnTo>
                      <a:pt x="9343" y="930"/>
                    </a:lnTo>
                    <a:lnTo>
                      <a:pt x="9706" y="930"/>
                    </a:lnTo>
                    <a:lnTo>
                      <a:pt x="9706" y="1189"/>
                    </a:lnTo>
                    <a:lnTo>
                      <a:pt x="10154" y="1189"/>
                    </a:lnTo>
                    <a:lnTo>
                      <a:pt x="10154" y="1550"/>
                    </a:lnTo>
                    <a:lnTo>
                      <a:pt x="10434" y="1550"/>
                    </a:lnTo>
                    <a:lnTo>
                      <a:pt x="10629" y="1912"/>
                    </a:lnTo>
                    <a:lnTo>
                      <a:pt x="10629" y="2222"/>
                    </a:lnTo>
                    <a:lnTo>
                      <a:pt x="10881" y="2222"/>
                    </a:lnTo>
                    <a:lnTo>
                      <a:pt x="10881" y="2739"/>
                    </a:lnTo>
                    <a:lnTo>
                      <a:pt x="11021" y="2739"/>
                    </a:lnTo>
                    <a:lnTo>
                      <a:pt x="11021" y="3463"/>
                    </a:lnTo>
                    <a:lnTo>
                      <a:pt x="11245" y="3463"/>
                    </a:lnTo>
                    <a:lnTo>
                      <a:pt x="11245" y="3721"/>
                    </a:lnTo>
                    <a:lnTo>
                      <a:pt x="11497" y="4031"/>
                    </a:lnTo>
                    <a:lnTo>
                      <a:pt x="11497" y="4651"/>
                    </a:lnTo>
                    <a:lnTo>
                      <a:pt x="11692" y="4910"/>
                    </a:lnTo>
                    <a:lnTo>
                      <a:pt x="11692" y="8630"/>
                    </a:lnTo>
                    <a:lnTo>
                      <a:pt x="11692" y="8010"/>
                    </a:lnTo>
                    <a:lnTo>
                      <a:pt x="11832" y="8010"/>
                    </a:lnTo>
                    <a:lnTo>
                      <a:pt x="12112" y="7649"/>
                    </a:lnTo>
                    <a:lnTo>
                      <a:pt x="12252" y="7649"/>
                    </a:lnTo>
                    <a:lnTo>
                      <a:pt x="12252" y="7390"/>
                    </a:lnTo>
                    <a:lnTo>
                      <a:pt x="12559" y="7390"/>
                    </a:lnTo>
                    <a:lnTo>
                      <a:pt x="12559" y="7132"/>
                    </a:lnTo>
                    <a:lnTo>
                      <a:pt x="12699" y="7132"/>
                    </a:lnTo>
                    <a:lnTo>
                      <a:pt x="12699" y="6822"/>
                    </a:lnTo>
                    <a:lnTo>
                      <a:pt x="12923" y="6460"/>
                    </a:lnTo>
                    <a:lnTo>
                      <a:pt x="13175" y="6098"/>
                    </a:lnTo>
                    <a:lnTo>
                      <a:pt x="13175" y="5581"/>
                    </a:lnTo>
                    <a:lnTo>
                      <a:pt x="13371" y="5581"/>
                    </a:lnTo>
                    <a:lnTo>
                      <a:pt x="13371" y="4651"/>
                    </a:lnTo>
                    <a:lnTo>
                      <a:pt x="13510" y="4289"/>
                    </a:lnTo>
                    <a:lnTo>
                      <a:pt x="13510" y="3721"/>
                    </a:lnTo>
                    <a:lnTo>
                      <a:pt x="13371" y="3463"/>
                    </a:lnTo>
                    <a:lnTo>
                      <a:pt x="13371" y="2481"/>
                    </a:lnTo>
                    <a:lnTo>
                      <a:pt x="13175" y="2481"/>
                    </a:lnTo>
                    <a:lnTo>
                      <a:pt x="13175" y="1550"/>
                    </a:lnTo>
                    <a:lnTo>
                      <a:pt x="12923" y="1550"/>
                    </a:lnTo>
                    <a:lnTo>
                      <a:pt x="12923" y="1189"/>
                    </a:lnTo>
                    <a:lnTo>
                      <a:pt x="13371" y="1189"/>
                    </a:lnTo>
                    <a:lnTo>
                      <a:pt x="13371" y="1550"/>
                    </a:lnTo>
                    <a:lnTo>
                      <a:pt x="13762" y="1550"/>
                    </a:lnTo>
                    <a:lnTo>
                      <a:pt x="13930" y="1912"/>
                    </a:lnTo>
                    <a:lnTo>
                      <a:pt x="14322" y="1912"/>
                    </a:lnTo>
                    <a:lnTo>
                      <a:pt x="14322" y="2222"/>
                    </a:lnTo>
                    <a:lnTo>
                      <a:pt x="14601" y="2222"/>
                    </a:lnTo>
                    <a:lnTo>
                      <a:pt x="14853" y="2481"/>
                    </a:lnTo>
                    <a:lnTo>
                      <a:pt x="15049" y="2481"/>
                    </a:lnTo>
                    <a:lnTo>
                      <a:pt x="15049" y="2739"/>
                    </a:lnTo>
                    <a:lnTo>
                      <a:pt x="15161" y="3101"/>
                    </a:lnTo>
                    <a:lnTo>
                      <a:pt x="15161" y="3463"/>
                    </a:lnTo>
                    <a:lnTo>
                      <a:pt x="15441" y="3463"/>
                    </a:lnTo>
                    <a:lnTo>
                      <a:pt x="15664" y="3721"/>
                    </a:lnTo>
                    <a:lnTo>
                      <a:pt x="15664" y="4031"/>
                    </a:lnTo>
                    <a:lnTo>
                      <a:pt x="15804" y="4289"/>
                    </a:lnTo>
                    <a:lnTo>
                      <a:pt x="15804" y="4651"/>
                    </a:lnTo>
                    <a:lnTo>
                      <a:pt x="16000" y="4651"/>
                    </a:lnTo>
                    <a:lnTo>
                      <a:pt x="16000" y="5840"/>
                    </a:lnTo>
                    <a:lnTo>
                      <a:pt x="16224" y="6098"/>
                    </a:lnTo>
                    <a:lnTo>
                      <a:pt x="16224" y="6822"/>
                    </a:lnTo>
                    <a:lnTo>
                      <a:pt x="16476" y="7132"/>
                    </a:lnTo>
                    <a:lnTo>
                      <a:pt x="16476" y="8372"/>
                    </a:lnTo>
                    <a:lnTo>
                      <a:pt x="16476" y="7649"/>
                    </a:lnTo>
                    <a:lnTo>
                      <a:pt x="16671" y="7649"/>
                    </a:lnTo>
                    <a:lnTo>
                      <a:pt x="16671" y="7390"/>
                    </a:lnTo>
                    <a:lnTo>
                      <a:pt x="16839" y="7390"/>
                    </a:lnTo>
                    <a:lnTo>
                      <a:pt x="17119" y="7132"/>
                    </a:lnTo>
                    <a:lnTo>
                      <a:pt x="17343" y="7132"/>
                    </a:lnTo>
                    <a:lnTo>
                      <a:pt x="17343" y="6822"/>
                    </a:lnTo>
                    <a:lnTo>
                      <a:pt x="17678" y="6822"/>
                    </a:lnTo>
                    <a:lnTo>
                      <a:pt x="17678" y="6460"/>
                    </a:lnTo>
                    <a:lnTo>
                      <a:pt x="17902" y="6460"/>
                    </a:lnTo>
                    <a:lnTo>
                      <a:pt x="18154" y="6098"/>
                    </a:lnTo>
                    <a:lnTo>
                      <a:pt x="18154" y="5840"/>
                    </a:lnTo>
                    <a:lnTo>
                      <a:pt x="18490" y="5271"/>
                    </a:lnTo>
                    <a:lnTo>
                      <a:pt x="18965" y="4910"/>
                    </a:lnTo>
                    <a:lnTo>
                      <a:pt x="18965" y="4651"/>
                    </a:lnTo>
                    <a:lnTo>
                      <a:pt x="19161" y="4651"/>
                    </a:lnTo>
                    <a:lnTo>
                      <a:pt x="19161" y="3101"/>
                    </a:lnTo>
                    <a:lnTo>
                      <a:pt x="19357" y="3101"/>
                    </a:lnTo>
                    <a:lnTo>
                      <a:pt x="19357" y="3463"/>
                    </a:lnTo>
                    <a:lnTo>
                      <a:pt x="19608" y="3463"/>
                    </a:lnTo>
                    <a:lnTo>
                      <a:pt x="19608" y="3721"/>
                    </a:lnTo>
                    <a:lnTo>
                      <a:pt x="19720" y="3721"/>
                    </a:lnTo>
                    <a:lnTo>
                      <a:pt x="19720" y="5581"/>
                    </a:lnTo>
                    <a:lnTo>
                      <a:pt x="19972" y="5840"/>
                    </a:lnTo>
                    <a:lnTo>
                      <a:pt x="19972" y="11421"/>
                    </a:lnTo>
                    <a:lnTo>
                      <a:pt x="19720" y="11680"/>
                    </a:lnTo>
                    <a:lnTo>
                      <a:pt x="19720" y="12403"/>
                    </a:lnTo>
                    <a:lnTo>
                      <a:pt x="19608" y="12661"/>
                    </a:lnTo>
                    <a:lnTo>
                      <a:pt x="19608" y="12920"/>
                    </a:lnTo>
                    <a:lnTo>
                      <a:pt x="19357" y="12920"/>
                    </a:lnTo>
                    <a:lnTo>
                      <a:pt x="19357" y="13592"/>
                    </a:lnTo>
                    <a:lnTo>
                      <a:pt x="19161" y="13850"/>
                    </a:lnTo>
                    <a:lnTo>
                      <a:pt x="19161" y="14212"/>
                    </a:lnTo>
                    <a:lnTo>
                      <a:pt x="18965" y="14212"/>
                    </a:lnTo>
                    <a:lnTo>
                      <a:pt x="18965" y="14470"/>
                    </a:lnTo>
                    <a:lnTo>
                      <a:pt x="18797" y="14470"/>
                    </a:lnTo>
                    <a:lnTo>
                      <a:pt x="18490" y="15039"/>
                    </a:lnTo>
                    <a:lnTo>
                      <a:pt x="18350" y="15401"/>
                    </a:lnTo>
                    <a:lnTo>
                      <a:pt x="18350" y="15659"/>
                    </a:lnTo>
                    <a:lnTo>
                      <a:pt x="17902" y="16021"/>
                    </a:lnTo>
                    <a:lnTo>
                      <a:pt x="17483" y="16589"/>
                    </a:lnTo>
                    <a:lnTo>
                      <a:pt x="17343" y="16589"/>
                    </a:lnTo>
                    <a:lnTo>
                      <a:pt x="17343" y="16951"/>
                    </a:lnTo>
                    <a:lnTo>
                      <a:pt x="17119" y="17209"/>
                    </a:lnTo>
                    <a:lnTo>
                      <a:pt x="16671" y="17209"/>
                    </a:lnTo>
                    <a:lnTo>
                      <a:pt x="16671" y="17571"/>
                    </a:lnTo>
                    <a:lnTo>
                      <a:pt x="16476" y="17571"/>
                    </a:lnTo>
                    <a:lnTo>
                      <a:pt x="16224" y="17829"/>
                    </a:lnTo>
                    <a:lnTo>
                      <a:pt x="15804" y="17829"/>
                    </a:lnTo>
                    <a:lnTo>
                      <a:pt x="15664" y="18140"/>
                    </a:lnTo>
                    <a:lnTo>
                      <a:pt x="13930" y="18140"/>
                    </a:lnTo>
                    <a:lnTo>
                      <a:pt x="13762" y="18398"/>
                    </a:lnTo>
                    <a:lnTo>
                      <a:pt x="12699" y="18398"/>
                    </a:lnTo>
                    <a:lnTo>
                      <a:pt x="12559" y="18760"/>
                    </a:lnTo>
                    <a:lnTo>
                      <a:pt x="12112" y="18760"/>
                    </a:lnTo>
                    <a:lnTo>
                      <a:pt x="12112" y="19018"/>
                    </a:lnTo>
                    <a:lnTo>
                      <a:pt x="11692" y="19018"/>
                    </a:lnTo>
                    <a:lnTo>
                      <a:pt x="11692" y="19380"/>
                    </a:lnTo>
                    <a:lnTo>
                      <a:pt x="11021" y="19380"/>
                    </a:lnTo>
                    <a:lnTo>
                      <a:pt x="10881" y="19638"/>
                    </a:lnTo>
                    <a:lnTo>
                      <a:pt x="9343" y="19638"/>
                    </a:lnTo>
                    <a:lnTo>
                      <a:pt x="9343" y="19948"/>
                    </a:lnTo>
                    <a:lnTo>
                      <a:pt x="7413" y="19948"/>
                    </a:lnTo>
                    <a:lnTo>
                      <a:pt x="7273" y="19638"/>
                    </a:lnTo>
                    <a:lnTo>
                      <a:pt x="7105" y="19638"/>
                    </a:lnTo>
                    <a:lnTo>
                      <a:pt x="4224" y="1938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</a:ln>
            </p:spPr>
            <p:txBody>
              <a:bodyPr wrap="none" lIns="110478" tIns="55239" rIns="110478" bIns="55239" anchor="ctr"/>
              <a:lstStyle/>
              <a:p>
                <a:endParaRPr lang="ru-RU"/>
              </a:p>
            </p:txBody>
          </p:sp>
          <p:sp>
            <p:nvSpPr>
              <p:cNvPr id="7773" name="Oval 186"/>
              <p:cNvSpPr>
                <a:spLocks noChangeArrowheads="1"/>
              </p:cNvSpPr>
              <p:nvPr/>
            </p:nvSpPr>
            <p:spPr bwMode="auto">
              <a:xfrm>
                <a:off x="4038" y="3431"/>
                <a:ext cx="120" cy="46"/>
              </a:xfrm>
              <a:prstGeom prst="ellipse">
                <a:avLst/>
              </a:prstGeom>
              <a:noFill/>
              <a:ln w="25560">
                <a:solidFill>
                  <a:srgbClr val="FF0000"/>
                </a:solidFill>
                <a:miter lim="800000"/>
              </a:ln>
            </p:spPr>
            <p:txBody>
              <a:bodyPr wrap="none" lIns="90875" tIns="45424" rIns="90875" bIns="45424" anchor="ctr"/>
              <a:lstStyle/>
              <a:p>
                <a:pPr algn="ctr"/>
                <a:endParaRPr lang="ru-RU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7774" name="Rectangle 187"/>
              <p:cNvSpPr>
                <a:spLocks noChangeArrowheads="1"/>
              </p:cNvSpPr>
              <p:nvPr/>
            </p:nvSpPr>
            <p:spPr bwMode="auto">
              <a:xfrm>
                <a:off x="4014" y="3375"/>
                <a:ext cx="168" cy="118"/>
              </a:xfrm>
              <a:prstGeom prst="rect">
                <a:avLst/>
              </a:prstGeom>
              <a:noFill/>
              <a:ln w="25560">
                <a:solidFill>
                  <a:srgbClr val="FF0000"/>
                </a:solidFill>
                <a:miter lim="800000"/>
              </a:ln>
            </p:spPr>
            <p:txBody>
              <a:bodyPr wrap="none" lIns="90875" tIns="45424" rIns="90875" bIns="45424" anchor="ctr"/>
              <a:lstStyle/>
              <a:p>
                <a:pPr algn="ctr"/>
                <a:endParaRPr lang="ru-RU" sz="12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771" name="TextBox 202"/>
            <p:cNvSpPr txBox="1">
              <a:spLocks noChangeArrowheads="1"/>
            </p:cNvSpPr>
            <p:nvPr/>
          </p:nvSpPr>
          <p:spPr bwMode="auto">
            <a:xfrm>
              <a:off x="10544251" y="8515492"/>
              <a:ext cx="285119" cy="4001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lIns="75206" tIns="37609" rIns="75206" bIns="37609">
              <a:spAutoFit/>
            </a:bodyPr>
            <a:lstStyle/>
            <a:p>
              <a:pPr algn="ctr" defTabSz="571854"/>
              <a:r>
                <a:rPr lang="ru-RU" sz="900" b="0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207" name="Прямоугольник 206"/>
          <p:cNvSpPr/>
          <p:nvPr/>
        </p:nvSpPr>
        <p:spPr>
          <a:xfrm>
            <a:off x="3780555" y="1461572"/>
            <a:ext cx="4950262" cy="623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9047" tIns="34492" rIns="69047" bIns="34492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800" spc="39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Центральный административный округ города Омска</a:t>
            </a:r>
          </a:p>
        </p:txBody>
      </p:sp>
      <p:grpSp>
        <p:nvGrpSpPr>
          <p:cNvPr id="7639" name="Group 184"/>
          <p:cNvGrpSpPr/>
          <p:nvPr/>
        </p:nvGrpSpPr>
        <p:grpSpPr>
          <a:xfrm>
            <a:off x="6255708" y="3491333"/>
            <a:ext cx="189651" cy="113394"/>
            <a:chOff x="4014" y="3375"/>
            <a:chExt cx="167" cy="117"/>
          </a:xfrm>
        </p:grpSpPr>
        <p:sp>
          <p:nvSpPr>
            <p:cNvPr id="7764" name="Freeform 18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7765" name="Oval 18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66" name="Rectangle 18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7640" name="TextBox 211"/>
          <p:cNvSpPr txBox="1">
            <a:spLocks noChangeArrowheads="1"/>
          </p:cNvSpPr>
          <p:nvPr/>
        </p:nvSpPr>
        <p:spPr bwMode="auto">
          <a:xfrm>
            <a:off x="4468791" y="2915481"/>
            <a:ext cx="206509" cy="134329"/>
          </a:xfrm>
          <a:prstGeom prst="rect">
            <a:avLst/>
          </a:prstGeom>
          <a:solidFill>
            <a:schemeClr val="bg1"/>
          </a:solidFill>
          <a:ln w="9525">
            <a:solidFill>
              <a:srgbClr val="007EEA"/>
            </a:solidFill>
            <a:miter lim="800000"/>
          </a:ln>
        </p:spPr>
        <p:txBody>
          <a:bodyPr lIns="56786" tIns="28415" rIns="56786" bIns="28415">
            <a:spAutoFit/>
          </a:bodyPr>
          <a:lstStyle/>
          <a:p>
            <a:pPr algn="ctr" defTabSz="571854"/>
            <a:r>
              <a:rPr lang="ru-RU" sz="500">
                <a:solidFill>
                  <a:srgbClr val="000000"/>
                </a:solidFill>
              </a:rPr>
              <a:t>22</a:t>
            </a:r>
          </a:p>
        </p:txBody>
      </p:sp>
      <p:grpSp>
        <p:nvGrpSpPr>
          <p:cNvPr id="7641" name="Group 184"/>
          <p:cNvGrpSpPr/>
          <p:nvPr/>
        </p:nvGrpSpPr>
        <p:grpSpPr>
          <a:xfrm>
            <a:off x="2839197" y="4485027"/>
            <a:ext cx="185437" cy="115383"/>
            <a:chOff x="4014" y="3375"/>
            <a:chExt cx="167" cy="117"/>
          </a:xfrm>
        </p:grpSpPr>
        <p:sp>
          <p:nvSpPr>
            <p:cNvPr id="7761" name="Freeform 18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7762" name="Oval 18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63" name="Rectangle 18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7642" name="TextBox 216"/>
          <p:cNvSpPr txBox="1">
            <a:spLocks noChangeArrowheads="1"/>
          </p:cNvSpPr>
          <p:nvPr/>
        </p:nvSpPr>
        <p:spPr bwMode="auto">
          <a:xfrm>
            <a:off x="3041522" y="4485044"/>
            <a:ext cx="254273" cy="134329"/>
          </a:xfrm>
          <a:prstGeom prst="rect">
            <a:avLst/>
          </a:prstGeom>
          <a:solidFill>
            <a:schemeClr val="bg1"/>
          </a:solidFill>
          <a:ln w="9525">
            <a:solidFill>
              <a:srgbClr val="007EEA"/>
            </a:solidFill>
            <a:miter lim="800000"/>
          </a:ln>
        </p:spPr>
        <p:txBody>
          <a:bodyPr lIns="56786" tIns="28415" rIns="56786" bIns="28415">
            <a:spAutoFit/>
          </a:bodyPr>
          <a:lstStyle/>
          <a:p>
            <a:pPr algn="ctr" defTabSz="571854"/>
            <a:r>
              <a:rPr lang="ru-RU" sz="500">
                <a:solidFill>
                  <a:srgbClr val="000000"/>
                </a:solidFill>
              </a:rPr>
              <a:t>26</a:t>
            </a:r>
          </a:p>
        </p:txBody>
      </p:sp>
      <p:grpSp>
        <p:nvGrpSpPr>
          <p:cNvPr id="7643" name="Group 184"/>
          <p:cNvGrpSpPr/>
          <p:nvPr/>
        </p:nvGrpSpPr>
        <p:grpSpPr>
          <a:xfrm>
            <a:off x="2684727" y="3031790"/>
            <a:ext cx="186841" cy="113394"/>
            <a:chOff x="4014" y="3375"/>
            <a:chExt cx="167" cy="117"/>
          </a:xfrm>
        </p:grpSpPr>
        <p:sp>
          <p:nvSpPr>
            <p:cNvPr id="7758" name="Freeform 18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7759" name="Oval 18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60" name="Rectangle 18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7644" name="TextBox 221"/>
          <p:cNvSpPr txBox="1">
            <a:spLocks noChangeArrowheads="1"/>
          </p:cNvSpPr>
          <p:nvPr/>
        </p:nvSpPr>
        <p:spPr bwMode="auto">
          <a:xfrm>
            <a:off x="2888318" y="3031859"/>
            <a:ext cx="203700" cy="134329"/>
          </a:xfrm>
          <a:prstGeom prst="rect">
            <a:avLst/>
          </a:prstGeom>
          <a:solidFill>
            <a:schemeClr val="bg1"/>
          </a:solidFill>
          <a:ln w="9525">
            <a:solidFill>
              <a:srgbClr val="007EEA"/>
            </a:solidFill>
            <a:miter lim="800000"/>
          </a:ln>
        </p:spPr>
        <p:txBody>
          <a:bodyPr lIns="56786" tIns="28415" rIns="56786" bIns="28415">
            <a:spAutoFit/>
          </a:bodyPr>
          <a:lstStyle/>
          <a:p>
            <a:pPr algn="ctr" defTabSz="571854"/>
            <a:r>
              <a:rPr lang="ru-RU" sz="500">
                <a:solidFill>
                  <a:srgbClr val="000000"/>
                </a:solidFill>
              </a:rPr>
              <a:t>27</a:t>
            </a:r>
          </a:p>
        </p:txBody>
      </p:sp>
      <p:grpSp>
        <p:nvGrpSpPr>
          <p:cNvPr id="7645" name="Group 62"/>
          <p:cNvGrpSpPr/>
          <p:nvPr/>
        </p:nvGrpSpPr>
        <p:grpSpPr>
          <a:xfrm>
            <a:off x="2660877" y="2300841"/>
            <a:ext cx="396160" cy="328646"/>
            <a:chOff x="3483" y="1994"/>
            <a:chExt cx="218" cy="236"/>
          </a:xfrm>
        </p:grpSpPr>
        <p:grpSp>
          <p:nvGrpSpPr>
            <p:cNvPr id="7750" name="Group 63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7752" name="Group 64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7754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55" name="Line 66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56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57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753" name="Freeform 69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7751" name="Text Box 70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2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81044" tIns="40525" rIns="81044" bIns="40525">
              <a:spAutoFit/>
            </a:bodyPr>
            <a:lstStyle/>
            <a:p>
              <a:pPr algn="ctr" defTabSz="616197" eaLnBrk="0" hangingPunct="0"/>
              <a:r>
                <a:rPr lang="ru-RU" sz="800" b="0">
                  <a:solidFill>
                    <a:srgbClr val="000000"/>
                  </a:solidFill>
                  <a:latin typeface="Arial"/>
                </a:rPr>
                <a:t>2ПСЧ</a:t>
              </a:r>
            </a:p>
          </p:txBody>
        </p:sp>
      </p:grpSp>
      <p:grpSp>
        <p:nvGrpSpPr>
          <p:cNvPr id="7646" name="Group 249"/>
          <p:cNvGrpSpPr/>
          <p:nvPr/>
        </p:nvGrpSpPr>
        <p:grpSpPr>
          <a:xfrm>
            <a:off x="4826975" y="3067726"/>
            <a:ext cx="511356" cy="292436"/>
            <a:chOff x="3483" y="1994"/>
            <a:chExt cx="250" cy="210"/>
          </a:xfrm>
        </p:grpSpPr>
        <p:grpSp>
          <p:nvGrpSpPr>
            <p:cNvPr id="7742" name="Group 250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7744" name="Group 251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7746" name="Line 252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47" name="Line 25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48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749" name="Line 255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745" name="Freeform 256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7743" name="Text Box 257"/>
            <p:cNvSpPr txBox="1">
              <a:spLocks noChangeArrowheads="1"/>
            </p:cNvSpPr>
            <p:nvPr/>
          </p:nvSpPr>
          <p:spPr bwMode="auto">
            <a:xfrm>
              <a:off x="3483" y="1994"/>
              <a:ext cx="250" cy="1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81044" tIns="40525" rIns="81044" bIns="40525">
              <a:spAutoFit/>
            </a:bodyPr>
            <a:lstStyle/>
            <a:p>
              <a:pPr algn="ctr" defTabSz="616197" eaLnBrk="0" hangingPunct="0"/>
              <a:r>
                <a:rPr lang="ru-RU" sz="600" b="0">
                  <a:solidFill>
                    <a:srgbClr val="000000"/>
                  </a:solidFill>
                  <a:latin typeface="Arial"/>
                </a:rPr>
                <a:t>35 ПСЧ</a:t>
              </a:r>
            </a:p>
          </p:txBody>
        </p:sp>
      </p:grpSp>
      <p:grpSp>
        <p:nvGrpSpPr>
          <p:cNvPr id="7647" name="Группа 139"/>
          <p:cNvGrpSpPr/>
          <p:nvPr/>
        </p:nvGrpSpPr>
        <p:grpSpPr>
          <a:xfrm>
            <a:off x="2434562" y="3362209"/>
            <a:ext cx="929994" cy="316309"/>
            <a:chOff x="6686552" y="4229096"/>
            <a:chExt cx="928341" cy="504145"/>
          </a:xfrm>
        </p:grpSpPr>
        <p:grpSp>
          <p:nvGrpSpPr>
            <p:cNvPr id="7734" name="Group 512"/>
            <p:cNvGrpSpPr/>
            <p:nvPr/>
          </p:nvGrpSpPr>
          <p:grpSpPr>
            <a:xfrm>
              <a:off x="6686552" y="4229096"/>
              <a:ext cx="403225" cy="338137"/>
              <a:chOff x="0" y="1"/>
              <a:chExt cx="20000" cy="19999"/>
            </a:xfrm>
          </p:grpSpPr>
          <p:sp>
            <p:nvSpPr>
              <p:cNvPr id="7736" name="Rectangle 513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</a:ln>
            </p:spPr>
            <p:txBody>
              <a:bodyPr lIns="90877" tIns="45429" rIns="90877" bIns="45429"/>
              <a:lstStyle/>
              <a:p>
                <a:pPr algn="ctr"/>
                <a:endParaRPr lang="ru-RU" sz="1900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7737" name="Line 514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8" name="Line 515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739" name="Group 516"/>
              <p:cNvGrpSpPr/>
              <p:nvPr/>
            </p:nvGrpSpPr>
            <p:grpSpPr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7740" name="Line 517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41" name="Line 518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7735" name="Rectangle 26"/>
            <p:cNvSpPr>
              <a:spLocks noChangeArrowheads="1"/>
            </p:cNvSpPr>
            <p:nvPr/>
          </p:nvSpPr>
          <p:spPr bwMode="auto">
            <a:xfrm>
              <a:off x="7115180" y="4300534"/>
              <a:ext cx="499713" cy="4327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7672" tIns="17672" rIns="17672" bIns="17672"/>
            <a:lstStyle/>
            <a:p>
              <a:pPr algn="ctr" defTabSz="966263"/>
              <a:r>
                <a:rPr lang="ru-RU" sz="800" u="sng">
                  <a:solidFill>
                    <a:srgbClr val="000000"/>
                  </a:solidFill>
                  <a:latin typeface="Arial"/>
                </a:rPr>
                <a:t>№10</a:t>
              </a:r>
              <a:endParaRPr lang="ru-RU" sz="800" b="0" u="sng">
                <a:solidFill>
                  <a:srgbClr val="000000"/>
                </a:solidFill>
                <a:latin typeface="Arial"/>
              </a:endParaRPr>
            </a:p>
            <a:p>
              <a:pPr algn="ctr" defTabSz="966263"/>
              <a:r>
                <a:rPr lang="ru-RU" sz="800">
                  <a:solidFill>
                    <a:srgbClr val="000000"/>
                  </a:solidFill>
                  <a:latin typeface="Arial"/>
                </a:rPr>
                <a:t>600</a:t>
              </a:r>
            </a:p>
          </p:txBody>
        </p:sp>
      </p:grpSp>
      <p:sp>
        <p:nvSpPr>
          <p:cNvPr id="7648" name="AutoShape 105"/>
          <p:cNvSpPr>
            <a:spLocks noChangeArrowheads="1"/>
          </p:cNvSpPr>
          <p:nvPr/>
        </p:nvSpPr>
        <p:spPr bwMode="auto">
          <a:xfrm>
            <a:off x="620932" y="3428738"/>
            <a:ext cx="1292438" cy="406825"/>
          </a:xfrm>
          <a:prstGeom prst="wedgeRectCallout">
            <a:avLst>
              <a:gd name="adj1" fmla="val 93259"/>
              <a:gd name="adj2" fmla="val -30394"/>
            </a:avLst>
          </a:prstGeom>
          <a:solidFill>
            <a:srgbClr val="FF99FF">
              <a:alpha val="7999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48466" tIns="24236" rIns="48466" bIns="24236"/>
          <a:lstStyle/>
          <a:p>
            <a:pPr algn="ctr" defTabSz="492739"/>
            <a:r>
              <a:rPr lang="ru-RU" sz="800">
                <a:solidFill>
                  <a:srgbClr val="000000"/>
                </a:solidFill>
                <a:latin typeface="Arial"/>
              </a:rPr>
              <a:t>ГБ №10 </a:t>
            </a:r>
          </a:p>
          <a:p>
            <a:pPr algn="ctr" defTabSz="492739"/>
            <a:r>
              <a:rPr lang="ru-RU" sz="800">
                <a:solidFill>
                  <a:srgbClr val="000000"/>
                </a:solidFill>
                <a:latin typeface="Arial"/>
              </a:rPr>
              <a:t>на 600 </a:t>
            </a:r>
            <a:r>
              <a:rPr lang="ru-RU" sz="800" smtClean="0">
                <a:solidFill>
                  <a:srgbClr val="000000"/>
                </a:solidFill>
                <a:latin typeface="Arial"/>
              </a:rPr>
              <a:t>мест</a:t>
            </a:r>
            <a:endParaRPr lang="ru-RU" sz="800">
              <a:solidFill>
                <a:srgbClr val="000000"/>
              </a:solidFill>
              <a:latin typeface="Arial"/>
            </a:endParaRPr>
          </a:p>
          <a:p>
            <a:pPr algn="ctr" defTabSz="492739"/>
            <a:r>
              <a:rPr lang="ru-RU" sz="800">
                <a:solidFill>
                  <a:srgbClr val="000000"/>
                </a:solidFill>
                <a:latin typeface="Arial"/>
              </a:rPr>
              <a:t>т. (3812) 25-55-66 </a:t>
            </a:r>
          </a:p>
        </p:txBody>
      </p:sp>
      <p:graphicFrame>
        <p:nvGraphicFramePr>
          <p:cNvPr id="1422721" name="Group 3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448192"/>
              </p:ext>
            </p:extLst>
          </p:nvPr>
        </p:nvGraphicFramePr>
        <p:xfrm>
          <a:off x="-15332" y="1525869"/>
          <a:ext cx="3505036" cy="1698468"/>
        </p:xfrm>
        <a:graphic>
          <a:graphicData uri="http://schemas.openxmlformats.org/drawingml/2006/table">
            <a:tbl>
              <a:tblPr/>
              <a:tblGrid>
                <a:gridCol w="16914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28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8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593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Силы и средства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л/с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техника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 МЧС России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УМВД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ТЦМК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Газовая служба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ЖКХ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Водоканал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прокуратура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РЭС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422722" name="Group 3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166037"/>
              </p:ext>
            </p:extLst>
          </p:nvPr>
        </p:nvGraphicFramePr>
        <p:xfrm>
          <a:off x="-15449" y="3928119"/>
          <a:ext cx="7073290" cy="1239297"/>
        </p:xfrm>
        <a:graphic>
          <a:graphicData uri="http://schemas.openxmlformats.org/drawingml/2006/table">
            <a:tbl>
              <a:tblPr/>
              <a:tblGrid>
                <a:gridCol w="462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0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916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766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9257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0714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6855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44948">
                <a:tc gridSpan="8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сил и средств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317" marR="66317" marT="23488" marB="2348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90979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987"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№ п/п</a:t>
                      </a:r>
                    </a:p>
                  </a:txBody>
                  <a:tcPr marL="66317" marR="66317" marT="23488" marB="2348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Гарнизон пожарной охраны,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административный округ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gridSpan="6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гарнизона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6987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Подразделения ГПС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ГИМС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Силы постоянной готовности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6987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ФПС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ППС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Отделы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Участки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13388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317" marR="66317" marT="23488" marB="2348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Омский гарнизон,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Центральный  АО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 ПСЧ 2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 ПСЧ 4 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 ПСЧ 4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 ПСЧ 2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Учебная ПСЧ УЦ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 ПСЧ 5 ФГКУ ПСО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 ПСЧ 2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 ПСЧ 4 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 ПСЧ 4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 ПСЧ 2 ПСО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Учебная ПСЧ УЦ ФПС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 ПСЧ 5 ФГКУ ПСО</a:t>
                      </a:r>
                    </a:p>
                  </a:txBody>
                  <a:tcPr marL="66317" marR="66317" marT="23488" marB="2348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7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329409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572194"/>
      </p:ext>
    </p:extLst>
  </p:cSld>
  <p:clrMapOvr>
    <a:masterClrMapping/>
  </p:clrMapOvr>
  <p:transition advTm="10000"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1986" name="Group 3"/>
          <p:cNvGrpSpPr/>
          <p:nvPr/>
        </p:nvGrpSpPr>
        <p:grpSpPr>
          <a:xfrm>
            <a:off x="0" y="4"/>
            <a:ext cx="9144000" cy="5143500"/>
            <a:chOff x="535" y="-1333"/>
            <a:chExt cx="5942" cy="6714"/>
          </a:xfrm>
        </p:grpSpPr>
        <p:grpSp>
          <p:nvGrpSpPr>
            <p:cNvPr id="41987" name="Group 4"/>
            <p:cNvGrpSpPr/>
            <p:nvPr/>
          </p:nvGrpSpPr>
          <p:grpSpPr>
            <a:xfrm>
              <a:off x="535" y="-1333"/>
              <a:ext cx="5942" cy="6714"/>
              <a:chOff x="535" y="-1333"/>
              <a:chExt cx="5942" cy="6714"/>
            </a:xfrm>
          </p:grpSpPr>
          <p:pic>
            <p:nvPicPr>
              <p:cNvPr id="41988" name="Picture 5" descr="город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308" y="2103"/>
                <a:ext cx="1535" cy="1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89" name="Picture 6" descr="город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67" y="854"/>
                <a:ext cx="1536" cy="1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0" name="Picture 7" descr="город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363" y="854"/>
                <a:ext cx="1530" cy="1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1" name="Picture 8" descr="город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1018"/>
              <a:stretch>
                <a:fillRect/>
              </a:stretch>
            </p:blipFill>
            <p:spPr bwMode="auto">
              <a:xfrm>
                <a:off x="535" y="-356"/>
                <a:ext cx="376" cy="1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2" name="Picture 9" descr="город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65" y="-361"/>
                <a:ext cx="1532" cy="1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3" name="Picture 10" descr="город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305" y="-360"/>
                <a:ext cx="1536" cy="1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4" name="Picture 11" descr="город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9938"/>
              <a:stretch>
                <a:fillRect/>
              </a:stretch>
            </p:blipFill>
            <p:spPr bwMode="auto">
              <a:xfrm>
                <a:off x="2354" y="4611"/>
                <a:ext cx="1532" cy="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5" name="Picture 12" descr="город 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845" y="4614"/>
                <a:ext cx="1452" cy="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6" name="Picture 13" descr="город 5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74" y="3359"/>
                <a:ext cx="1529" cy="1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7" name="Picture 14" descr="город 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4026" b="2579"/>
              <a:stretch>
                <a:fillRect/>
              </a:stretch>
            </p:blipFill>
            <p:spPr bwMode="auto">
              <a:xfrm>
                <a:off x="5288" y="3362"/>
                <a:ext cx="1053" cy="1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8" name="Picture 15" descr="город 5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360" y="3359"/>
                <a:ext cx="1529" cy="1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9" name="Picture 16" descr="город 5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846" y="3362"/>
                <a:ext cx="1533" cy="1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0" name="Picture 17" descr="город 4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3680"/>
              <a:stretch>
                <a:fillRect/>
              </a:stretch>
            </p:blipFill>
            <p:spPr bwMode="auto">
              <a:xfrm>
                <a:off x="535" y="2106"/>
                <a:ext cx="377" cy="13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1" name="Picture 18" descr="город 4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97" y="2109"/>
                <a:ext cx="1531" cy="1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2" name="Picture 19" descr="город 4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101"/>
              <a:stretch>
                <a:fillRect/>
              </a:stretch>
            </p:blipFill>
            <p:spPr bwMode="auto">
              <a:xfrm>
                <a:off x="5283" y="2105"/>
                <a:ext cx="1194" cy="1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3" name="Picture 20" descr="город 3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5" y="857"/>
                <a:ext cx="375" cy="1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4" name="Picture 21" descr="город 3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845" y="860"/>
                <a:ext cx="1535" cy="1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5" name="Picture 22" descr="город 3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012" b="-2115"/>
              <a:stretch>
                <a:fillRect/>
              </a:stretch>
            </p:blipFill>
            <p:spPr bwMode="auto">
              <a:xfrm>
                <a:off x="5195" y="856"/>
                <a:ext cx="1282" cy="1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6" name="Picture 23" descr="город 1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5" y="-1333"/>
                <a:ext cx="391" cy="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7" name="Picture 24" descr="город 1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08" y="-1333"/>
                <a:ext cx="1532" cy="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8" name="Picture 25" descr="город 1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398" y="-1333"/>
                <a:ext cx="1538" cy="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09" name="Picture 26" descr="город 1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97"/>
              <a:stretch>
                <a:fillRect/>
              </a:stretch>
            </p:blipFill>
            <p:spPr bwMode="auto">
              <a:xfrm>
                <a:off x="3903" y="-1333"/>
                <a:ext cx="1530" cy="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10" name="Picture 27" descr="город 1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197" y="-1333"/>
                <a:ext cx="1280" cy="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11" name="Picture 28" descr="город 2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839" y="-357"/>
                <a:ext cx="1533" cy="1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12" name="Picture 29" descr="город 2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545"/>
              <a:stretch>
                <a:fillRect/>
              </a:stretch>
            </p:blipFill>
            <p:spPr bwMode="auto">
              <a:xfrm>
                <a:off x="5199" y="-356"/>
                <a:ext cx="1278" cy="1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13" name="Text Box 30"/>
              <p:cNvSpPr txBox="1">
                <a:spLocks noChangeAspect="1" noChangeArrowheads="1"/>
              </p:cNvSpPr>
              <p:nvPr/>
            </p:nvSpPr>
            <p:spPr bwMode="auto">
              <a:xfrm>
                <a:off x="2858" y="2602"/>
                <a:ext cx="405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400">
                    <a:solidFill>
                      <a:srgbClr val="000000"/>
                    </a:solidFill>
                  </a:rPr>
                  <a:t>Аэропорт</a:t>
                </a:r>
              </a:p>
            </p:txBody>
          </p:sp>
          <p:sp>
            <p:nvSpPr>
              <p:cNvPr id="42014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727" y="2713"/>
                <a:ext cx="78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400">
                    <a:solidFill>
                      <a:srgbClr val="000000"/>
                    </a:solidFill>
                  </a:rPr>
                  <a:t>МПС ст. Входная</a:t>
                </a:r>
              </a:p>
            </p:txBody>
          </p:sp>
        </p:grpSp>
        <p:pic>
          <p:nvPicPr>
            <p:cNvPr id="42015" name="Picture 32" descr="город 4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7" y="2107"/>
              <a:ext cx="1531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016" name="Freeform 36"/>
          <p:cNvSpPr/>
          <p:nvPr/>
        </p:nvSpPr>
        <p:spPr bwMode="auto">
          <a:xfrm>
            <a:off x="-42829" y="1763371"/>
            <a:ext cx="5016501" cy="2487215"/>
          </a:xfrm>
          <a:custGeom>
            <a:gdLst>
              <a:gd name="T0" fmla="*/ 2147483647 w 3424"/>
              <a:gd name="T1" fmla="*/ 0 h 2090"/>
              <a:gd name="T2" fmla="*/ 2147483647 w 3424"/>
              <a:gd name="T3" fmla="*/ 2147483647 h 2090"/>
              <a:gd name="T4" fmla="*/ 2147483647 w 3424"/>
              <a:gd name="T5" fmla="*/ 2147483647 h 2090"/>
              <a:gd name="T6" fmla="*/ 2147483647 w 3424"/>
              <a:gd name="T7" fmla="*/ 2147483647 h 2090"/>
              <a:gd name="T8" fmla="*/ 2147483647 w 3424"/>
              <a:gd name="T9" fmla="*/ 2147483647 h 2090"/>
              <a:gd name="T10" fmla="*/ 2147483647 w 3424"/>
              <a:gd name="T11" fmla="*/ 2147483647 h 2090"/>
              <a:gd name="T12" fmla="*/ 2147483647 w 3424"/>
              <a:gd name="T13" fmla="*/ 2147483647 h 2090"/>
              <a:gd name="T14" fmla="*/ 2147483647 w 3424"/>
              <a:gd name="T15" fmla="*/ 2147483647 h 2090"/>
              <a:gd name="T16" fmla="*/ 2147483647 w 3424"/>
              <a:gd name="T17" fmla="*/ 2147483647 h 2090"/>
              <a:gd name="T18" fmla="*/ 2147483647 w 3424"/>
              <a:gd name="T19" fmla="*/ 2147483647 h 2090"/>
              <a:gd name="T20" fmla="*/ 2147483647 w 3424"/>
              <a:gd name="T21" fmla="*/ 2147483647 h 2090"/>
              <a:gd name="T22" fmla="*/ 2147483647 w 3424"/>
              <a:gd name="T23" fmla="*/ 2147483647 h 2090"/>
              <a:gd name="T24" fmla="*/ 2147483647 w 3424"/>
              <a:gd name="T25" fmla="*/ 2147483647 h 2090"/>
              <a:gd name="T26" fmla="*/ 2147483647 w 3424"/>
              <a:gd name="T27" fmla="*/ 2147483647 h 2090"/>
              <a:gd name="T28" fmla="*/ 2147483647 w 3424"/>
              <a:gd name="T29" fmla="*/ 2147483647 h 2090"/>
              <a:gd name="T30" fmla="*/ 2147483647 w 3424"/>
              <a:gd name="T31" fmla="*/ 2147483647 h 2090"/>
              <a:gd name="T32" fmla="*/ 2147483647 w 3424"/>
              <a:gd name="T33" fmla="*/ 2147483647 h 2090"/>
              <a:gd name="T34" fmla="*/ 2147483647 w 3424"/>
              <a:gd name="T35" fmla="*/ 2147483647 h 2090"/>
              <a:gd name="T36" fmla="*/ 2147483647 w 3424"/>
              <a:gd name="T37" fmla="*/ 2147483647 h 2090"/>
              <a:gd name="T38" fmla="*/ 2147483647 w 3424"/>
              <a:gd name="T39" fmla="*/ 2147483647 h 2090"/>
              <a:gd name="T40" fmla="*/ 2147483647 w 3424"/>
              <a:gd name="T41" fmla="*/ 2147483647 h 2090"/>
              <a:gd name="T42" fmla="*/ 2147483647 w 3424"/>
              <a:gd name="T43" fmla="*/ 2147483647 h 2090"/>
              <a:gd name="T44" fmla="*/ 2147483647 w 3424"/>
              <a:gd name="T45" fmla="*/ 2147483647 h 2090"/>
              <a:gd name="T46" fmla="*/ 2147483647 w 3424"/>
              <a:gd name="T47" fmla="*/ 2147483647 h 2090"/>
              <a:gd name="T48" fmla="*/ 2147483647 w 3424"/>
              <a:gd name="T49" fmla="*/ 2147483647 h 2090"/>
              <a:gd name="T50" fmla="*/ 2147483647 w 3424"/>
              <a:gd name="T51" fmla="*/ 2147483647 h 2090"/>
              <a:gd name="T52" fmla="*/ 2147483647 w 3424"/>
              <a:gd name="T53" fmla="*/ 2147483647 h 209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24"/>
              <a:gd name="T82" fmla="*/ 0 h 2090"/>
              <a:gd name="T83" fmla="*/ 3424 w 3424"/>
              <a:gd name="T84" fmla="*/ 2090 h 2090"/>
            </a:gdLst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24" h="2090">
                <a:moveTo>
                  <a:pt x="668" y="0"/>
                </a:moveTo>
                <a:cubicBezTo>
                  <a:pt x="612" y="24"/>
                  <a:pt x="417" y="85"/>
                  <a:pt x="374" y="131"/>
                </a:cubicBezTo>
                <a:cubicBezTo>
                  <a:pt x="331" y="177"/>
                  <a:pt x="443" y="217"/>
                  <a:pt x="406" y="274"/>
                </a:cubicBezTo>
                <a:cubicBezTo>
                  <a:pt x="370" y="332"/>
                  <a:pt x="192" y="415"/>
                  <a:pt x="155" y="473"/>
                </a:cubicBezTo>
                <a:cubicBezTo>
                  <a:pt x="118" y="531"/>
                  <a:pt x="135" y="573"/>
                  <a:pt x="182" y="624"/>
                </a:cubicBezTo>
                <a:cubicBezTo>
                  <a:pt x="229" y="675"/>
                  <a:pt x="339" y="723"/>
                  <a:pt x="439" y="777"/>
                </a:cubicBezTo>
                <a:cubicBezTo>
                  <a:pt x="539" y="831"/>
                  <a:pt x="734" y="899"/>
                  <a:pt x="780" y="949"/>
                </a:cubicBezTo>
                <a:cubicBezTo>
                  <a:pt x="827" y="999"/>
                  <a:pt x="831" y="1060"/>
                  <a:pt x="716" y="1075"/>
                </a:cubicBezTo>
                <a:cubicBezTo>
                  <a:pt x="601" y="1090"/>
                  <a:pt x="180" y="1027"/>
                  <a:pt x="90" y="1040"/>
                </a:cubicBezTo>
                <a:cubicBezTo>
                  <a:pt x="0" y="1053"/>
                  <a:pt x="97" y="1130"/>
                  <a:pt x="174" y="1152"/>
                </a:cubicBezTo>
                <a:cubicBezTo>
                  <a:pt x="251" y="1174"/>
                  <a:pt x="448" y="1168"/>
                  <a:pt x="555" y="1174"/>
                </a:cubicBezTo>
                <a:cubicBezTo>
                  <a:pt x="662" y="1180"/>
                  <a:pt x="667" y="1170"/>
                  <a:pt x="813" y="1185"/>
                </a:cubicBezTo>
                <a:cubicBezTo>
                  <a:pt x="959" y="1201"/>
                  <a:pt x="1305" y="1207"/>
                  <a:pt x="1432" y="1265"/>
                </a:cubicBezTo>
                <a:cubicBezTo>
                  <a:pt x="1559" y="1324"/>
                  <a:pt x="1518" y="1436"/>
                  <a:pt x="1574" y="1538"/>
                </a:cubicBezTo>
                <a:cubicBezTo>
                  <a:pt x="1630" y="1640"/>
                  <a:pt x="1619" y="1789"/>
                  <a:pt x="1767" y="1877"/>
                </a:cubicBezTo>
                <a:cubicBezTo>
                  <a:pt x="1916" y="1965"/>
                  <a:pt x="2314" y="2090"/>
                  <a:pt x="2464" y="2068"/>
                </a:cubicBezTo>
                <a:cubicBezTo>
                  <a:pt x="2614" y="2046"/>
                  <a:pt x="2598" y="1846"/>
                  <a:pt x="2670" y="1744"/>
                </a:cubicBezTo>
                <a:cubicBezTo>
                  <a:pt x="2742" y="1642"/>
                  <a:pt x="2797" y="1544"/>
                  <a:pt x="2894" y="1456"/>
                </a:cubicBezTo>
                <a:cubicBezTo>
                  <a:pt x="2991" y="1368"/>
                  <a:pt x="3166" y="1309"/>
                  <a:pt x="3254" y="1216"/>
                </a:cubicBezTo>
                <a:cubicBezTo>
                  <a:pt x="3342" y="1123"/>
                  <a:pt x="3414" y="975"/>
                  <a:pt x="3419" y="901"/>
                </a:cubicBezTo>
                <a:cubicBezTo>
                  <a:pt x="3424" y="827"/>
                  <a:pt x="3330" y="807"/>
                  <a:pt x="3287" y="774"/>
                </a:cubicBezTo>
                <a:cubicBezTo>
                  <a:pt x="3244" y="741"/>
                  <a:pt x="3204" y="734"/>
                  <a:pt x="3161" y="705"/>
                </a:cubicBezTo>
                <a:cubicBezTo>
                  <a:pt x="3118" y="676"/>
                  <a:pt x="3128" y="650"/>
                  <a:pt x="3029" y="598"/>
                </a:cubicBezTo>
                <a:cubicBezTo>
                  <a:pt x="2929" y="546"/>
                  <a:pt x="2722" y="450"/>
                  <a:pt x="2561" y="391"/>
                </a:cubicBezTo>
                <a:cubicBezTo>
                  <a:pt x="2400" y="332"/>
                  <a:pt x="2250" y="273"/>
                  <a:pt x="2058" y="244"/>
                </a:cubicBezTo>
                <a:cubicBezTo>
                  <a:pt x="1865" y="215"/>
                  <a:pt x="1595" y="236"/>
                  <a:pt x="1406" y="217"/>
                </a:cubicBezTo>
                <a:cubicBezTo>
                  <a:pt x="1217" y="199"/>
                  <a:pt x="1020" y="149"/>
                  <a:pt x="919" y="131"/>
                </a:cubicBezTo>
              </a:path>
            </a:pathLst>
          </a:custGeom>
          <a:solidFill>
            <a:srgbClr val="FFFF00">
              <a:alpha val="25098"/>
            </a:srgbClr>
          </a:solidFill>
          <a:ln w="38100">
            <a:solidFill>
              <a:srgbClr val="FFFF00"/>
            </a:solidFill>
            <a:prstDash val="dash"/>
            <a:round/>
          </a:ln>
        </p:spPr>
        <p:txBody>
          <a:bodyPr lIns="57146" tIns="28580" rIns="57146" bIns="28580"/>
          <a:lstStyle/>
          <a:p>
            <a:pPr algn="ctr" defTabSz="571018"/>
            <a:endParaRPr lang="ru-RU" b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2017" name="Group 98"/>
          <p:cNvGrpSpPr/>
          <p:nvPr/>
        </p:nvGrpSpPr>
        <p:grpSpPr>
          <a:xfrm>
            <a:off x="1382715" y="2031372"/>
            <a:ext cx="317500" cy="250031"/>
            <a:chOff x="3483" y="1994"/>
            <a:chExt cx="218" cy="210"/>
          </a:xfrm>
        </p:grpSpPr>
        <p:grpSp>
          <p:nvGrpSpPr>
            <p:cNvPr id="42018" name="Group 99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42019" name="Group 100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42020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21" name="Line 102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22" name="Line 103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23" name="Line 104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2024" name="Freeform 105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25" name="Text Box 106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500" b="0" smtClean="0">
                  <a:solidFill>
                    <a:srgbClr val="000000"/>
                  </a:solidFill>
                </a:rPr>
                <a:t>31ПСЧ</a:t>
              </a:r>
              <a:endParaRPr lang="ru-RU" sz="500" b="0">
                <a:solidFill>
                  <a:srgbClr val="000000"/>
                </a:solidFill>
              </a:endParaRPr>
            </a:p>
          </p:txBody>
        </p:sp>
      </p:grpSp>
      <p:grpSp>
        <p:nvGrpSpPr>
          <p:cNvPr id="42026" name="Group 107"/>
          <p:cNvGrpSpPr/>
          <p:nvPr/>
        </p:nvGrpSpPr>
        <p:grpSpPr>
          <a:xfrm>
            <a:off x="2976757" y="2356411"/>
            <a:ext cx="319087" cy="250031"/>
            <a:chOff x="3483" y="1994"/>
            <a:chExt cx="218" cy="210"/>
          </a:xfrm>
        </p:grpSpPr>
        <p:grpSp>
          <p:nvGrpSpPr>
            <p:cNvPr id="42027" name="Group 108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42028" name="Group 109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42029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30" name="Line 111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31" name="Line 112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32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2033" name="Freeform 114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34" name="Text Box 115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500" b="0">
                  <a:solidFill>
                    <a:srgbClr val="000000"/>
                  </a:solidFill>
                </a:rPr>
                <a:t>24СЧ</a:t>
              </a:r>
            </a:p>
          </p:txBody>
        </p:sp>
      </p:grpSp>
      <p:grpSp>
        <p:nvGrpSpPr>
          <p:cNvPr id="42035" name="Group 116"/>
          <p:cNvGrpSpPr/>
          <p:nvPr/>
        </p:nvGrpSpPr>
        <p:grpSpPr>
          <a:xfrm>
            <a:off x="4040404" y="3112458"/>
            <a:ext cx="319087" cy="250031"/>
            <a:chOff x="3483" y="1994"/>
            <a:chExt cx="218" cy="210"/>
          </a:xfrm>
        </p:grpSpPr>
        <p:grpSp>
          <p:nvGrpSpPr>
            <p:cNvPr id="42036" name="Group 117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42037" name="Group 118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42038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39" name="Line 12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40" name="Line 12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41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2042" name="Freeform 123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43" name="Text Box 124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500" b="0">
                  <a:solidFill>
                    <a:srgbClr val="000000"/>
                  </a:solidFill>
                </a:rPr>
                <a:t>4ПСЧ</a:t>
              </a:r>
            </a:p>
          </p:txBody>
        </p:sp>
      </p:grpSp>
      <p:grpSp>
        <p:nvGrpSpPr>
          <p:cNvPr id="42044" name="Group 215"/>
          <p:cNvGrpSpPr/>
          <p:nvPr/>
        </p:nvGrpSpPr>
        <p:grpSpPr>
          <a:xfrm>
            <a:off x="2427332" y="200064"/>
            <a:ext cx="269875" cy="245269"/>
            <a:chOff x="1656" y="168"/>
            <a:chExt cx="185" cy="206"/>
          </a:xfrm>
        </p:grpSpPr>
        <p:grpSp>
          <p:nvGrpSpPr>
            <p:cNvPr id="42045" name="Group 216"/>
            <p:cNvGrpSpPr/>
            <p:nvPr/>
          </p:nvGrpSpPr>
          <p:grpSpPr>
            <a:xfrm>
              <a:off x="1656" y="168"/>
              <a:ext cx="185" cy="206"/>
              <a:chOff x="3168" y="192"/>
              <a:chExt cx="528" cy="672"/>
            </a:xfrm>
          </p:grpSpPr>
          <p:sp>
            <p:nvSpPr>
              <p:cNvPr id="42046" name="Line 21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047" name="Line 21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048" name="Line 21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049" name="Line 22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50" name="Freeform 221"/>
            <p:cNvSpPr/>
            <p:nvPr/>
          </p:nvSpPr>
          <p:spPr bwMode="auto">
            <a:xfrm>
              <a:off x="1662" y="176"/>
              <a:ext cx="170" cy="103"/>
            </a:xfrm>
            <a:custGeom>
              <a:gdLst>
                <a:gd name="T0" fmla="*/ 0 w 291"/>
                <a:gd name="T1" fmla="*/ 0 h 159"/>
                <a:gd name="T2" fmla="*/ 0 w 291"/>
                <a:gd name="T3" fmla="*/ 12 h 159"/>
                <a:gd name="T4" fmla="*/ 12 w 291"/>
                <a:gd name="T5" fmla="*/ 8 h 159"/>
                <a:gd name="T6" fmla="*/ 12 w 291"/>
                <a:gd name="T7" fmla="*/ 3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98" tIns="32649" rIns="65298" bIns="32649"/>
            <a:lstStyle/>
            <a:p>
              <a:pPr algn="ctr" defTabSz="571018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2051" name="Text Box 222"/>
          <p:cNvSpPr txBox="1">
            <a:spLocks noChangeArrowheads="1"/>
          </p:cNvSpPr>
          <p:nvPr/>
        </p:nvSpPr>
        <p:spPr bwMode="auto">
          <a:xfrm>
            <a:off x="2446338" y="195416"/>
            <a:ext cx="317500" cy="12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980" tIns="25508" rIns="50980" bIns="25508">
            <a:spAutoFit/>
          </a:bodyPr>
          <a:lstStyle>
            <a:lvl1pPr defTabSz="584200">
              <a:defRPr>
                <a:solidFill>
                  <a:schemeClr val="tx1"/>
                </a:solidFill>
                <a:latin typeface="Arial"/>
              </a:defRPr>
            </a:lvl1pPr>
            <a:lvl2pPr marL="530225" indent="-203200" defTabSz="584200">
              <a:defRPr>
                <a:solidFill>
                  <a:schemeClr val="tx1"/>
                </a:solidFill>
                <a:latin typeface="Arial"/>
              </a:defRPr>
            </a:lvl2pPr>
            <a:lvl3pPr marL="815975" indent="-163513" defTabSz="584200">
              <a:defRPr>
                <a:solidFill>
                  <a:schemeClr val="tx1"/>
                </a:solidFill>
                <a:latin typeface="Arial"/>
              </a:defRPr>
            </a:lvl3pPr>
            <a:lvl4pPr marL="1143000" indent="-163513" defTabSz="584200">
              <a:defRPr>
                <a:solidFill>
                  <a:schemeClr val="tx1"/>
                </a:solidFill>
                <a:latin typeface="Arial"/>
              </a:defRPr>
            </a:lvl4pPr>
            <a:lvl5pPr marL="1470025" indent="-163513" defTabSz="584200">
              <a:defRPr>
                <a:solidFill>
                  <a:schemeClr val="tx1"/>
                </a:solidFill>
                <a:latin typeface="Arial"/>
              </a:defRPr>
            </a:lvl5pPr>
            <a:lvl6pPr marL="19272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3844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28416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2988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algn="ctr" eaLnBrk="0" hangingPunct="0"/>
            <a:r>
              <a:rPr lang="ru-RU" sz="500" b="0" smtClean="0">
                <a:solidFill>
                  <a:srgbClr val="000000"/>
                </a:solidFill>
              </a:rPr>
              <a:t>22ПСЧ</a:t>
            </a:r>
            <a:endParaRPr lang="ru-RU" sz="500" b="0">
              <a:solidFill>
                <a:srgbClr val="000000"/>
              </a:solidFill>
            </a:endParaRPr>
          </a:p>
        </p:txBody>
      </p:sp>
      <p:grpSp>
        <p:nvGrpSpPr>
          <p:cNvPr id="42052" name="Group 276"/>
          <p:cNvGrpSpPr/>
          <p:nvPr/>
        </p:nvGrpSpPr>
        <p:grpSpPr>
          <a:xfrm>
            <a:off x="582648" y="1869444"/>
            <a:ext cx="320675" cy="250031"/>
            <a:chOff x="3483" y="1994"/>
            <a:chExt cx="218" cy="210"/>
          </a:xfrm>
        </p:grpSpPr>
        <p:grpSp>
          <p:nvGrpSpPr>
            <p:cNvPr id="42053" name="Group 277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42054" name="Group 278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42055" name="Line 279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56" name="Line 28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57" name="Line 28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58" name="Line 282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2059" name="Freeform 283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60" name="Text Box 284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400" b="0">
                  <a:solidFill>
                    <a:srgbClr val="000000"/>
                  </a:solidFill>
                </a:rPr>
                <a:t>МАНЕЖ</a:t>
              </a:r>
            </a:p>
          </p:txBody>
        </p:sp>
      </p:grpSp>
      <p:grpSp>
        <p:nvGrpSpPr>
          <p:cNvPr id="42061" name="Group 285"/>
          <p:cNvGrpSpPr/>
          <p:nvPr/>
        </p:nvGrpSpPr>
        <p:grpSpPr>
          <a:xfrm>
            <a:off x="2113013" y="2193295"/>
            <a:ext cx="320675" cy="250031"/>
            <a:chOff x="3483" y="1994"/>
            <a:chExt cx="218" cy="210"/>
          </a:xfrm>
        </p:grpSpPr>
        <p:grpSp>
          <p:nvGrpSpPr>
            <p:cNvPr id="42062" name="Group 286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42063" name="Group 287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42064" name="Line 288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65" name="Line 28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66" name="Line 290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67" name="Line 291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2068" name="Freeform 292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42069" name="Text Box 293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500" b="0">
                  <a:solidFill>
                    <a:srgbClr val="000000"/>
                  </a:solidFill>
                </a:rPr>
                <a:t>ПТ</a:t>
              </a:r>
            </a:p>
          </p:txBody>
        </p:sp>
      </p:grpSp>
      <p:grpSp>
        <p:nvGrpSpPr>
          <p:cNvPr id="42070" name="Группа 151"/>
          <p:cNvGrpSpPr/>
          <p:nvPr/>
        </p:nvGrpSpPr>
        <p:grpSpPr>
          <a:xfrm>
            <a:off x="7353301" y="2763484"/>
            <a:ext cx="1790700" cy="1109663"/>
            <a:chOff x="8043874" y="9872698"/>
            <a:chExt cx="2506545" cy="2071702"/>
          </a:xfrm>
        </p:grpSpPr>
        <p:sp>
          <p:nvSpPr>
            <p:cNvPr id="42071" name="Rectangle 305"/>
            <p:cNvSpPr>
              <a:spLocks noChangeArrowheads="1"/>
            </p:cNvSpPr>
            <p:nvPr/>
          </p:nvSpPr>
          <p:spPr bwMode="auto">
            <a:xfrm>
              <a:off x="8043874" y="9872698"/>
              <a:ext cx="2506545" cy="20717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87232" tIns="43615" rIns="87232" bIns="43615" anchor="ctr"/>
            <a:lstStyle/>
            <a:p>
              <a:pPr algn="ctr" defTabSz="871122"/>
              <a:endParaRPr lang="ru-RU" sz="17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4866" name="Text Box 306"/>
            <p:cNvSpPr txBox="1">
              <a:spLocks noChangeArrowheads="1"/>
            </p:cNvSpPr>
            <p:nvPr/>
          </p:nvSpPr>
          <p:spPr bwMode="auto">
            <a:xfrm>
              <a:off x="8186750" y="10015573"/>
              <a:ext cx="2171587" cy="348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232" tIns="43615" rIns="87232" bIns="43615">
              <a:spAutoFit/>
            </a:bodyPr>
            <a:lstStyle>
              <a:lvl1pPr defTabSz="995363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995363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995363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995363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995363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ru-RU" sz="8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Условные обозначения</a:t>
              </a:r>
            </a:p>
          </p:txBody>
        </p:sp>
        <p:sp>
          <p:nvSpPr>
            <p:cNvPr id="194867" name="Text Box 307"/>
            <p:cNvSpPr txBox="1">
              <a:spLocks noChangeArrowheads="1"/>
            </p:cNvSpPr>
            <p:nvPr/>
          </p:nvSpPr>
          <p:spPr bwMode="auto">
            <a:xfrm>
              <a:off x="8694954" y="10388399"/>
              <a:ext cx="1773247" cy="39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232" tIns="43615" rIns="87232" bIns="43615">
              <a:spAutoFit/>
            </a:bodyPr>
            <a:lstStyle>
              <a:lvl1pPr defTabSz="995363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995363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995363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995363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995363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федеральная противопожарная служба МЧС России</a:t>
              </a:r>
            </a:p>
          </p:txBody>
        </p:sp>
        <p:sp>
          <p:nvSpPr>
            <p:cNvPr id="194869" name="Text Box 309"/>
            <p:cNvSpPr txBox="1">
              <a:spLocks noChangeArrowheads="1"/>
            </p:cNvSpPr>
            <p:nvPr/>
          </p:nvSpPr>
          <p:spPr bwMode="auto">
            <a:xfrm>
              <a:off x="8758253" y="11015704"/>
              <a:ext cx="1776310" cy="27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232" tIns="43615" rIns="87232" bIns="43615">
              <a:spAutoFit/>
            </a:bodyPr>
            <a:lstStyle>
              <a:lvl1pPr defTabSz="995363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995363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995363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995363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995363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пожарный катер</a:t>
              </a:r>
            </a:p>
          </p:txBody>
        </p:sp>
        <p:sp>
          <p:nvSpPr>
            <p:cNvPr id="194870" name="Text Box 310"/>
            <p:cNvSpPr txBox="1">
              <a:spLocks noChangeArrowheads="1"/>
            </p:cNvSpPr>
            <p:nvPr/>
          </p:nvSpPr>
          <p:spPr bwMode="auto">
            <a:xfrm>
              <a:off x="8758253" y="11444333"/>
              <a:ext cx="1776310" cy="27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232" tIns="43615" rIns="87232" bIns="43615">
              <a:spAutoFit/>
            </a:bodyPr>
            <a:lstStyle>
              <a:lvl1pPr defTabSz="995363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995363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995363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995363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995363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9953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пожарный поезд</a:t>
              </a:r>
            </a:p>
          </p:txBody>
        </p:sp>
        <p:pic>
          <p:nvPicPr>
            <p:cNvPr id="42076" name="Picture 311" descr="train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1320649">
              <a:off x="8155327" y="11451049"/>
              <a:ext cx="476611" cy="30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77" name="Picture 312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7" r="11111" b="16602"/>
            <a:stretch>
              <a:fillRect/>
            </a:stretch>
          </p:blipFill>
          <p:spPr bwMode="auto">
            <a:xfrm>
              <a:off x="8115312" y="11015706"/>
              <a:ext cx="486371" cy="2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78" name="Text Box 332"/>
            <p:cNvSpPr txBox="1">
              <a:spLocks noChangeArrowheads="1"/>
            </p:cNvSpPr>
            <p:nvPr/>
          </p:nvSpPr>
          <p:spPr bwMode="auto">
            <a:xfrm>
              <a:off x="8154354" y="10416773"/>
              <a:ext cx="313945" cy="253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endParaRPr lang="ru-RU" sz="500" b="0">
                <a:solidFill>
                  <a:srgbClr val="000000"/>
                </a:solidFill>
              </a:endParaRPr>
            </a:p>
          </p:txBody>
        </p:sp>
        <p:grpSp>
          <p:nvGrpSpPr>
            <p:cNvPr id="42079" name="Group 334"/>
            <p:cNvGrpSpPr/>
            <p:nvPr/>
          </p:nvGrpSpPr>
          <p:grpSpPr>
            <a:xfrm>
              <a:off x="8130087" y="10456783"/>
              <a:ext cx="268399" cy="287759"/>
              <a:chOff x="4878" y="2861"/>
              <a:chExt cx="165" cy="187"/>
            </a:xfrm>
          </p:grpSpPr>
          <p:sp>
            <p:nvSpPr>
              <p:cNvPr id="42080" name="Freeform 335"/>
              <p:cNvSpPr/>
              <p:nvPr/>
            </p:nvSpPr>
            <p:spPr bwMode="auto">
              <a:xfrm>
                <a:off x="4878" y="2861"/>
                <a:ext cx="161" cy="121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30 h 159"/>
                  <a:gd name="T4" fmla="*/ 8 w 291"/>
                  <a:gd name="T5" fmla="*/ 22 h 159"/>
                  <a:gd name="T6" fmla="*/ 8 w 291"/>
                  <a:gd name="T7" fmla="*/ 8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298" tIns="32649" rIns="65298" bIns="32649"/>
              <a:lstStyle/>
              <a:p>
                <a:pPr algn="ctr" defTabSz="571018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42081" name="Group 336"/>
              <p:cNvGrpSpPr/>
              <p:nvPr/>
            </p:nvGrpSpPr>
            <p:grpSpPr>
              <a:xfrm>
                <a:off x="4880" y="2861"/>
                <a:ext cx="163" cy="187"/>
                <a:chOff x="3168" y="192"/>
                <a:chExt cx="528" cy="672"/>
              </a:xfrm>
            </p:grpSpPr>
            <p:sp>
              <p:nvSpPr>
                <p:cNvPr id="42082" name="Line 337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83" name="Line 33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84" name="Line 33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085" name="Line 340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42086" name="Text Box 348"/>
            <p:cNvSpPr txBox="1">
              <a:spLocks noChangeArrowheads="1"/>
            </p:cNvSpPr>
            <p:nvPr/>
          </p:nvSpPr>
          <p:spPr bwMode="auto">
            <a:xfrm>
              <a:off x="8137203" y="10781846"/>
              <a:ext cx="353315" cy="22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237" tIns="29119" rIns="58237" bIns="29119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400" b="0">
                  <a:solidFill>
                    <a:srgbClr val="000000"/>
                  </a:solidFill>
                </a:rPr>
                <a:t>ПСЧ</a:t>
              </a:r>
            </a:p>
          </p:txBody>
        </p:sp>
      </p:grpSp>
      <p:sp>
        <p:nvSpPr>
          <p:cNvPr id="42087" name="Line 413"/>
          <p:cNvSpPr>
            <a:spLocks noChangeShapeType="1"/>
          </p:cNvSpPr>
          <p:nvPr/>
        </p:nvSpPr>
        <p:spPr bwMode="auto">
          <a:xfrm>
            <a:off x="7097738" y="3543300"/>
            <a:ext cx="357187" cy="0"/>
          </a:xfrm>
          <a:prstGeom prst="line">
            <a:avLst/>
          </a:prstGeom>
          <a:noFill/>
          <a:ln w="254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039" tIns="40003" rIns="80039" bIns="40003"/>
          <a:lstStyle/>
          <a:p>
            <a:endParaRPr lang="ru-RU" b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088" name="Picture 415" descr="сам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050" y="2877743"/>
            <a:ext cx="598488" cy="16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089" name="Группа 15704"/>
          <p:cNvGrpSpPr/>
          <p:nvPr/>
        </p:nvGrpSpPr>
        <p:grpSpPr>
          <a:xfrm>
            <a:off x="35" y="2053860"/>
            <a:ext cx="8926513" cy="2565797"/>
            <a:chOff x="0" y="3833813"/>
            <a:chExt cx="12496800" cy="4789487"/>
          </a:xfrm>
        </p:grpSpPr>
        <p:sp>
          <p:nvSpPr>
            <p:cNvPr id="42090" name="Freeform 105"/>
            <p:cNvSpPr/>
            <p:nvPr/>
          </p:nvSpPr>
          <p:spPr bwMode="auto">
            <a:xfrm>
              <a:off x="0" y="3833813"/>
              <a:ext cx="4205288" cy="2224087"/>
            </a:xfrm>
            <a:custGeom>
              <a:gdLst>
                <a:gd name="T0" fmla="*/ 0 w 2649"/>
                <a:gd name="T1" fmla="*/ 2147483647 h 1401"/>
                <a:gd name="T2" fmla="*/ 2147483647 w 2649"/>
                <a:gd name="T3" fmla="*/ 2147483647 h 1401"/>
                <a:gd name="T4" fmla="*/ 2147483647 w 2649"/>
                <a:gd name="T5" fmla="*/ 2147483647 h 1401"/>
                <a:gd name="T6" fmla="*/ 2147483647 w 2649"/>
                <a:gd name="T7" fmla="*/ 2147483647 h 1401"/>
                <a:gd name="T8" fmla="*/ 2147483647 w 2649"/>
                <a:gd name="T9" fmla="*/ 2147483647 h 1401"/>
                <a:gd name="T10" fmla="*/ 2147483647 w 2649"/>
                <a:gd name="T11" fmla="*/ 2147483647 h 1401"/>
                <a:gd name="T12" fmla="*/ 2147483647 w 2649"/>
                <a:gd name="T13" fmla="*/ 2147483647 h 1401"/>
                <a:gd name="T14" fmla="*/ 2147483647 w 2649"/>
                <a:gd name="T15" fmla="*/ 2147483647 h 1401"/>
                <a:gd name="T16" fmla="*/ 2147483647 w 2649"/>
                <a:gd name="T17" fmla="*/ 2147483647 h 1401"/>
                <a:gd name="T18" fmla="*/ 2147483647 w 2649"/>
                <a:gd name="T19" fmla="*/ 2147483647 h 1401"/>
                <a:gd name="T20" fmla="*/ 2147483647 w 2649"/>
                <a:gd name="T21" fmla="*/ 2147483647 h 1401"/>
                <a:gd name="T22" fmla="*/ 2147483647 w 2649"/>
                <a:gd name="T23" fmla="*/ 0 h 14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49"/>
                <a:gd name="T37" fmla="*/ 0 h 1401"/>
                <a:gd name="T38" fmla="*/ 2649 w 2649"/>
                <a:gd name="T39" fmla="*/ 1401 h 1401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49" h="1401">
                  <a:moveTo>
                    <a:pt x="0" y="1244"/>
                  </a:moveTo>
                  <a:lnTo>
                    <a:pt x="2133" y="1401"/>
                  </a:lnTo>
                  <a:lnTo>
                    <a:pt x="2391" y="1200"/>
                  </a:lnTo>
                  <a:lnTo>
                    <a:pt x="2301" y="840"/>
                  </a:lnTo>
                  <a:lnTo>
                    <a:pt x="2649" y="741"/>
                  </a:lnTo>
                  <a:lnTo>
                    <a:pt x="2250" y="531"/>
                  </a:lnTo>
                  <a:lnTo>
                    <a:pt x="1932" y="522"/>
                  </a:lnTo>
                  <a:lnTo>
                    <a:pt x="1776" y="519"/>
                  </a:lnTo>
                  <a:lnTo>
                    <a:pt x="1662" y="483"/>
                  </a:lnTo>
                  <a:lnTo>
                    <a:pt x="1311" y="360"/>
                  </a:lnTo>
                  <a:lnTo>
                    <a:pt x="804" y="132"/>
                  </a:lnTo>
                  <a:lnTo>
                    <a:pt x="3" y="0"/>
                  </a:lnTo>
                </a:path>
              </a:pathLst>
            </a:custGeom>
            <a:noFill/>
            <a:ln w="25400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5298" tIns="32649" rIns="65298" bIns="32649"/>
            <a:lstStyle/>
            <a:p>
              <a:pPr algn="ctr" defTabSz="571018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091" name="Text Box 106"/>
            <p:cNvSpPr txBox="1">
              <a:spLocks noChangeArrowheads="1"/>
            </p:cNvSpPr>
            <p:nvPr/>
          </p:nvSpPr>
          <p:spPr bwMode="auto">
            <a:xfrm>
              <a:off x="2655821" y="4513896"/>
              <a:ext cx="504494" cy="2635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8876" tIns="39438" rIns="78876" bIns="39438">
              <a:spAutoFit/>
            </a:bodyPr>
            <a:lstStyle>
              <a:lvl1pPr defTabSz="788988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88988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88988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88988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88988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400" b="0" smtClean="0">
                  <a:solidFill>
                    <a:srgbClr val="000000"/>
                  </a:solidFill>
                </a:rPr>
                <a:t>1Р404</a:t>
              </a:r>
              <a:endParaRPr lang="ru-RU" sz="400" b="0">
                <a:solidFill>
                  <a:srgbClr val="000000"/>
                </a:solidFill>
              </a:endParaRPr>
            </a:p>
          </p:txBody>
        </p:sp>
        <p:sp>
          <p:nvSpPr>
            <p:cNvPr id="42092" name="Text Box 46"/>
            <p:cNvSpPr txBox="1">
              <a:spLocks noChangeArrowheads="1"/>
            </p:cNvSpPr>
            <p:nvPr/>
          </p:nvSpPr>
          <p:spPr bwMode="auto">
            <a:xfrm>
              <a:off x="0" y="5736273"/>
              <a:ext cx="431153" cy="2635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8876" tIns="39438" rIns="78876" bIns="39438">
              <a:spAutoFit/>
            </a:bodyPr>
            <a:lstStyle>
              <a:lvl1pPr defTabSz="788988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88988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88988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88988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88988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400" b="0">
                  <a:solidFill>
                    <a:srgbClr val="000000"/>
                  </a:solidFill>
                </a:rPr>
                <a:t>М 51</a:t>
              </a:r>
            </a:p>
          </p:txBody>
        </p:sp>
        <p:sp>
          <p:nvSpPr>
            <p:cNvPr id="42093" name="Freeform 107"/>
            <p:cNvSpPr/>
            <p:nvPr/>
          </p:nvSpPr>
          <p:spPr bwMode="auto">
            <a:xfrm>
              <a:off x="7264400" y="7248525"/>
              <a:ext cx="2984500" cy="1374775"/>
            </a:xfrm>
            <a:custGeom>
              <a:gdLst>
                <a:gd name="T0" fmla="*/ 0 w 1880"/>
                <a:gd name="T1" fmla="*/ 0 h 866"/>
                <a:gd name="T2" fmla="*/ 2147483647 w 1880"/>
                <a:gd name="T3" fmla="*/ 2147483647 h 866"/>
                <a:gd name="T4" fmla="*/ 2147483647 w 1880"/>
                <a:gd name="T5" fmla="*/ 2147483647 h 866"/>
                <a:gd name="T6" fmla="*/ 2147483647 w 1880"/>
                <a:gd name="T7" fmla="*/ 2147483647 h 866"/>
                <a:gd name="T8" fmla="*/ 2147483647 w 1880"/>
                <a:gd name="T9" fmla="*/ 2147483647 h 866"/>
                <a:gd name="T10" fmla="*/ 2147483647 w 1880"/>
                <a:gd name="T11" fmla="*/ 2147483647 h 866"/>
                <a:gd name="T12" fmla="*/ 2147483647 w 1880"/>
                <a:gd name="T13" fmla="*/ 2147483647 h 8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0"/>
                <a:gd name="T22" fmla="*/ 0 h 866"/>
                <a:gd name="T23" fmla="*/ 1880 w 1880"/>
                <a:gd name="T24" fmla="*/ 866 h 86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0" h="865">
                  <a:moveTo>
                    <a:pt x="0" y="0"/>
                  </a:moveTo>
                  <a:lnTo>
                    <a:pt x="288" y="146"/>
                  </a:lnTo>
                  <a:lnTo>
                    <a:pt x="416" y="130"/>
                  </a:lnTo>
                  <a:lnTo>
                    <a:pt x="608" y="290"/>
                  </a:lnTo>
                  <a:lnTo>
                    <a:pt x="1312" y="650"/>
                  </a:lnTo>
                  <a:lnTo>
                    <a:pt x="1624" y="794"/>
                  </a:lnTo>
                  <a:lnTo>
                    <a:pt x="1880" y="866"/>
                  </a:lnTo>
                </a:path>
              </a:pathLst>
            </a:custGeom>
            <a:noFill/>
            <a:ln w="25400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5298" tIns="32649" rIns="65298" bIns="32649"/>
            <a:lstStyle/>
            <a:p>
              <a:pPr algn="ctr" defTabSz="571018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094" name="Text Box 108"/>
            <p:cNvSpPr txBox="1">
              <a:spLocks noChangeArrowheads="1"/>
            </p:cNvSpPr>
            <p:nvPr/>
          </p:nvSpPr>
          <p:spPr bwMode="auto">
            <a:xfrm>
              <a:off x="8994229" y="8114348"/>
              <a:ext cx="431153" cy="2635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8876" tIns="39438" rIns="78876" bIns="39438">
              <a:spAutoFit/>
            </a:bodyPr>
            <a:lstStyle>
              <a:lvl1pPr defTabSz="788988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88988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88988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88988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88988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400" b="0">
                  <a:solidFill>
                    <a:srgbClr val="000000"/>
                  </a:solidFill>
                </a:rPr>
                <a:t>М 38</a:t>
              </a:r>
            </a:p>
          </p:txBody>
        </p:sp>
        <p:sp>
          <p:nvSpPr>
            <p:cNvPr id="42095" name="Freeform 109"/>
            <p:cNvSpPr/>
            <p:nvPr/>
          </p:nvSpPr>
          <p:spPr bwMode="auto">
            <a:xfrm>
              <a:off x="3289300" y="7454900"/>
              <a:ext cx="9207500" cy="838200"/>
            </a:xfrm>
            <a:custGeom>
              <a:gdLst>
                <a:gd name="T0" fmla="*/ 0 w 5800"/>
                <a:gd name="T1" fmla="*/ 2147483647 h 528"/>
                <a:gd name="T2" fmla="*/ 2147483647 w 5800"/>
                <a:gd name="T3" fmla="*/ 2147483647 h 528"/>
                <a:gd name="T4" fmla="*/ 2147483647 w 5800"/>
                <a:gd name="T5" fmla="*/ 2147483647 h 528"/>
                <a:gd name="T6" fmla="*/ 2147483647 w 5800"/>
                <a:gd name="T7" fmla="*/ 2147483647 h 528"/>
                <a:gd name="T8" fmla="*/ 2147483647 w 5800"/>
                <a:gd name="T9" fmla="*/ 2147483647 h 528"/>
                <a:gd name="T10" fmla="*/ 2147483647 w 5800"/>
                <a:gd name="T11" fmla="*/ 2147483647 h 528"/>
                <a:gd name="T12" fmla="*/ 2147483647 w 5800"/>
                <a:gd name="T13" fmla="*/ 2147483647 h 528"/>
                <a:gd name="T14" fmla="*/ 2147483647 w 5800"/>
                <a:gd name="T15" fmla="*/ 2147483647 h 528"/>
                <a:gd name="T16" fmla="*/ 2147483647 w 5800"/>
                <a:gd name="T17" fmla="*/ 2147483647 h 528"/>
                <a:gd name="T18" fmla="*/ 2147483647 w 5800"/>
                <a:gd name="T19" fmla="*/ 0 h 528"/>
                <a:gd name="T20" fmla="*/ 2147483647 w 5800"/>
                <a:gd name="T21" fmla="*/ 2147483647 h 528"/>
                <a:gd name="T22" fmla="*/ 2147483647 w 5800"/>
                <a:gd name="T23" fmla="*/ 2147483647 h 5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00"/>
                <a:gd name="T37" fmla="*/ 0 h 528"/>
                <a:gd name="T38" fmla="*/ 5800 w 5800"/>
                <a:gd name="T39" fmla="*/ 528 h 528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00" h="528">
                  <a:moveTo>
                    <a:pt x="0" y="520"/>
                  </a:moveTo>
                  <a:lnTo>
                    <a:pt x="296" y="480"/>
                  </a:lnTo>
                  <a:lnTo>
                    <a:pt x="568" y="528"/>
                  </a:lnTo>
                  <a:lnTo>
                    <a:pt x="1328" y="528"/>
                  </a:lnTo>
                  <a:lnTo>
                    <a:pt x="1616" y="352"/>
                  </a:lnTo>
                  <a:lnTo>
                    <a:pt x="1944" y="296"/>
                  </a:lnTo>
                  <a:lnTo>
                    <a:pt x="2560" y="304"/>
                  </a:lnTo>
                  <a:lnTo>
                    <a:pt x="2944" y="200"/>
                  </a:lnTo>
                  <a:lnTo>
                    <a:pt x="3544" y="56"/>
                  </a:lnTo>
                  <a:lnTo>
                    <a:pt x="4216" y="0"/>
                  </a:lnTo>
                  <a:lnTo>
                    <a:pt x="5360" y="320"/>
                  </a:lnTo>
                  <a:lnTo>
                    <a:pt x="5800" y="216"/>
                  </a:lnTo>
                </a:path>
              </a:pathLst>
            </a:custGeom>
            <a:noFill/>
            <a:ln w="25400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5298" tIns="32649" rIns="65298" bIns="32649"/>
            <a:lstStyle/>
            <a:p>
              <a:pPr algn="ctr" defTabSz="571018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096" name="Text Box 110"/>
            <p:cNvSpPr txBox="1">
              <a:spLocks noChangeArrowheads="1"/>
            </p:cNvSpPr>
            <p:nvPr/>
          </p:nvSpPr>
          <p:spPr bwMode="auto">
            <a:xfrm>
              <a:off x="9856537" y="7392034"/>
              <a:ext cx="431153" cy="2635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8876" tIns="39438" rIns="78876" bIns="39438">
              <a:spAutoFit/>
            </a:bodyPr>
            <a:lstStyle>
              <a:lvl1pPr defTabSz="788988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88988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88988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88988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88988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400" b="0">
                  <a:solidFill>
                    <a:srgbClr val="000000"/>
                  </a:solidFill>
                </a:rPr>
                <a:t>М 51</a:t>
              </a:r>
            </a:p>
          </p:txBody>
        </p:sp>
        <p:sp>
          <p:nvSpPr>
            <p:cNvPr id="42097" name="Text Box 111"/>
            <p:cNvSpPr txBox="1">
              <a:spLocks noChangeArrowheads="1"/>
            </p:cNvSpPr>
            <p:nvPr/>
          </p:nvSpPr>
          <p:spPr bwMode="auto">
            <a:xfrm>
              <a:off x="3809268" y="8114348"/>
              <a:ext cx="431153" cy="2635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8876" tIns="39438" rIns="78876" bIns="39438">
              <a:spAutoFit/>
            </a:bodyPr>
            <a:lstStyle>
              <a:lvl1pPr defTabSz="788988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88988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88988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88988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88988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88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400" b="0">
                  <a:solidFill>
                    <a:srgbClr val="000000"/>
                  </a:solidFill>
                </a:rPr>
                <a:t>М 51</a:t>
              </a:r>
            </a:p>
          </p:txBody>
        </p:sp>
      </p:grpSp>
      <p:grpSp>
        <p:nvGrpSpPr>
          <p:cNvPr id="25" name="Группа 86"/>
          <p:cNvGrpSpPr/>
          <p:nvPr/>
        </p:nvGrpSpPr>
        <p:grpSpPr>
          <a:xfrm>
            <a:off x="3348072" y="2610366"/>
            <a:ext cx="1326707" cy="441080"/>
            <a:chOff x="2971776" y="4157658"/>
            <a:chExt cx="1857389" cy="826220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grpSpPr>
        <p:sp>
          <p:nvSpPr>
            <p:cNvPr id="442" name="Rectangle 255"/>
            <p:cNvSpPr>
              <a:spLocks noChangeArrowheads="1"/>
            </p:cNvSpPr>
            <p:nvPr/>
          </p:nvSpPr>
          <p:spPr bwMode="auto">
            <a:xfrm>
              <a:off x="2971776" y="4157658"/>
              <a:ext cx="1857389" cy="42862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defRPr/>
              </a:pPr>
              <a:endParaRPr lang="ru-RU" sz="2200" b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3" name="Text Box 258">
              <a:hlinkClick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2971776" y="4157658"/>
              <a:ext cx="1857388" cy="8262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71054" tIns="35527" rIns="71054" bIns="35527">
              <a:spAutoFit/>
            </a:bodyPr>
            <a:lstStyle/>
            <a:p>
              <a:pPr algn="ctr" defTabSz="871122">
                <a:spcBef>
                  <a:spcPct val="50000"/>
                </a:spcBef>
                <a:defRPr/>
              </a:pPr>
              <a:r>
                <a:rPr lang="ru-RU" sz="800">
                  <a:solidFill>
                    <a:srgbClr val="000000"/>
                  </a:solidFill>
                  <a:latin typeface="Arial"/>
                </a:rPr>
                <a:t> Кировский  административный округ</a:t>
              </a:r>
            </a:p>
          </p:txBody>
        </p:sp>
      </p:grpSp>
      <p:pic>
        <p:nvPicPr>
          <p:cNvPr id="42099" name="Picture 14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7" r="11111" b="16602"/>
          <a:stretch>
            <a:fillRect/>
          </a:stretch>
        </p:blipFill>
        <p:spPr bwMode="auto">
          <a:xfrm>
            <a:off x="3907003" y="3543311"/>
            <a:ext cx="563562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100" name="Picture 403" descr="train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1320649">
            <a:off x="5168930" y="3057652"/>
            <a:ext cx="581025" cy="33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2101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342689"/>
              </p:ext>
            </p:extLst>
          </p:nvPr>
        </p:nvGraphicFramePr>
        <p:xfrm>
          <a:off x="1" y="3860021"/>
          <a:ext cx="9144000" cy="1283496"/>
        </p:xfrm>
        <a:graphic>
          <a:graphicData uri="http://schemas.openxmlformats.org/drawingml/2006/table">
            <a:tbl>
              <a:tblPr/>
              <a:tblGrid>
                <a:gridCol w="596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03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58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365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18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9693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398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5571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55972">
                <a:tc gridSpan="8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сил и средств, привлекаемый для ликвидации техногенных пожаров на территории округа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290" marR="65290" marT="24484" marB="2448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90979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779"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№ п/п</a:t>
                      </a:r>
                    </a:p>
                  </a:txBody>
                  <a:tcPr marL="65290" marR="65290" marT="24484" marB="2448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Гарнизоны пожарной охраны, административный округ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gridSpan="6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гарнизона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0969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Подразделения ГПС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ГИМС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Силы постоянной готовности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1216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ФПС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ППС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Отделы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Участки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5560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5290" marR="65290" marT="24484" marB="2448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Омский гарнизон,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Кировский АО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24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ОП 31 ПСЧ 1 ПСО ФПС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24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 ПСЧ 1 ПСО ФПС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ОП 31 ПСЧ 1 ПСО ФПС</a:t>
                      </a:r>
                    </a:p>
                  </a:txBody>
                  <a:tcPr marL="65290" marR="65290" marT="24484" marB="244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140" name="Text Box 453"/>
          <p:cNvSpPr txBox="1">
            <a:spLocks noChangeArrowheads="1"/>
          </p:cNvSpPr>
          <p:nvPr/>
        </p:nvSpPr>
        <p:spPr bwMode="auto">
          <a:xfrm>
            <a:off x="0" y="4"/>
            <a:ext cx="9144000" cy="819182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ПО ТЕХНОГЕННЫМ ПОЖАРАМ НА ТЕРРИТОРИИ </a:t>
            </a:r>
            <a:r>
              <a:rPr lang="ru-RU" smtClean="0">
                <a:latin typeface="Times New Roman" pitchFamily="18" charset="0"/>
              </a:rPr>
              <a:t> КАО </a:t>
            </a:r>
            <a:r>
              <a:rPr lang="ru-RU">
                <a:latin typeface="Times New Roman" pitchFamily="18" charset="0"/>
              </a:rPr>
              <a:t>Г. ОМСКА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pSp>
        <p:nvGrpSpPr>
          <p:cNvPr id="42141" name="Group 157"/>
          <p:cNvGrpSpPr/>
          <p:nvPr/>
        </p:nvGrpSpPr>
        <p:grpSpPr>
          <a:xfrm>
            <a:off x="4787912" y="2139682"/>
            <a:ext cx="647207" cy="363140"/>
            <a:chOff x="8688" y="1728"/>
            <a:chExt cx="622" cy="576"/>
          </a:xfrm>
        </p:grpSpPr>
        <p:grpSp>
          <p:nvGrpSpPr>
            <p:cNvPr id="42142" name="Group 158"/>
            <p:cNvGrpSpPr/>
            <p:nvPr/>
          </p:nvGrpSpPr>
          <p:grpSpPr>
            <a:xfrm>
              <a:off x="8688" y="1728"/>
              <a:ext cx="622" cy="576"/>
              <a:chOff x="384" y="4176"/>
              <a:chExt cx="1036" cy="1111"/>
            </a:xfrm>
          </p:grpSpPr>
          <p:sp>
            <p:nvSpPr>
              <p:cNvPr id="42143" name="Freeform 159"/>
              <p:cNvSpPr/>
              <p:nvPr/>
            </p:nvSpPr>
            <p:spPr bwMode="auto">
              <a:xfrm>
                <a:off x="384" y="4176"/>
                <a:ext cx="806" cy="510"/>
              </a:xfrm>
              <a:custGeom>
                <a:gdLst>
                  <a:gd name="T0" fmla="*/ 2 w 1040"/>
                  <a:gd name="T1" fmla="*/ 0 h 552"/>
                  <a:gd name="T2" fmla="*/ 40 w 1040"/>
                  <a:gd name="T3" fmla="*/ 0 h 552"/>
                  <a:gd name="T4" fmla="*/ 816 w 1040"/>
                  <a:gd name="T5" fmla="*/ 0 h 552"/>
                  <a:gd name="T6" fmla="*/ 1040 w 1040"/>
                  <a:gd name="T7" fmla="*/ 552 h 552"/>
                  <a:gd name="T8" fmla="*/ 0 w 1040"/>
                  <a:gd name="T9" fmla="*/ 552 h 552"/>
                  <a:gd name="T10" fmla="*/ 2 w 1040"/>
                  <a:gd name="T11" fmla="*/ 0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0" h="552">
                    <a:moveTo>
                      <a:pt x="2" y="0"/>
                    </a:moveTo>
                    <a:cubicBezTo>
                      <a:pt x="15" y="0"/>
                      <a:pt x="27" y="0"/>
                      <a:pt x="40" y="0"/>
                    </a:cubicBezTo>
                    <a:lnTo>
                      <a:pt x="816" y="0"/>
                    </a:lnTo>
                    <a:lnTo>
                      <a:pt x="1040" y="552"/>
                    </a:lnTo>
                    <a:lnTo>
                      <a:pt x="0" y="552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9999"/>
                  </a:gs>
                  <a:gs pos="50000">
                    <a:srgbClr val="FF9999">
                      <a:gamma/>
                      <a:tint val="0"/>
                      <a:invGamma/>
                    </a:srgbClr>
                  </a:gs>
                  <a:gs pos="100000">
                    <a:srgbClr val="FF9999"/>
                  </a:gs>
                </a:gsLst>
                <a:lin ang="5400000" scaled="1"/>
              </a:gradFill>
              <a:ln w="12700" cmpd="sng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144" name="Line 160"/>
              <p:cNvSpPr>
                <a:spLocks noChangeShapeType="1"/>
              </p:cNvSpPr>
              <p:nvPr/>
            </p:nvSpPr>
            <p:spPr bwMode="auto">
              <a:xfrm>
                <a:off x="384" y="4304"/>
                <a:ext cx="864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145" name="Line 161"/>
              <p:cNvSpPr>
                <a:spLocks noChangeShapeType="1"/>
              </p:cNvSpPr>
              <p:nvPr/>
            </p:nvSpPr>
            <p:spPr bwMode="auto">
              <a:xfrm>
                <a:off x="384" y="4608"/>
                <a:ext cx="979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42146" name="Group 162"/>
              <p:cNvGrpSpPr/>
              <p:nvPr/>
            </p:nvGrpSpPr>
            <p:grpSpPr>
              <a:xfrm>
                <a:off x="384" y="4176"/>
                <a:ext cx="1036" cy="1111"/>
                <a:chOff x="-1228" y="3317"/>
                <a:chExt cx="1036" cy="1111"/>
              </a:xfrm>
            </p:grpSpPr>
            <p:sp>
              <p:nvSpPr>
                <p:cNvPr id="42147" name="Line 163"/>
                <p:cNvSpPr>
                  <a:spLocks noChangeShapeType="1"/>
                </p:cNvSpPr>
                <p:nvPr/>
              </p:nvSpPr>
              <p:spPr bwMode="auto">
                <a:xfrm>
                  <a:off x="-422" y="3317"/>
                  <a:ext cx="230" cy="556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148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-1228" y="3872"/>
                  <a:ext cx="1036" cy="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149" name="Line 165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1" cy="111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2150" name="Line 166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806" cy="2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42151" name="Rectangle 167"/>
            <p:cNvSpPr>
              <a:spLocks noChangeArrowheads="1"/>
            </p:cNvSpPr>
            <p:nvPr/>
          </p:nvSpPr>
          <p:spPr bwMode="auto">
            <a:xfrm>
              <a:off x="8740" y="1804"/>
              <a:ext cx="415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8497" tIns="29252" rIns="58497" bIns="29252">
              <a:spAutoFit/>
            </a:bodyPr>
            <a:lstStyle/>
            <a:p>
              <a:pPr defTabSz="511289" eaLnBrk="0" hangingPunct="0"/>
              <a:r>
                <a:rPr lang="ru-RU" sz="500">
                  <a:solidFill>
                    <a:srgbClr val="000000"/>
                  </a:solidFill>
                  <a:latin typeface="Arial"/>
                </a:rPr>
                <a:t>ГУ МЧС</a:t>
              </a:r>
            </a:p>
          </p:txBody>
        </p:sp>
      </p:grpSp>
      <p:sp>
        <p:nvSpPr>
          <p:cNvPr id="42152" name="Line 168"/>
          <p:cNvSpPr>
            <a:spLocks noChangeShapeType="1"/>
          </p:cNvSpPr>
          <p:nvPr/>
        </p:nvSpPr>
        <p:spPr bwMode="auto">
          <a:xfrm flipV="1">
            <a:off x="4140364" y="2518175"/>
            <a:ext cx="719138" cy="809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039" tIns="40003" rIns="80039" bIns="40003"/>
          <a:lstStyle/>
          <a:p>
            <a:endParaRPr lang="ru-RU" b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53" name="Text Box 169"/>
          <p:cNvSpPr txBox="1">
            <a:spLocks noChangeArrowheads="1"/>
          </p:cNvSpPr>
          <p:nvPr/>
        </p:nvSpPr>
        <p:spPr bwMode="auto">
          <a:xfrm>
            <a:off x="4500587" y="2895671"/>
            <a:ext cx="452437" cy="26531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9889" tIns="39932" rIns="79889" bIns="39932">
            <a:spAutoFit/>
          </a:bodyPr>
          <a:lstStyle/>
          <a:p>
            <a:pPr algn="ctr"/>
            <a:endParaRPr lang="ru-RU" sz="60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ru-RU" sz="600">
                <a:solidFill>
                  <a:srgbClr val="000000"/>
                </a:solidFill>
                <a:latin typeface="Arial"/>
              </a:rPr>
              <a:t>7 км</a:t>
            </a:r>
          </a:p>
        </p:txBody>
      </p:sp>
      <p:pic>
        <p:nvPicPr>
          <p:cNvPr id="137" name="TextBox 181"/>
          <p:cNvPicPr>
            <a:picLocks noChangeArrowheads="1"/>
          </p:cNvPicPr>
          <p:nvPr/>
        </p:nvPicPr>
        <p:blipFill>
          <a:blip r:embed="rId33"/>
          <a:stretch>
            <a:fillRect/>
          </a:stretch>
        </p:blipFill>
        <p:spPr bwMode="auto">
          <a:xfrm>
            <a:off x="-15445" y="895350"/>
            <a:ext cx="9179121" cy="51325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8" name="Text Box 10"/>
          <p:cNvSpPr txBox="1">
            <a:spLocks noChangeArrowheads="1"/>
          </p:cNvSpPr>
          <p:nvPr/>
        </p:nvSpPr>
        <p:spPr bwMode="auto">
          <a:xfrm>
            <a:off x="7323" y="843558"/>
            <a:ext cx="9077973" cy="564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6492" tIns="28271" rIns="56492" bIns="28271">
            <a:spAutoFit/>
          </a:bodyPr>
          <a:lstStyle/>
          <a:p>
            <a:pPr algn="just" defTabSz="568907"/>
            <a:r>
              <a:rPr lang="ru-RU" sz="900">
                <a:solidFill>
                  <a:srgbClr val="000000"/>
                </a:solidFill>
                <a:latin typeface="Arial"/>
              </a:rPr>
              <a:t>          </a:t>
            </a:r>
            <a:r>
              <a:rPr lang="ru-RU" sz="800">
                <a:solidFill>
                  <a:srgbClr val="000000"/>
                </a:solidFill>
              </a:rPr>
              <a:t>Для эвакуации населения округа при возникновении техногенных пожаров привлекаются силы и средства в соответствии с решениями  областной, городской или окружной эвакуационной комиссии.</a:t>
            </a:r>
          </a:p>
          <a:p>
            <a:pPr algn="just" defTabSz="568907"/>
            <a:r>
              <a:rPr lang="ru-RU" sz="800">
                <a:solidFill>
                  <a:srgbClr val="000000"/>
                </a:solidFill>
              </a:rPr>
              <a:t>             Маршруты эвакуации населения округа выбираются исходя из сложившейся обстановки.</a:t>
            </a:r>
          </a:p>
          <a:p>
            <a:pPr algn="just" defTabSz="568907"/>
            <a:r>
              <a:rPr lang="ru-RU" sz="800">
                <a:solidFill>
                  <a:srgbClr val="000000"/>
                </a:solidFill>
              </a:rPr>
              <a:t>             Эвакуируемое население размещается в местах, определенных в соответствии с решениями областной, городской или окружной эвакуационной комиссии.</a:t>
            </a:r>
          </a:p>
        </p:txBody>
      </p:sp>
      <p:graphicFrame>
        <p:nvGraphicFramePr>
          <p:cNvPr id="139" name="Group 3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874119"/>
              </p:ext>
            </p:extLst>
          </p:nvPr>
        </p:nvGraphicFramePr>
        <p:xfrm>
          <a:off x="-15293" y="1619352"/>
          <a:ext cx="3505036" cy="1700523"/>
        </p:xfrm>
        <a:graphic>
          <a:graphicData uri="http://schemas.openxmlformats.org/drawingml/2006/table">
            <a:tbl>
              <a:tblPr/>
              <a:tblGrid>
                <a:gridCol w="16914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28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8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4593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Силы и средства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л/с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техника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 МЧС России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УМВД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ТЦМК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Газовая служба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ЖКХ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Водоканал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прокуратура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РЭС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459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4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949769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41" name="Group 184"/>
          <p:cNvGrpSpPr/>
          <p:nvPr/>
        </p:nvGrpSpPr>
        <p:grpSpPr>
          <a:xfrm>
            <a:off x="3794029" y="3341809"/>
            <a:ext cx="186842" cy="116377"/>
            <a:chOff x="4014" y="3375"/>
            <a:chExt cx="167" cy="117"/>
          </a:xfrm>
        </p:grpSpPr>
        <p:sp>
          <p:nvSpPr>
            <p:cNvPr id="142" name="Freeform 185"/>
            <p:cNvSpPr>
              <a:spLocks noChangeArrowheads="1"/>
            </p:cNvSpPr>
            <p:nvPr/>
          </p:nvSpPr>
          <p:spPr bwMode="auto">
            <a:xfrm>
              <a:off x="4059" y="3393"/>
              <a:ext cx="75" cy="57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143" name="Oval 186"/>
            <p:cNvSpPr>
              <a:spLocks noChangeArrowheads="1"/>
            </p:cNvSpPr>
            <p:nvPr/>
          </p:nvSpPr>
          <p:spPr bwMode="auto">
            <a:xfrm>
              <a:off x="4038" y="3431"/>
              <a:ext cx="120" cy="46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4" name="Rectangle 187"/>
            <p:cNvSpPr>
              <a:spLocks noChangeArrowheads="1"/>
            </p:cNvSpPr>
            <p:nvPr/>
          </p:nvSpPr>
          <p:spPr bwMode="auto">
            <a:xfrm>
              <a:off x="4014" y="3375"/>
              <a:ext cx="168" cy="118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26712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9" name="Рисунок 93" descr="Ленинский.jpg"/>
          <p:cNvPicPr>
            <a:picLocks noChangeAspect="1"/>
          </p:cNvPicPr>
          <p:nvPr/>
        </p:nvPicPr>
        <p:blipFill>
          <a:blip r:embed="rId2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9" y="826036"/>
            <a:ext cx="9077973" cy="431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 descr="город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6" t="1572" r="1961" b="41399"/>
          <a:stretch>
            <a:fillRect/>
          </a:stretch>
        </p:blipFill>
        <p:spPr bwMode="auto">
          <a:xfrm>
            <a:off x="35" y="3596879"/>
            <a:ext cx="582613" cy="86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008" name="Group 197"/>
          <p:cNvGrpSpPr/>
          <p:nvPr/>
        </p:nvGrpSpPr>
        <p:grpSpPr>
          <a:xfrm>
            <a:off x="1647830" y="519158"/>
            <a:ext cx="319088" cy="250031"/>
            <a:chOff x="3483" y="1994"/>
            <a:chExt cx="218" cy="210"/>
          </a:xfrm>
        </p:grpSpPr>
        <p:grpSp>
          <p:nvGrpSpPr>
            <p:cNvPr id="39009" name="Group 198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39010" name="Group 199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39011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12" name="Line 201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13" name="Line 202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14" name="Line 203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</p:grpSp>
          <p:sp>
            <p:nvSpPr>
              <p:cNvPr id="39015" name="Freeform 204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087" tIns="32544" rIns="65087" bIns="32544"/>
              <a:lstStyle/>
              <a:p>
                <a:pPr algn="ctr" defTabSz="580227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9016" name="Text Box 205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052" tIns="29030" rIns="58052" bIns="29030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500" b="0">
                  <a:solidFill>
                    <a:srgbClr val="000000"/>
                  </a:solidFill>
                </a:rPr>
                <a:t>23ПСЧ</a:t>
              </a:r>
            </a:p>
          </p:txBody>
        </p:sp>
      </p:grpSp>
      <p:grpSp>
        <p:nvGrpSpPr>
          <p:cNvPr id="39017" name="Group 206"/>
          <p:cNvGrpSpPr/>
          <p:nvPr/>
        </p:nvGrpSpPr>
        <p:grpSpPr>
          <a:xfrm>
            <a:off x="1979669" y="465580"/>
            <a:ext cx="320675" cy="250031"/>
            <a:chOff x="3483" y="1994"/>
            <a:chExt cx="218" cy="210"/>
          </a:xfrm>
        </p:grpSpPr>
        <p:grpSp>
          <p:nvGrpSpPr>
            <p:cNvPr id="39018" name="Group 207"/>
            <p:cNvGrpSpPr/>
            <p:nvPr/>
          </p:nvGrpSpPr>
          <p:grpSpPr>
            <a:xfrm>
              <a:off x="3516" y="1998"/>
              <a:ext cx="185" cy="206"/>
              <a:chOff x="500" y="5636"/>
              <a:chExt cx="317" cy="318"/>
            </a:xfrm>
          </p:grpSpPr>
          <p:grpSp>
            <p:nvGrpSpPr>
              <p:cNvPr id="39019" name="Group 208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39020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21" name="Line 21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22" name="Line 21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  <p:sp>
              <p:nvSpPr>
                <p:cNvPr id="39023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  <a:cs typeface="+mn-cs"/>
                  </a:endParaRPr>
                </a:p>
              </p:txBody>
            </p:sp>
          </p:grpSp>
          <p:sp>
            <p:nvSpPr>
              <p:cNvPr id="39024" name="Freeform 213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087" tIns="32544" rIns="65087" bIns="32544"/>
              <a:lstStyle/>
              <a:p>
                <a:pPr algn="ctr" defTabSz="580227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9025" name="Text Box 214"/>
            <p:cNvSpPr txBox="1">
              <a:spLocks noChangeArrowheads="1"/>
            </p:cNvSpPr>
            <p:nvPr/>
          </p:nvSpPr>
          <p:spPr bwMode="auto">
            <a:xfrm>
              <a:off x="3483" y="1994"/>
              <a:ext cx="217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8052" tIns="29030" rIns="58052" bIns="29030">
              <a:spAutoFit/>
            </a:bodyPr>
            <a:lstStyle>
              <a:lvl1pPr defTabSz="584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584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584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584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584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584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 eaLnBrk="0" hangingPunct="0"/>
              <a:r>
                <a:rPr lang="ru-RU" sz="400" b="0">
                  <a:solidFill>
                    <a:srgbClr val="000000"/>
                  </a:solidFill>
                </a:rPr>
                <a:t>ОП23ПСЧ</a:t>
              </a:r>
            </a:p>
            <a:p>
              <a:pPr algn="ctr" eaLnBrk="0" hangingPunct="0"/>
              <a:endParaRPr lang="ru-RU" sz="100" b="0">
                <a:solidFill>
                  <a:srgbClr val="000000"/>
                </a:solidFill>
              </a:endParaRPr>
            </a:p>
          </p:txBody>
        </p:sp>
      </p:grpSp>
      <p:grpSp>
        <p:nvGrpSpPr>
          <p:cNvPr id="39026" name="Group 215"/>
          <p:cNvGrpSpPr/>
          <p:nvPr/>
        </p:nvGrpSpPr>
        <p:grpSpPr>
          <a:xfrm>
            <a:off x="2427332" y="200068"/>
            <a:ext cx="269875" cy="245269"/>
            <a:chOff x="1656" y="168"/>
            <a:chExt cx="185" cy="206"/>
          </a:xfrm>
        </p:grpSpPr>
        <p:grpSp>
          <p:nvGrpSpPr>
            <p:cNvPr id="39027" name="Group 216"/>
            <p:cNvGrpSpPr/>
            <p:nvPr/>
          </p:nvGrpSpPr>
          <p:grpSpPr>
            <a:xfrm>
              <a:off x="1656" y="168"/>
              <a:ext cx="185" cy="206"/>
              <a:chOff x="3168" y="192"/>
              <a:chExt cx="528" cy="672"/>
            </a:xfrm>
          </p:grpSpPr>
          <p:sp>
            <p:nvSpPr>
              <p:cNvPr id="39028" name="Line 217"/>
              <p:cNvSpPr>
                <a:spLocks noChangeShapeType="1"/>
              </p:cNvSpPr>
              <p:nvPr/>
            </p:nvSpPr>
            <p:spPr bwMode="auto">
              <a:xfrm flipH="1"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  <a:cs typeface="+mn-cs"/>
                </a:endParaRPr>
              </a:p>
            </p:txBody>
          </p:sp>
          <p:sp>
            <p:nvSpPr>
              <p:cNvPr id="39029" name="Line 21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  <a:cs typeface="+mn-cs"/>
                </a:endParaRPr>
              </a:p>
            </p:txBody>
          </p:sp>
          <p:sp>
            <p:nvSpPr>
              <p:cNvPr id="39030" name="Line 219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  <a:cs typeface="+mn-cs"/>
                </a:endParaRPr>
              </a:p>
            </p:txBody>
          </p:sp>
          <p:sp>
            <p:nvSpPr>
              <p:cNvPr id="39031" name="Line 220"/>
              <p:cNvSpPr>
                <a:spLocks noChangeShapeType="1"/>
              </p:cNvSpPr>
              <p:nvPr/>
            </p:nvSpPr>
            <p:spPr bwMode="auto">
              <a:xfrm flipH="1"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 b="0">
                  <a:solidFill>
                    <a:srgbClr val="000000"/>
                  </a:solidFill>
                  <a:latin typeface="Arial"/>
                  <a:cs typeface="+mn-cs"/>
                </a:endParaRPr>
              </a:p>
            </p:txBody>
          </p:sp>
        </p:grpSp>
        <p:sp>
          <p:nvSpPr>
            <p:cNvPr id="39032" name="Freeform 221"/>
            <p:cNvSpPr/>
            <p:nvPr/>
          </p:nvSpPr>
          <p:spPr bwMode="auto">
            <a:xfrm>
              <a:off x="1662" y="176"/>
              <a:ext cx="170" cy="103"/>
            </a:xfrm>
            <a:custGeom>
              <a:gdLst>
                <a:gd name="T0" fmla="*/ 0 w 291"/>
                <a:gd name="T1" fmla="*/ 0 h 159"/>
                <a:gd name="T2" fmla="*/ 0 w 291"/>
                <a:gd name="T3" fmla="*/ 12 h 159"/>
                <a:gd name="T4" fmla="*/ 12 w 291"/>
                <a:gd name="T5" fmla="*/ 8 h 159"/>
                <a:gd name="T6" fmla="*/ 12 w 291"/>
                <a:gd name="T7" fmla="*/ 3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087" tIns="32544" rIns="65087" bIns="32544"/>
            <a:lstStyle/>
            <a:p>
              <a:pPr algn="ctr" defTabSz="580227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9033" name="Text Box 222"/>
          <p:cNvSpPr txBox="1">
            <a:spLocks noChangeArrowheads="1"/>
          </p:cNvSpPr>
          <p:nvPr/>
        </p:nvSpPr>
        <p:spPr bwMode="auto">
          <a:xfrm>
            <a:off x="2446338" y="195296"/>
            <a:ext cx="317500" cy="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625" tIns="25820" rIns="51625" bIns="25820">
            <a:spAutoFit/>
          </a:bodyPr>
          <a:lstStyle>
            <a:lvl1pPr defTabSz="584200">
              <a:defRPr>
                <a:solidFill>
                  <a:schemeClr val="tx1"/>
                </a:solidFill>
                <a:latin typeface="Arial"/>
              </a:defRPr>
            </a:lvl1pPr>
            <a:lvl2pPr marL="530225" indent="-203200" defTabSz="584200">
              <a:defRPr>
                <a:solidFill>
                  <a:schemeClr val="tx1"/>
                </a:solidFill>
                <a:latin typeface="Arial"/>
              </a:defRPr>
            </a:lvl2pPr>
            <a:lvl3pPr marL="815975" indent="-163513" defTabSz="584200">
              <a:defRPr>
                <a:solidFill>
                  <a:schemeClr val="tx1"/>
                </a:solidFill>
                <a:latin typeface="Arial"/>
              </a:defRPr>
            </a:lvl3pPr>
            <a:lvl4pPr marL="1143000" indent="-163513" defTabSz="584200">
              <a:defRPr>
                <a:solidFill>
                  <a:schemeClr val="tx1"/>
                </a:solidFill>
                <a:latin typeface="Arial"/>
              </a:defRPr>
            </a:lvl4pPr>
            <a:lvl5pPr marL="1470025" indent="-163513" defTabSz="584200">
              <a:defRPr>
                <a:solidFill>
                  <a:schemeClr val="tx1"/>
                </a:solidFill>
                <a:latin typeface="Arial"/>
              </a:defRPr>
            </a:lvl5pPr>
            <a:lvl6pPr marL="19272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3844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28416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2988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algn="ctr" eaLnBrk="0" hangingPunct="0"/>
            <a:r>
              <a:rPr lang="ru-RU" sz="500" b="0">
                <a:solidFill>
                  <a:srgbClr val="000000"/>
                </a:solidFill>
              </a:rPr>
              <a:t>22ПСЧ</a:t>
            </a:r>
          </a:p>
        </p:txBody>
      </p:sp>
      <p:sp>
        <p:nvSpPr>
          <p:cNvPr id="39043" name="Text Box 301"/>
          <p:cNvSpPr txBox="1">
            <a:spLocks noChangeArrowheads="1"/>
          </p:cNvSpPr>
          <p:nvPr/>
        </p:nvSpPr>
        <p:spPr bwMode="auto">
          <a:xfrm>
            <a:off x="7364415" y="3057558"/>
            <a:ext cx="317500" cy="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625" tIns="25820" rIns="51625" bIns="25820">
            <a:spAutoFit/>
          </a:bodyPr>
          <a:lstStyle>
            <a:lvl1pPr defTabSz="584200">
              <a:defRPr>
                <a:solidFill>
                  <a:schemeClr val="tx1"/>
                </a:solidFill>
                <a:latin typeface="Arial"/>
              </a:defRPr>
            </a:lvl1pPr>
            <a:lvl2pPr marL="530225" indent="-203200" defTabSz="584200">
              <a:defRPr>
                <a:solidFill>
                  <a:schemeClr val="tx1"/>
                </a:solidFill>
                <a:latin typeface="Arial"/>
              </a:defRPr>
            </a:lvl2pPr>
            <a:lvl3pPr marL="815975" indent="-163513" defTabSz="584200">
              <a:defRPr>
                <a:solidFill>
                  <a:schemeClr val="tx1"/>
                </a:solidFill>
                <a:latin typeface="Arial"/>
              </a:defRPr>
            </a:lvl3pPr>
            <a:lvl4pPr marL="1143000" indent="-163513" defTabSz="584200">
              <a:defRPr>
                <a:solidFill>
                  <a:schemeClr val="tx1"/>
                </a:solidFill>
                <a:latin typeface="Arial"/>
              </a:defRPr>
            </a:lvl4pPr>
            <a:lvl5pPr marL="1470025" indent="-163513" defTabSz="584200">
              <a:defRPr>
                <a:solidFill>
                  <a:schemeClr val="tx1"/>
                </a:solidFill>
                <a:latin typeface="Arial"/>
              </a:defRPr>
            </a:lvl5pPr>
            <a:lvl6pPr marL="19272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3844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28416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298825" indent="-163513" defTabSz="584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algn="ctr" eaLnBrk="0" hangingPunct="0"/>
            <a:r>
              <a:rPr lang="ru-RU" sz="500" b="0">
                <a:solidFill>
                  <a:srgbClr val="000000"/>
                </a:solidFill>
              </a:rPr>
              <a:t>9ПСЧ</a:t>
            </a:r>
          </a:p>
        </p:txBody>
      </p:sp>
      <p:sp>
        <p:nvSpPr>
          <p:cNvPr id="39044" name="Line 413"/>
          <p:cNvSpPr>
            <a:spLocks noChangeShapeType="1"/>
          </p:cNvSpPr>
          <p:nvPr/>
        </p:nvSpPr>
        <p:spPr bwMode="auto">
          <a:xfrm>
            <a:off x="7097738" y="3543300"/>
            <a:ext cx="357187" cy="0"/>
          </a:xfrm>
          <a:prstGeom prst="line">
            <a:avLst/>
          </a:prstGeom>
          <a:noFill/>
          <a:ln w="254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319" tIns="40657" rIns="81319" bIns="40657"/>
          <a:lstStyle/>
          <a:p>
            <a:endParaRPr lang="ru-RU" b="0">
              <a:solidFill>
                <a:srgbClr val="000000"/>
              </a:solidFill>
              <a:latin typeface="Arial"/>
              <a:cs typeface="+mn-cs"/>
            </a:endParaRPr>
          </a:p>
        </p:txBody>
      </p:sp>
      <p:graphicFrame>
        <p:nvGraphicFramePr>
          <p:cNvPr id="39045" name="Group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055820"/>
              </p:ext>
            </p:extLst>
          </p:nvPr>
        </p:nvGraphicFramePr>
        <p:xfrm>
          <a:off x="-15451" y="3435847"/>
          <a:ext cx="9159452" cy="1755712"/>
        </p:xfrm>
        <a:graphic>
          <a:graphicData uri="http://schemas.openxmlformats.org/drawingml/2006/table">
            <a:tbl>
              <a:tblPr/>
              <a:tblGrid>
                <a:gridCol w="5979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31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91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3766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38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45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21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77122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71237">
                <a:tc gridSpan="8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сил и средств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080" marR="65080" marT="24404" marB="2440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90979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629"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№ п/п</a:t>
                      </a:r>
                    </a:p>
                  </a:txBody>
                  <a:tcPr marL="65080" marR="65080" marT="24404" marB="2440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Гарнизон пожарной охраны,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административный округ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gridSpan="6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Состав гарнизона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629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Подразделения ГПС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ГИМС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Силы постоянной готовности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9774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ФПС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ППС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Отделы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Участки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19443"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5080" marR="65080" marT="24404" marB="2440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Омский гарнизон,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Ленинский АО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 ПСЧ 2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 ПСЧ 2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 ПСЧ 2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СПСЧ 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ru-RU" sz="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 ПСЧ 2 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 ПСЧ 2 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 ПСЧ 2 ПСО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СПСЧ</a:t>
                      </a:r>
                    </a:p>
                  </a:txBody>
                  <a:tcPr marL="65080" marR="65080" marT="24404" marB="244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E389">
                        <a:alpha val="7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4305730" y="1143167"/>
            <a:ext cx="2604376" cy="243345"/>
            <a:chOff x="4305727" y="1143166"/>
            <a:chExt cx="2604376" cy="243345"/>
          </a:xfrm>
        </p:grpSpPr>
        <p:sp>
          <p:nvSpPr>
            <p:cNvPr id="39083" name="Rectangle 256"/>
            <p:cNvSpPr>
              <a:spLocks noChangeArrowheads="1"/>
            </p:cNvSpPr>
            <p:nvPr/>
          </p:nvSpPr>
          <p:spPr bwMode="auto">
            <a:xfrm>
              <a:off x="4305727" y="1156721"/>
              <a:ext cx="2604376" cy="229790"/>
            </a:xfrm>
            <a:prstGeom prst="rect">
              <a:avLst/>
            </a:prstGeom>
            <a:solidFill>
              <a:srgbClr val="F1FD7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65087" tIns="32544" rIns="65087" bIns="32544" anchor="ctr"/>
            <a:lstStyle/>
            <a:p>
              <a:pPr algn="ctr" defTabSz="580227"/>
              <a:endParaRPr lang="ru-RU" b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084" name="Text Box 262">
              <a:hlinkClick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479552" y="1143166"/>
              <a:ext cx="2211104" cy="17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0583" tIns="25291" rIns="50583" bIns="25291">
              <a:spAutoFit/>
            </a:bodyPr>
            <a:lstStyle>
              <a:lvl1pPr defTabSz="711200">
                <a:defRPr>
                  <a:solidFill>
                    <a:schemeClr val="tx1"/>
                  </a:solidFill>
                  <a:latin typeface="Arial"/>
                </a:defRPr>
              </a:lvl1pPr>
              <a:lvl2pPr marL="530225" indent="-203200" defTabSz="711200">
                <a:defRPr>
                  <a:solidFill>
                    <a:schemeClr val="tx1"/>
                  </a:solidFill>
                  <a:latin typeface="Arial"/>
                </a:defRPr>
              </a:lvl2pPr>
              <a:lvl3pPr marL="815975" indent="-163513" defTabSz="711200">
                <a:defRPr>
                  <a:solidFill>
                    <a:schemeClr val="tx1"/>
                  </a:solidFill>
                  <a:latin typeface="Arial"/>
                </a:defRPr>
              </a:lvl3pPr>
              <a:lvl4pPr marL="1143000" indent="-163513" defTabSz="711200">
                <a:defRPr>
                  <a:solidFill>
                    <a:schemeClr val="tx1"/>
                  </a:solidFill>
                  <a:latin typeface="Arial"/>
                </a:defRPr>
              </a:lvl4pPr>
              <a:lvl5pPr marL="1470025" indent="-163513" defTabSz="711200">
                <a:defRPr>
                  <a:solidFill>
                    <a:schemeClr val="tx1"/>
                  </a:solidFill>
                  <a:latin typeface="Arial"/>
                </a:defRPr>
              </a:lvl5pPr>
              <a:lvl6pPr marL="1927225" indent="-163513" defTabSz="711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6pPr>
              <a:lvl7pPr marL="2384425" indent="-163513" defTabSz="711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7pPr>
              <a:lvl8pPr marL="2841625" indent="-163513" defTabSz="711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8pPr>
              <a:lvl9pPr marL="3298825" indent="-163513" defTabSz="711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ru-RU" sz="800">
                  <a:solidFill>
                    <a:srgbClr val="000000"/>
                  </a:solidFill>
                </a:rPr>
                <a:t>Ленинский административный округ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7241388" y="956840"/>
            <a:ext cx="1790700" cy="1110854"/>
            <a:chOff x="7241388" y="956840"/>
            <a:chExt cx="1790700" cy="1110854"/>
          </a:xfrm>
        </p:grpSpPr>
        <p:grpSp>
          <p:nvGrpSpPr>
            <p:cNvPr id="39086" name="Группа 462"/>
            <p:cNvGrpSpPr/>
            <p:nvPr/>
          </p:nvGrpSpPr>
          <p:grpSpPr>
            <a:xfrm>
              <a:off x="7241388" y="956840"/>
              <a:ext cx="1790700" cy="1110854"/>
              <a:chOff x="0" y="7529498"/>
              <a:chExt cx="2506545" cy="2071702"/>
            </a:xfrm>
          </p:grpSpPr>
          <p:sp>
            <p:nvSpPr>
              <p:cNvPr id="39087" name="Rectangle 305"/>
              <p:cNvSpPr>
                <a:spLocks noChangeArrowheads="1"/>
              </p:cNvSpPr>
              <p:nvPr/>
            </p:nvSpPr>
            <p:spPr bwMode="auto">
              <a:xfrm>
                <a:off x="0" y="7529498"/>
                <a:ext cx="2506545" cy="20717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86968" tIns="43483" rIns="86968" bIns="43483" anchor="ctr"/>
              <a:lstStyle/>
              <a:p>
                <a:pPr algn="ctr" defTabSz="885165"/>
                <a:endParaRPr lang="ru-RU" sz="170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49" name="Text Box 306"/>
              <p:cNvSpPr txBox="1">
                <a:spLocks noChangeArrowheads="1"/>
              </p:cNvSpPr>
              <p:nvPr/>
            </p:nvSpPr>
            <p:spPr bwMode="auto">
              <a:xfrm>
                <a:off x="143511" y="7657587"/>
                <a:ext cx="2170372" cy="347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6968" tIns="43483" rIns="86968" bIns="43483">
                <a:spAutoFit/>
              </a:bodyPr>
              <a:lstStyle>
                <a:lvl1pPr defTabSz="995363"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 defTabSz="995363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algn="ctr">
                  <a:lnSpc>
                    <a:spcPct val="80000"/>
                  </a:lnSpc>
                </a:pPr>
                <a:r>
                  <a:rPr lang="ru-RU" sz="8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Условные обозначения</a:t>
                </a:r>
              </a:p>
            </p:txBody>
          </p:sp>
          <p:sp>
            <p:nvSpPr>
              <p:cNvPr id="450" name="Text Box 307"/>
              <p:cNvSpPr txBox="1">
                <a:spLocks noChangeArrowheads="1"/>
              </p:cNvSpPr>
              <p:nvPr/>
            </p:nvSpPr>
            <p:spPr bwMode="auto">
              <a:xfrm>
                <a:off x="650718" y="8032574"/>
                <a:ext cx="1773257" cy="393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6968" tIns="43483" rIns="86968" bIns="43483">
                <a:spAutoFit/>
              </a:bodyPr>
              <a:lstStyle>
                <a:lvl1pPr defTabSz="995363"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 defTabSz="995363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ru-RU" sz="5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- федеральная противопожарная служба МЧС России</a:t>
                </a:r>
              </a:p>
            </p:txBody>
          </p:sp>
          <p:sp>
            <p:nvSpPr>
              <p:cNvPr id="451" name="Text Box 309"/>
              <p:cNvSpPr txBox="1">
                <a:spLocks noChangeArrowheads="1"/>
              </p:cNvSpPr>
              <p:nvPr/>
            </p:nvSpPr>
            <p:spPr bwMode="auto">
              <a:xfrm>
                <a:off x="714379" y="8658250"/>
                <a:ext cx="1776310" cy="278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6968" tIns="43483" rIns="86968" bIns="43483">
                <a:spAutoFit/>
              </a:bodyPr>
              <a:lstStyle>
                <a:lvl1pPr defTabSz="995363"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 defTabSz="995363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ru-RU" sz="5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- пожарный катер</a:t>
                </a:r>
              </a:p>
            </p:txBody>
          </p:sp>
          <p:sp>
            <p:nvSpPr>
              <p:cNvPr id="452" name="Text Box 310"/>
              <p:cNvSpPr txBox="1">
                <a:spLocks noChangeArrowheads="1"/>
              </p:cNvSpPr>
              <p:nvPr/>
            </p:nvSpPr>
            <p:spPr bwMode="auto">
              <a:xfrm>
                <a:off x="714379" y="9101132"/>
                <a:ext cx="1776310" cy="278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6968" tIns="43483" rIns="86968" bIns="43483">
                <a:spAutoFit/>
              </a:bodyPr>
              <a:lstStyle>
                <a:lvl1pPr defTabSz="995363">
                  <a:defRPr>
                    <a:solidFill>
                      <a:schemeClr val="tx1"/>
                    </a:solidFill>
                    <a:latin typeface="Arial"/>
                  </a:defRPr>
                </a:lvl1pPr>
                <a:lvl2pPr marL="530225" indent="-203200" defTabSz="995363">
                  <a:defRPr>
                    <a:solidFill>
                      <a:schemeClr val="tx1"/>
                    </a:solidFill>
                    <a:latin typeface="Arial"/>
                  </a:defRPr>
                </a:lvl2pPr>
                <a:lvl3pPr marL="81597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3pPr>
                <a:lvl4pPr marL="1143000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4pPr>
                <a:lvl5pPr marL="1470025" indent="-163513" defTabSz="995363">
                  <a:defRPr>
                    <a:solidFill>
                      <a:schemeClr val="tx1"/>
                    </a:solidFill>
                    <a:latin typeface="Arial"/>
                  </a:defRPr>
                </a:lvl5pPr>
                <a:lvl6pPr marL="19272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6pPr>
                <a:lvl7pPr marL="23844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7pPr>
                <a:lvl8pPr marL="28416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8pPr>
                <a:lvl9pPr marL="3298825" indent="-163513" defTabSz="9953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ru-RU" sz="5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- пожарный поезд</a:t>
                </a:r>
              </a:p>
            </p:txBody>
          </p:sp>
          <p:pic>
            <p:nvPicPr>
              <p:cNvPr id="39092" name="Picture 311" descr="trai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-1320649">
                <a:off x="111453" y="9107849"/>
                <a:ext cx="476611" cy="306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93" name="Picture 31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267" r="11111" b="16602"/>
              <a:stretch>
                <a:fillRect/>
              </a:stretch>
            </p:blipFill>
            <p:spPr bwMode="auto">
              <a:xfrm>
                <a:off x="71438" y="8658252"/>
                <a:ext cx="486371" cy="21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094" name="Freeform 335"/>
              <p:cNvSpPr/>
              <p:nvPr/>
            </p:nvSpPr>
            <p:spPr bwMode="auto">
              <a:xfrm>
                <a:off x="114256" y="8158186"/>
                <a:ext cx="261892" cy="186197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46842 h 159"/>
                  <a:gd name="T4" fmla="*/ 13500 w 291"/>
                  <a:gd name="T5" fmla="*/ 33960 h 159"/>
                  <a:gd name="T6" fmla="*/ 13500 w 291"/>
                  <a:gd name="T7" fmla="*/ 12882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087" tIns="32544" rIns="65087" bIns="32544"/>
              <a:lstStyle/>
              <a:p>
                <a:pPr algn="ctr" defTabSz="580227"/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cxnSp>
          <p:nvCxnSpPr>
            <p:cNvPr id="39095" name="Прямая соединительная линия 446"/>
            <p:cNvCxnSpPr>
              <a:cxnSpLocks noChangeShapeType="1"/>
              <a:stCxn id="39094" idx="0"/>
            </p:cNvCxnSpPr>
            <p:nvPr/>
          </p:nvCxnSpPr>
          <p:spPr bwMode="auto">
            <a:xfrm>
              <a:off x="7323014" y="1293945"/>
              <a:ext cx="1134" cy="191527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</a:ln>
          </p:spPr>
        </p:cxnSp>
      </p:grpSp>
      <p:sp>
        <p:nvSpPr>
          <p:cNvPr id="39098" name="AutoShape 186"/>
          <p:cNvSpPr>
            <a:spLocks noChangeArrowheads="1"/>
          </p:cNvSpPr>
          <p:nvPr/>
        </p:nvSpPr>
        <p:spPr bwMode="auto">
          <a:xfrm>
            <a:off x="4171485" y="2337514"/>
            <a:ext cx="1168930" cy="491290"/>
          </a:xfrm>
          <a:prstGeom prst="wedgeRectCallout">
            <a:avLst>
              <a:gd name="adj1" fmla="val -180815"/>
              <a:gd name="adj2" fmla="val -936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225" tIns="40616" rIns="81225" bIns="40616"/>
          <a:lstStyle/>
          <a:p>
            <a:pPr algn="ctr"/>
            <a:r>
              <a:rPr lang="ru-RU" sz="1000" b="0">
                <a:solidFill>
                  <a:srgbClr val="000000"/>
                </a:solidFill>
                <a:cs typeface="+mn-cs"/>
              </a:rPr>
              <a:t>ЛАО г. Омска</a:t>
            </a:r>
          </a:p>
          <a:p>
            <a:pPr algn="ctr"/>
            <a:r>
              <a:rPr lang="en-US" sz="1000" b="0">
                <a:solidFill>
                  <a:srgbClr val="000000"/>
                </a:solidFill>
                <a:cs typeface="+mn-cs"/>
              </a:rPr>
              <a:t>S=</a:t>
            </a:r>
            <a:r>
              <a:rPr lang="ru-RU" sz="1000" b="0">
                <a:solidFill>
                  <a:srgbClr val="000000"/>
                </a:solidFill>
                <a:cs typeface="+mn-cs"/>
              </a:rPr>
              <a:t>83,3 км</a:t>
            </a:r>
            <a:r>
              <a:rPr lang="ru-RU" sz="1000" b="0" baseline="30000">
                <a:solidFill>
                  <a:srgbClr val="000000"/>
                </a:solidFill>
                <a:cs typeface="+mn-cs"/>
              </a:rPr>
              <a:t>2</a:t>
            </a:r>
            <a:endParaRPr lang="en-US" sz="1000" b="0" baseline="30000">
              <a:solidFill>
                <a:srgbClr val="000000"/>
              </a:solidFill>
              <a:cs typeface="+mn-cs"/>
            </a:endParaRPr>
          </a:p>
          <a:p>
            <a:pPr algn="ctr"/>
            <a:r>
              <a:rPr lang="ru-RU" sz="1000" b="0">
                <a:solidFill>
                  <a:srgbClr val="000000"/>
                </a:solidFill>
                <a:cs typeface="+mn-cs"/>
              </a:rPr>
              <a:t>Население 222 тыс. человек</a:t>
            </a:r>
          </a:p>
        </p:txBody>
      </p:sp>
      <p:sp>
        <p:nvSpPr>
          <p:cNvPr id="39099" name="Text Box 187"/>
          <p:cNvSpPr txBox="1">
            <a:spLocks noChangeArrowheads="1"/>
          </p:cNvSpPr>
          <p:nvPr/>
        </p:nvSpPr>
        <p:spPr bwMode="auto">
          <a:xfrm rot="19571784">
            <a:off x="2889969" y="1365884"/>
            <a:ext cx="339328" cy="17429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158" tIns="40584" rIns="81158" bIns="40584">
            <a:spAutoFit/>
          </a:bodyPr>
          <a:lstStyle/>
          <a:p>
            <a:pPr algn="ctr"/>
            <a:r>
              <a:rPr lang="ru-RU" sz="600">
                <a:solidFill>
                  <a:srgbClr val="000000"/>
                </a:solidFill>
                <a:latin typeface="Arial"/>
                <a:cs typeface="+mn-cs"/>
              </a:rPr>
              <a:t>7 км</a:t>
            </a:r>
          </a:p>
        </p:txBody>
      </p:sp>
      <p:sp>
        <p:nvSpPr>
          <p:cNvPr id="39100" name="Text Box 453"/>
          <p:cNvSpPr txBox="1">
            <a:spLocks noChangeArrowheads="1"/>
          </p:cNvSpPr>
          <p:nvPr/>
        </p:nvSpPr>
        <p:spPr bwMode="auto">
          <a:xfrm>
            <a:off x="0" y="4"/>
            <a:ext cx="9144000" cy="820586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05" tIns="44708" rIns="89405" bIns="44708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ПО ТЕХНОГЕННЫМ ПОЖАРАМ НА ТЕРРИТОРИИ </a:t>
            </a:r>
            <a:r>
              <a:rPr lang="ru-RU" smtClean="0">
                <a:latin typeface="Times New Roman" pitchFamily="18" charset="0"/>
              </a:rPr>
              <a:t> ЛАО </a:t>
            </a:r>
            <a:r>
              <a:rPr lang="ru-RU">
                <a:latin typeface="Times New Roman" pitchFamily="18" charset="0"/>
              </a:rPr>
              <a:t>Г. ОМСКА</a:t>
            </a:r>
          </a:p>
          <a:p>
            <a:r>
              <a:rPr lang="ru-RU" smtClean="0">
                <a:latin typeface="Times New Roman" pitchFamily="18" charset="0"/>
              </a:rPr>
              <a:t>ОМСКОЙ ОБЛАСТИ (на 14 июля 2024 г.)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152" name="TextBox 181"/>
          <p:cNvPicPr>
            <a:picLocks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-17554" y="2828867"/>
            <a:ext cx="9179121" cy="58653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" name="Text Box 10"/>
          <p:cNvSpPr txBox="1">
            <a:spLocks noChangeArrowheads="1"/>
          </p:cNvSpPr>
          <p:nvPr/>
        </p:nvSpPr>
        <p:spPr bwMode="auto">
          <a:xfrm>
            <a:off x="33028" y="2860474"/>
            <a:ext cx="9077973" cy="5658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7380" tIns="28706" rIns="57380" bIns="28706">
            <a:spAutoFit/>
          </a:bodyPr>
          <a:lstStyle/>
          <a:p>
            <a:pPr algn="just" defTabSz="577771"/>
            <a:r>
              <a:rPr lang="ru-RU" sz="900">
                <a:solidFill>
                  <a:schemeClr val="tx1"/>
                </a:solidFill>
                <a:latin typeface="Arial"/>
              </a:rPr>
              <a:t>          </a:t>
            </a:r>
            <a:r>
              <a:rPr lang="ru-RU" sz="800">
                <a:solidFill>
                  <a:schemeClr val="tx1"/>
                </a:solidFill>
              </a:rPr>
              <a:t>Для эвакуации населения округа при возникновении техногенных пожаров привлекаются силы и средства в соответствии с решениями  областной, городской или окружной </a:t>
            </a:r>
            <a:r>
              <a:rPr lang="ru-RU" sz="800">
                <a:solidFill>
                  <a:srgbClr val="000000"/>
                </a:solidFill>
              </a:rPr>
              <a:t>эвакуационной комиссии</a:t>
            </a:r>
            <a:r>
              <a:rPr lang="ru-RU" sz="800">
                <a:solidFill>
                  <a:schemeClr val="tx1"/>
                </a:solidFill>
              </a:rPr>
              <a:t>.</a:t>
            </a:r>
          </a:p>
          <a:p>
            <a:pPr algn="just" defTabSz="577771"/>
            <a:r>
              <a:rPr lang="ru-RU" sz="800">
                <a:solidFill>
                  <a:schemeClr val="tx1"/>
                </a:solidFill>
              </a:rPr>
              <a:t>             Маршруты эвакуации населения округа выбираются исходя из сложившейся обстановки.</a:t>
            </a:r>
          </a:p>
          <a:p>
            <a:pPr algn="just" defTabSz="577771"/>
            <a:r>
              <a:rPr lang="ru-RU" sz="800">
                <a:solidFill>
                  <a:schemeClr val="tx1"/>
                </a:solidFill>
              </a:rPr>
              <a:t>             Эвакуируемое население размещается в местах, определенных в соответствии с решениями областной, городской или окружной </a:t>
            </a:r>
            <a:r>
              <a:rPr lang="ru-RU" sz="800">
                <a:solidFill>
                  <a:srgbClr val="000000"/>
                </a:solidFill>
              </a:rPr>
              <a:t>эвакуационной комиссии</a:t>
            </a:r>
            <a:r>
              <a:rPr lang="ru-RU" sz="80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379224" y="1503892"/>
            <a:ext cx="187961" cy="117372"/>
            <a:chOff x="3379191" y="1503892"/>
            <a:chExt cx="187961" cy="117372"/>
          </a:xfrm>
        </p:grpSpPr>
        <p:sp>
          <p:nvSpPr>
            <p:cNvPr id="155" name="Freeform 185"/>
            <p:cNvSpPr>
              <a:spLocks noChangeArrowheads="1"/>
            </p:cNvSpPr>
            <p:nvPr/>
          </p:nvSpPr>
          <p:spPr bwMode="auto">
            <a:xfrm>
              <a:off x="3429538" y="1521796"/>
              <a:ext cx="83911" cy="56696"/>
            </a:xfrm>
            <a:custGeom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w 20000"/>
                <a:gd name="T105" fmla="*/ 0 h 200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00"/>
                <a:gd name="T160" fmla="*/ 0 h 20000"/>
                <a:gd name="T161" fmla="*/ 20000 w 20000"/>
                <a:gd name="T162" fmla="*/ 20000 h 20000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00" h="20000">
                  <a:moveTo>
                    <a:pt x="4224" y="19380"/>
                  </a:moveTo>
                  <a:lnTo>
                    <a:pt x="4112" y="19638"/>
                  </a:lnTo>
                  <a:lnTo>
                    <a:pt x="3972" y="19638"/>
                  </a:lnTo>
                  <a:lnTo>
                    <a:pt x="3497" y="19380"/>
                  </a:lnTo>
                  <a:lnTo>
                    <a:pt x="3301" y="19380"/>
                  </a:lnTo>
                  <a:lnTo>
                    <a:pt x="2909" y="19018"/>
                  </a:lnTo>
                  <a:lnTo>
                    <a:pt x="2685" y="19018"/>
                  </a:lnTo>
                  <a:lnTo>
                    <a:pt x="2685" y="18760"/>
                  </a:lnTo>
                  <a:lnTo>
                    <a:pt x="2545" y="18398"/>
                  </a:lnTo>
                  <a:lnTo>
                    <a:pt x="2294" y="18398"/>
                  </a:lnTo>
                  <a:lnTo>
                    <a:pt x="2294" y="18140"/>
                  </a:lnTo>
                  <a:lnTo>
                    <a:pt x="1790" y="17829"/>
                  </a:lnTo>
                  <a:lnTo>
                    <a:pt x="1483" y="17209"/>
                  </a:lnTo>
                  <a:lnTo>
                    <a:pt x="1007" y="16951"/>
                  </a:lnTo>
                  <a:lnTo>
                    <a:pt x="867" y="16589"/>
                  </a:lnTo>
                  <a:lnTo>
                    <a:pt x="867" y="16021"/>
                  </a:lnTo>
                  <a:lnTo>
                    <a:pt x="671" y="15659"/>
                  </a:lnTo>
                  <a:lnTo>
                    <a:pt x="671" y="15401"/>
                  </a:lnTo>
                  <a:lnTo>
                    <a:pt x="420" y="15039"/>
                  </a:lnTo>
                  <a:lnTo>
                    <a:pt x="140" y="14470"/>
                  </a:lnTo>
                  <a:lnTo>
                    <a:pt x="0" y="14212"/>
                  </a:lnTo>
                  <a:lnTo>
                    <a:pt x="0" y="9561"/>
                  </a:lnTo>
                  <a:lnTo>
                    <a:pt x="140" y="9199"/>
                  </a:lnTo>
                  <a:lnTo>
                    <a:pt x="140" y="8372"/>
                  </a:lnTo>
                  <a:lnTo>
                    <a:pt x="420" y="8010"/>
                  </a:lnTo>
                  <a:lnTo>
                    <a:pt x="420" y="7649"/>
                  </a:lnTo>
                  <a:lnTo>
                    <a:pt x="671" y="7132"/>
                  </a:lnTo>
                  <a:lnTo>
                    <a:pt x="671" y="6098"/>
                  </a:lnTo>
                  <a:lnTo>
                    <a:pt x="867" y="6098"/>
                  </a:lnTo>
                  <a:lnTo>
                    <a:pt x="867" y="4651"/>
                  </a:lnTo>
                  <a:lnTo>
                    <a:pt x="1007" y="4289"/>
                  </a:lnTo>
                  <a:lnTo>
                    <a:pt x="1231" y="3721"/>
                  </a:lnTo>
                  <a:lnTo>
                    <a:pt x="2098" y="2481"/>
                  </a:lnTo>
                  <a:lnTo>
                    <a:pt x="2294" y="2481"/>
                  </a:lnTo>
                  <a:lnTo>
                    <a:pt x="2294" y="2222"/>
                  </a:lnTo>
                  <a:lnTo>
                    <a:pt x="2545" y="1912"/>
                  </a:lnTo>
                  <a:lnTo>
                    <a:pt x="2685" y="1912"/>
                  </a:lnTo>
                  <a:lnTo>
                    <a:pt x="2909" y="1189"/>
                  </a:lnTo>
                  <a:lnTo>
                    <a:pt x="3105" y="1189"/>
                  </a:lnTo>
                  <a:lnTo>
                    <a:pt x="3105" y="930"/>
                  </a:lnTo>
                  <a:lnTo>
                    <a:pt x="3301" y="930"/>
                  </a:lnTo>
                  <a:lnTo>
                    <a:pt x="3301" y="672"/>
                  </a:lnTo>
                  <a:lnTo>
                    <a:pt x="3497" y="672"/>
                  </a:lnTo>
                  <a:lnTo>
                    <a:pt x="3497" y="362"/>
                  </a:lnTo>
                  <a:lnTo>
                    <a:pt x="3748" y="362"/>
                  </a:lnTo>
                  <a:lnTo>
                    <a:pt x="3748" y="930"/>
                  </a:lnTo>
                  <a:lnTo>
                    <a:pt x="3497" y="1189"/>
                  </a:lnTo>
                  <a:lnTo>
                    <a:pt x="3497" y="2481"/>
                  </a:lnTo>
                  <a:lnTo>
                    <a:pt x="3301" y="2481"/>
                  </a:lnTo>
                  <a:lnTo>
                    <a:pt x="3301" y="6822"/>
                  </a:lnTo>
                  <a:lnTo>
                    <a:pt x="3497" y="7132"/>
                  </a:lnTo>
                  <a:lnTo>
                    <a:pt x="3497" y="7390"/>
                  </a:lnTo>
                  <a:lnTo>
                    <a:pt x="3748" y="7390"/>
                  </a:lnTo>
                  <a:lnTo>
                    <a:pt x="3748" y="7649"/>
                  </a:lnTo>
                  <a:lnTo>
                    <a:pt x="3972" y="7649"/>
                  </a:lnTo>
                  <a:lnTo>
                    <a:pt x="3972" y="8372"/>
                  </a:lnTo>
                  <a:lnTo>
                    <a:pt x="4364" y="8372"/>
                  </a:lnTo>
                  <a:lnTo>
                    <a:pt x="4364" y="8010"/>
                  </a:lnTo>
                  <a:lnTo>
                    <a:pt x="4783" y="8010"/>
                  </a:lnTo>
                  <a:lnTo>
                    <a:pt x="4979" y="7649"/>
                  </a:lnTo>
                  <a:lnTo>
                    <a:pt x="5147" y="7390"/>
                  </a:lnTo>
                  <a:lnTo>
                    <a:pt x="5790" y="7390"/>
                  </a:lnTo>
                  <a:lnTo>
                    <a:pt x="5790" y="7132"/>
                  </a:lnTo>
                  <a:lnTo>
                    <a:pt x="6042" y="6822"/>
                  </a:lnTo>
                  <a:lnTo>
                    <a:pt x="6462" y="6460"/>
                  </a:lnTo>
                  <a:lnTo>
                    <a:pt x="6657" y="6098"/>
                  </a:lnTo>
                  <a:lnTo>
                    <a:pt x="6657" y="5840"/>
                  </a:lnTo>
                  <a:lnTo>
                    <a:pt x="6825" y="5840"/>
                  </a:lnTo>
                  <a:lnTo>
                    <a:pt x="6825" y="4910"/>
                  </a:lnTo>
                  <a:lnTo>
                    <a:pt x="7105" y="4910"/>
                  </a:lnTo>
                  <a:lnTo>
                    <a:pt x="7273" y="4651"/>
                  </a:lnTo>
                  <a:lnTo>
                    <a:pt x="7273" y="3101"/>
                  </a:lnTo>
                  <a:lnTo>
                    <a:pt x="7105" y="3101"/>
                  </a:lnTo>
                  <a:lnTo>
                    <a:pt x="7105" y="2481"/>
                  </a:lnTo>
                  <a:lnTo>
                    <a:pt x="6825" y="2222"/>
                  </a:lnTo>
                  <a:lnTo>
                    <a:pt x="6825" y="1550"/>
                  </a:lnTo>
                  <a:lnTo>
                    <a:pt x="6657" y="1189"/>
                  </a:lnTo>
                  <a:lnTo>
                    <a:pt x="6657" y="672"/>
                  </a:lnTo>
                  <a:lnTo>
                    <a:pt x="6462" y="362"/>
                  </a:lnTo>
                  <a:lnTo>
                    <a:pt x="6462" y="0"/>
                  </a:lnTo>
                  <a:lnTo>
                    <a:pt x="7413" y="0"/>
                  </a:lnTo>
                  <a:lnTo>
                    <a:pt x="7664" y="362"/>
                  </a:lnTo>
                  <a:lnTo>
                    <a:pt x="8336" y="362"/>
                  </a:lnTo>
                  <a:lnTo>
                    <a:pt x="8476" y="672"/>
                  </a:lnTo>
                  <a:lnTo>
                    <a:pt x="9343" y="672"/>
                  </a:lnTo>
                  <a:lnTo>
                    <a:pt x="9343" y="930"/>
                  </a:lnTo>
                  <a:lnTo>
                    <a:pt x="9706" y="930"/>
                  </a:lnTo>
                  <a:lnTo>
                    <a:pt x="9706" y="1189"/>
                  </a:lnTo>
                  <a:lnTo>
                    <a:pt x="10154" y="1189"/>
                  </a:lnTo>
                  <a:lnTo>
                    <a:pt x="10154" y="1550"/>
                  </a:lnTo>
                  <a:lnTo>
                    <a:pt x="10434" y="1550"/>
                  </a:lnTo>
                  <a:lnTo>
                    <a:pt x="10629" y="1912"/>
                  </a:lnTo>
                  <a:lnTo>
                    <a:pt x="10629" y="2222"/>
                  </a:lnTo>
                  <a:lnTo>
                    <a:pt x="10881" y="2222"/>
                  </a:lnTo>
                  <a:lnTo>
                    <a:pt x="10881" y="2739"/>
                  </a:lnTo>
                  <a:lnTo>
                    <a:pt x="11021" y="2739"/>
                  </a:lnTo>
                  <a:lnTo>
                    <a:pt x="11021" y="3463"/>
                  </a:lnTo>
                  <a:lnTo>
                    <a:pt x="11245" y="3463"/>
                  </a:lnTo>
                  <a:lnTo>
                    <a:pt x="11245" y="3721"/>
                  </a:lnTo>
                  <a:lnTo>
                    <a:pt x="11497" y="4031"/>
                  </a:lnTo>
                  <a:lnTo>
                    <a:pt x="11497" y="4651"/>
                  </a:lnTo>
                  <a:lnTo>
                    <a:pt x="11692" y="4910"/>
                  </a:lnTo>
                  <a:lnTo>
                    <a:pt x="11692" y="8630"/>
                  </a:lnTo>
                  <a:lnTo>
                    <a:pt x="11692" y="8010"/>
                  </a:lnTo>
                  <a:lnTo>
                    <a:pt x="11832" y="8010"/>
                  </a:lnTo>
                  <a:lnTo>
                    <a:pt x="12112" y="7649"/>
                  </a:lnTo>
                  <a:lnTo>
                    <a:pt x="12252" y="7649"/>
                  </a:lnTo>
                  <a:lnTo>
                    <a:pt x="12252" y="7390"/>
                  </a:lnTo>
                  <a:lnTo>
                    <a:pt x="12559" y="7390"/>
                  </a:lnTo>
                  <a:lnTo>
                    <a:pt x="12559" y="7132"/>
                  </a:lnTo>
                  <a:lnTo>
                    <a:pt x="12699" y="7132"/>
                  </a:lnTo>
                  <a:lnTo>
                    <a:pt x="12699" y="6822"/>
                  </a:lnTo>
                  <a:lnTo>
                    <a:pt x="12923" y="6460"/>
                  </a:lnTo>
                  <a:lnTo>
                    <a:pt x="13175" y="6098"/>
                  </a:lnTo>
                  <a:lnTo>
                    <a:pt x="13175" y="5581"/>
                  </a:lnTo>
                  <a:lnTo>
                    <a:pt x="13371" y="5581"/>
                  </a:lnTo>
                  <a:lnTo>
                    <a:pt x="13371" y="4651"/>
                  </a:lnTo>
                  <a:lnTo>
                    <a:pt x="13510" y="4289"/>
                  </a:lnTo>
                  <a:lnTo>
                    <a:pt x="13510" y="3721"/>
                  </a:lnTo>
                  <a:lnTo>
                    <a:pt x="13371" y="3463"/>
                  </a:lnTo>
                  <a:lnTo>
                    <a:pt x="13371" y="2481"/>
                  </a:lnTo>
                  <a:lnTo>
                    <a:pt x="13175" y="2481"/>
                  </a:lnTo>
                  <a:lnTo>
                    <a:pt x="13175" y="1550"/>
                  </a:lnTo>
                  <a:lnTo>
                    <a:pt x="12923" y="1550"/>
                  </a:lnTo>
                  <a:lnTo>
                    <a:pt x="12923" y="1189"/>
                  </a:lnTo>
                  <a:lnTo>
                    <a:pt x="13371" y="1189"/>
                  </a:lnTo>
                  <a:lnTo>
                    <a:pt x="13371" y="1550"/>
                  </a:lnTo>
                  <a:lnTo>
                    <a:pt x="13762" y="1550"/>
                  </a:lnTo>
                  <a:lnTo>
                    <a:pt x="13930" y="1912"/>
                  </a:lnTo>
                  <a:lnTo>
                    <a:pt x="14322" y="1912"/>
                  </a:lnTo>
                  <a:lnTo>
                    <a:pt x="14322" y="2222"/>
                  </a:lnTo>
                  <a:lnTo>
                    <a:pt x="14601" y="2222"/>
                  </a:lnTo>
                  <a:lnTo>
                    <a:pt x="14853" y="2481"/>
                  </a:lnTo>
                  <a:lnTo>
                    <a:pt x="15049" y="2481"/>
                  </a:lnTo>
                  <a:lnTo>
                    <a:pt x="15049" y="2739"/>
                  </a:lnTo>
                  <a:lnTo>
                    <a:pt x="15161" y="3101"/>
                  </a:lnTo>
                  <a:lnTo>
                    <a:pt x="15161" y="3463"/>
                  </a:lnTo>
                  <a:lnTo>
                    <a:pt x="15441" y="3463"/>
                  </a:lnTo>
                  <a:lnTo>
                    <a:pt x="15664" y="3721"/>
                  </a:lnTo>
                  <a:lnTo>
                    <a:pt x="15664" y="4031"/>
                  </a:lnTo>
                  <a:lnTo>
                    <a:pt x="15804" y="4289"/>
                  </a:lnTo>
                  <a:lnTo>
                    <a:pt x="15804" y="4651"/>
                  </a:lnTo>
                  <a:lnTo>
                    <a:pt x="16000" y="4651"/>
                  </a:lnTo>
                  <a:lnTo>
                    <a:pt x="16000" y="5840"/>
                  </a:lnTo>
                  <a:lnTo>
                    <a:pt x="16224" y="6098"/>
                  </a:lnTo>
                  <a:lnTo>
                    <a:pt x="16224" y="6822"/>
                  </a:lnTo>
                  <a:lnTo>
                    <a:pt x="16476" y="7132"/>
                  </a:lnTo>
                  <a:lnTo>
                    <a:pt x="16476" y="8372"/>
                  </a:lnTo>
                  <a:lnTo>
                    <a:pt x="16476" y="7649"/>
                  </a:lnTo>
                  <a:lnTo>
                    <a:pt x="16671" y="7649"/>
                  </a:lnTo>
                  <a:lnTo>
                    <a:pt x="16671" y="7390"/>
                  </a:lnTo>
                  <a:lnTo>
                    <a:pt x="16839" y="7390"/>
                  </a:lnTo>
                  <a:lnTo>
                    <a:pt x="17119" y="7132"/>
                  </a:lnTo>
                  <a:lnTo>
                    <a:pt x="17343" y="7132"/>
                  </a:lnTo>
                  <a:lnTo>
                    <a:pt x="17343" y="6822"/>
                  </a:lnTo>
                  <a:lnTo>
                    <a:pt x="17678" y="6822"/>
                  </a:lnTo>
                  <a:lnTo>
                    <a:pt x="17678" y="6460"/>
                  </a:lnTo>
                  <a:lnTo>
                    <a:pt x="17902" y="6460"/>
                  </a:lnTo>
                  <a:lnTo>
                    <a:pt x="18154" y="6098"/>
                  </a:lnTo>
                  <a:lnTo>
                    <a:pt x="18154" y="5840"/>
                  </a:lnTo>
                  <a:lnTo>
                    <a:pt x="18490" y="5271"/>
                  </a:lnTo>
                  <a:lnTo>
                    <a:pt x="18965" y="4910"/>
                  </a:lnTo>
                  <a:lnTo>
                    <a:pt x="18965" y="4651"/>
                  </a:lnTo>
                  <a:lnTo>
                    <a:pt x="19161" y="4651"/>
                  </a:lnTo>
                  <a:lnTo>
                    <a:pt x="19161" y="3101"/>
                  </a:lnTo>
                  <a:lnTo>
                    <a:pt x="19357" y="3101"/>
                  </a:lnTo>
                  <a:lnTo>
                    <a:pt x="19357" y="3463"/>
                  </a:lnTo>
                  <a:lnTo>
                    <a:pt x="19608" y="3463"/>
                  </a:lnTo>
                  <a:lnTo>
                    <a:pt x="19608" y="3721"/>
                  </a:lnTo>
                  <a:lnTo>
                    <a:pt x="19720" y="3721"/>
                  </a:lnTo>
                  <a:lnTo>
                    <a:pt x="19720" y="5581"/>
                  </a:lnTo>
                  <a:lnTo>
                    <a:pt x="19972" y="5840"/>
                  </a:lnTo>
                  <a:lnTo>
                    <a:pt x="19972" y="11421"/>
                  </a:lnTo>
                  <a:lnTo>
                    <a:pt x="19720" y="11680"/>
                  </a:lnTo>
                  <a:lnTo>
                    <a:pt x="19720" y="12403"/>
                  </a:lnTo>
                  <a:lnTo>
                    <a:pt x="19608" y="12661"/>
                  </a:lnTo>
                  <a:lnTo>
                    <a:pt x="19608" y="12920"/>
                  </a:lnTo>
                  <a:lnTo>
                    <a:pt x="19357" y="12920"/>
                  </a:lnTo>
                  <a:lnTo>
                    <a:pt x="19357" y="13592"/>
                  </a:lnTo>
                  <a:lnTo>
                    <a:pt x="19161" y="13850"/>
                  </a:lnTo>
                  <a:lnTo>
                    <a:pt x="19161" y="14212"/>
                  </a:lnTo>
                  <a:lnTo>
                    <a:pt x="18965" y="14212"/>
                  </a:lnTo>
                  <a:lnTo>
                    <a:pt x="18965" y="14470"/>
                  </a:lnTo>
                  <a:lnTo>
                    <a:pt x="18797" y="14470"/>
                  </a:lnTo>
                  <a:lnTo>
                    <a:pt x="18490" y="15039"/>
                  </a:lnTo>
                  <a:lnTo>
                    <a:pt x="18350" y="15401"/>
                  </a:lnTo>
                  <a:lnTo>
                    <a:pt x="18350" y="15659"/>
                  </a:lnTo>
                  <a:lnTo>
                    <a:pt x="17902" y="16021"/>
                  </a:lnTo>
                  <a:lnTo>
                    <a:pt x="17483" y="16589"/>
                  </a:lnTo>
                  <a:lnTo>
                    <a:pt x="17343" y="16589"/>
                  </a:lnTo>
                  <a:lnTo>
                    <a:pt x="17343" y="16951"/>
                  </a:lnTo>
                  <a:lnTo>
                    <a:pt x="17119" y="17209"/>
                  </a:lnTo>
                  <a:lnTo>
                    <a:pt x="16671" y="17209"/>
                  </a:lnTo>
                  <a:lnTo>
                    <a:pt x="16671" y="17571"/>
                  </a:lnTo>
                  <a:lnTo>
                    <a:pt x="16476" y="17571"/>
                  </a:lnTo>
                  <a:lnTo>
                    <a:pt x="16224" y="17829"/>
                  </a:lnTo>
                  <a:lnTo>
                    <a:pt x="15804" y="17829"/>
                  </a:lnTo>
                  <a:lnTo>
                    <a:pt x="15664" y="18140"/>
                  </a:lnTo>
                  <a:lnTo>
                    <a:pt x="13930" y="18140"/>
                  </a:lnTo>
                  <a:lnTo>
                    <a:pt x="13762" y="18398"/>
                  </a:lnTo>
                  <a:lnTo>
                    <a:pt x="12699" y="18398"/>
                  </a:lnTo>
                  <a:lnTo>
                    <a:pt x="12559" y="18760"/>
                  </a:lnTo>
                  <a:lnTo>
                    <a:pt x="12112" y="18760"/>
                  </a:lnTo>
                  <a:lnTo>
                    <a:pt x="12112" y="19018"/>
                  </a:lnTo>
                  <a:lnTo>
                    <a:pt x="11692" y="19018"/>
                  </a:lnTo>
                  <a:lnTo>
                    <a:pt x="11692" y="19380"/>
                  </a:lnTo>
                  <a:lnTo>
                    <a:pt x="11021" y="19380"/>
                  </a:lnTo>
                  <a:lnTo>
                    <a:pt x="10881" y="19638"/>
                  </a:lnTo>
                  <a:lnTo>
                    <a:pt x="9343" y="19638"/>
                  </a:lnTo>
                  <a:lnTo>
                    <a:pt x="9343" y="19948"/>
                  </a:lnTo>
                  <a:lnTo>
                    <a:pt x="7413" y="19948"/>
                  </a:lnTo>
                  <a:lnTo>
                    <a:pt x="7273" y="19638"/>
                  </a:lnTo>
                  <a:lnTo>
                    <a:pt x="7105" y="19638"/>
                  </a:lnTo>
                  <a:lnTo>
                    <a:pt x="4224" y="193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 wrap="none" lIns="110478" tIns="55239" rIns="110478" bIns="55239" anchor="ctr"/>
            <a:lstStyle/>
            <a:p>
              <a:endParaRPr lang="ru-RU"/>
            </a:p>
          </p:txBody>
        </p:sp>
        <p:sp>
          <p:nvSpPr>
            <p:cNvPr id="156" name="Oval 186"/>
            <p:cNvSpPr>
              <a:spLocks noChangeArrowheads="1"/>
            </p:cNvSpPr>
            <p:nvPr/>
          </p:nvSpPr>
          <p:spPr bwMode="auto">
            <a:xfrm>
              <a:off x="3406043" y="1559594"/>
              <a:ext cx="134258" cy="45755"/>
            </a:xfrm>
            <a:prstGeom prst="ellipse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chemeClr val="tx1"/>
                </a:solidFill>
              </a:endParaRPr>
            </a:p>
          </p:txBody>
        </p:sp>
        <p:sp>
          <p:nvSpPr>
            <p:cNvPr id="157" name="Rectangle 187"/>
            <p:cNvSpPr>
              <a:spLocks noChangeArrowheads="1"/>
            </p:cNvSpPr>
            <p:nvPr/>
          </p:nvSpPr>
          <p:spPr bwMode="auto">
            <a:xfrm>
              <a:off x="3379191" y="1503892"/>
              <a:ext cx="187961" cy="117372"/>
            </a:xfrm>
            <a:prstGeom prst="rect">
              <a:avLst/>
            </a:prstGeom>
            <a:noFill/>
            <a:ln w="25560">
              <a:solidFill>
                <a:srgbClr val="FF0000"/>
              </a:solidFill>
              <a:miter lim="800000"/>
            </a:ln>
          </p:spPr>
          <p:txBody>
            <a:bodyPr wrap="none" lIns="90875" tIns="45424" rIns="90875" bIns="45424" anchor="ctr"/>
            <a:lstStyle/>
            <a:p>
              <a:pPr algn="ctr"/>
              <a:endParaRPr lang="ru-RU" sz="120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5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566443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60" name="Picture 403" descr="tra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279352">
            <a:off x="3182749" y="1614346"/>
            <a:ext cx="404498" cy="31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75369" y="1958479"/>
            <a:ext cx="532557" cy="340121"/>
            <a:chOff x="5075358" y="1958452"/>
            <a:chExt cx="532557" cy="340121"/>
          </a:xfrm>
        </p:grpSpPr>
        <p:grpSp>
          <p:nvGrpSpPr>
            <p:cNvPr id="172" name="Group 405"/>
            <p:cNvGrpSpPr/>
            <p:nvPr/>
          </p:nvGrpSpPr>
          <p:grpSpPr>
            <a:xfrm>
              <a:off x="5155974" y="1964930"/>
              <a:ext cx="451941" cy="333643"/>
              <a:chOff x="500" y="5636"/>
              <a:chExt cx="317" cy="318"/>
            </a:xfrm>
          </p:grpSpPr>
          <p:grpSp>
            <p:nvGrpSpPr>
              <p:cNvPr id="174" name="Group 406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176" name="Line 407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7" name="Line 40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8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9" name="Line 410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5" name="Freeform 411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73" name="Text Box 412"/>
            <p:cNvSpPr txBox="1">
              <a:spLocks noChangeArrowheads="1"/>
            </p:cNvSpPr>
            <p:nvPr/>
          </p:nvSpPr>
          <p:spPr bwMode="auto">
            <a:xfrm>
              <a:off x="5075358" y="1958452"/>
              <a:ext cx="530114" cy="20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551" tIns="40775" rIns="81551" bIns="40775">
              <a:spAutoFit/>
            </a:bodyPr>
            <a:lstStyle>
              <a:lvl1pPr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ru-RU" altLang="ru-RU" sz="800"/>
                <a:t>СПСЧ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93785" y="1414133"/>
            <a:ext cx="532557" cy="340121"/>
            <a:chOff x="2293773" y="1414106"/>
            <a:chExt cx="532557" cy="340121"/>
          </a:xfrm>
        </p:grpSpPr>
        <p:grpSp>
          <p:nvGrpSpPr>
            <p:cNvPr id="181" name="Group 405"/>
            <p:cNvGrpSpPr/>
            <p:nvPr/>
          </p:nvGrpSpPr>
          <p:grpSpPr>
            <a:xfrm>
              <a:off x="2374389" y="1420584"/>
              <a:ext cx="451941" cy="333643"/>
              <a:chOff x="500" y="5636"/>
              <a:chExt cx="317" cy="318"/>
            </a:xfrm>
          </p:grpSpPr>
          <p:grpSp>
            <p:nvGrpSpPr>
              <p:cNvPr id="183" name="Group 406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185" name="Line 407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6" name="Line 40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7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8" name="Line 410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4" name="Freeform 411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82" name="Text Box 412"/>
            <p:cNvSpPr txBox="1">
              <a:spLocks noChangeArrowheads="1"/>
            </p:cNvSpPr>
            <p:nvPr/>
          </p:nvSpPr>
          <p:spPr bwMode="auto">
            <a:xfrm>
              <a:off x="2293773" y="1414106"/>
              <a:ext cx="530114" cy="20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551" tIns="40775" rIns="81551" bIns="40775">
              <a:spAutoFit/>
            </a:bodyPr>
            <a:lstStyle>
              <a:lvl1pPr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ru-RU" altLang="ru-RU" sz="800"/>
                <a:t>3 ПСЧ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163263" y="1900176"/>
            <a:ext cx="532557" cy="340121"/>
            <a:chOff x="3163259" y="1900149"/>
            <a:chExt cx="532557" cy="340121"/>
          </a:xfrm>
        </p:grpSpPr>
        <p:grpSp>
          <p:nvGrpSpPr>
            <p:cNvPr id="190" name="Group 405"/>
            <p:cNvGrpSpPr/>
            <p:nvPr/>
          </p:nvGrpSpPr>
          <p:grpSpPr>
            <a:xfrm>
              <a:off x="3243875" y="1906627"/>
              <a:ext cx="451941" cy="333643"/>
              <a:chOff x="500" y="5636"/>
              <a:chExt cx="317" cy="318"/>
            </a:xfrm>
          </p:grpSpPr>
          <p:grpSp>
            <p:nvGrpSpPr>
              <p:cNvPr id="192" name="Group 406"/>
              <p:cNvGrpSpPr/>
              <p:nvPr/>
            </p:nvGrpSpPr>
            <p:grpSpPr>
              <a:xfrm>
                <a:off x="500" y="5636"/>
                <a:ext cx="317" cy="318"/>
                <a:chOff x="3168" y="192"/>
                <a:chExt cx="528" cy="672"/>
              </a:xfrm>
            </p:grpSpPr>
            <p:sp>
              <p:nvSpPr>
                <p:cNvPr id="194" name="Line 407"/>
                <p:cNvSpPr>
                  <a:spLocks noChangeShapeType="1"/>
                </p:cNvSpPr>
                <p:nvPr/>
              </p:nvSpPr>
              <p:spPr bwMode="auto">
                <a:xfrm flipH="1"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95" name="Line 40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96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97" name="Line 410"/>
                <p:cNvSpPr>
                  <a:spLocks noChangeShapeType="1"/>
                </p:cNvSpPr>
                <p:nvPr/>
              </p:nvSpPr>
              <p:spPr bwMode="auto">
                <a:xfrm flipH="1"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3" name="Freeform 411"/>
              <p:cNvSpPr/>
              <p:nvPr/>
            </p:nvSpPr>
            <p:spPr bwMode="auto">
              <a:xfrm>
                <a:off x="510" y="5649"/>
                <a:ext cx="291" cy="159"/>
              </a:xfrm>
              <a:custGeom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91 w 291"/>
                  <a:gd name="T5" fmla="*/ 114 h 159"/>
                  <a:gd name="T6" fmla="*/ 29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91" name="Text Box 412"/>
            <p:cNvSpPr txBox="1">
              <a:spLocks noChangeArrowheads="1"/>
            </p:cNvSpPr>
            <p:nvPr/>
          </p:nvSpPr>
          <p:spPr bwMode="auto">
            <a:xfrm>
              <a:off x="3163259" y="1900149"/>
              <a:ext cx="530114" cy="20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551" tIns="40775" rIns="81551" bIns="40775">
              <a:spAutoFit/>
            </a:bodyPr>
            <a:lstStyle>
              <a:lvl1pPr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ctr" defTabSz="817563" eaLnBrk="0" hangingPunct="0">
                <a:defRPr sz="25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1756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ru-RU" altLang="ru-RU" sz="800"/>
                <a:t>30 ПСЧ</a:t>
              </a:r>
            </a:p>
          </p:txBody>
        </p:sp>
      </p:grpSp>
      <p:pic>
        <p:nvPicPr>
          <p:cNvPr id="198" name="Picture 14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53281" y="1399327"/>
            <a:ext cx="312857" cy="17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6" name="Group 3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390569"/>
              </p:ext>
            </p:extLst>
          </p:nvPr>
        </p:nvGraphicFramePr>
        <p:xfrm>
          <a:off x="90507" y="930994"/>
          <a:ext cx="1876179" cy="1869750"/>
        </p:xfrm>
        <a:graphic>
          <a:graphicData uri="http://schemas.openxmlformats.org/drawingml/2006/table">
            <a:tbl>
              <a:tblPr/>
              <a:tblGrid>
                <a:gridCol w="9053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83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24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2538">
                <a:tc gridSpan="3"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Силы и средства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л/с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техника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845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 МЧС России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УМВД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ТЦМК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845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Газовая служба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ЖКХ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Водоканал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прокуратура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РЭС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25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69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79977" marR="79977" marT="28311" marB="283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3597014" y="820591"/>
            <a:ext cx="398957" cy="363140"/>
            <a:chOff x="3596979" y="820590"/>
            <a:chExt cx="398957" cy="363140"/>
          </a:xfrm>
        </p:grpSpPr>
        <p:grpSp>
          <p:nvGrpSpPr>
            <p:cNvPr id="88" name="Group 158"/>
            <p:cNvGrpSpPr/>
            <p:nvPr/>
          </p:nvGrpSpPr>
          <p:grpSpPr>
            <a:xfrm>
              <a:off x="3596979" y="820590"/>
              <a:ext cx="398957" cy="363140"/>
              <a:chOff x="384" y="4176"/>
              <a:chExt cx="1036" cy="1111"/>
            </a:xfrm>
          </p:grpSpPr>
          <p:sp>
            <p:nvSpPr>
              <p:cNvPr id="90" name="Freeform 159"/>
              <p:cNvSpPr/>
              <p:nvPr/>
            </p:nvSpPr>
            <p:spPr bwMode="auto">
              <a:xfrm>
                <a:off x="384" y="4176"/>
                <a:ext cx="453" cy="1020"/>
              </a:xfrm>
              <a:custGeom>
                <a:gdLst>
                  <a:gd name="T0" fmla="*/ 2 w 1040"/>
                  <a:gd name="T1" fmla="*/ 0 h 552"/>
                  <a:gd name="T2" fmla="*/ 40 w 1040"/>
                  <a:gd name="T3" fmla="*/ 0 h 552"/>
                  <a:gd name="T4" fmla="*/ 816 w 1040"/>
                  <a:gd name="T5" fmla="*/ 0 h 552"/>
                  <a:gd name="T6" fmla="*/ 1040 w 1040"/>
                  <a:gd name="T7" fmla="*/ 552 h 552"/>
                  <a:gd name="T8" fmla="*/ 0 w 1040"/>
                  <a:gd name="T9" fmla="*/ 552 h 552"/>
                  <a:gd name="T10" fmla="*/ 2 w 1040"/>
                  <a:gd name="T11" fmla="*/ 0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0" h="552">
                    <a:moveTo>
                      <a:pt x="2" y="0"/>
                    </a:moveTo>
                    <a:cubicBezTo>
                      <a:pt x="15" y="0"/>
                      <a:pt x="27" y="0"/>
                      <a:pt x="40" y="0"/>
                    </a:cubicBezTo>
                    <a:lnTo>
                      <a:pt x="816" y="0"/>
                    </a:lnTo>
                    <a:lnTo>
                      <a:pt x="1040" y="552"/>
                    </a:lnTo>
                    <a:lnTo>
                      <a:pt x="0" y="552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9999"/>
                  </a:gs>
                  <a:gs pos="50000">
                    <a:srgbClr val="FF9999">
                      <a:gamma/>
                      <a:tint val="0"/>
                      <a:invGamma/>
                    </a:srgbClr>
                  </a:gs>
                  <a:gs pos="100000">
                    <a:srgbClr val="FF9999"/>
                  </a:gs>
                </a:gsLst>
                <a:lin ang="5400000" scaled="1"/>
              </a:gradFill>
              <a:ln w="12700" cmpd="sng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1" name="Line 160"/>
              <p:cNvSpPr>
                <a:spLocks noChangeShapeType="1"/>
              </p:cNvSpPr>
              <p:nvPr/>
            </p:nvSpPr>
            <p:spPr bwMode="auto">
              <a:xfrm>
                <a:off x="384" y="4304"/>
                <a:ext cx="864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2" name="Line 161"/>
              <p:cNvSpPr>
                <a:spLocks noChangeShapeType="1"/>
              </p:cNvSpPr>
              <p:nvPr/>
            </p:nvSpPr>
            <p:spPr bwMode="auto">
              <a:xfrm>
                <a:off x="384" y="4608"/>
                <a:ext cx="979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>
                <a:spAutoFit/>
              </a:bodyPr>
              <a:lstStyle/>
              <a:p>
                <a:endParaRPr lang="ru-RU" b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93" name="Group 162"/>
              <p:cNvGrpSpPr/>
              <p:nvPr/>
            </p:nvGrpSpPr>
            <p:grpSpPr>
              <a:xfrm>
                <a:off x="384" y="4176"/>
                <a:ext cx="1036" cy="1111"/>
                <a:chOff x="-1228" y="3317"/>
                <a:chExt cx="1036" cy="1111"/>
              </a:xfrm>
            </p:grpSpPr>
            <p:sp>
              <p:nvSpPr>
                <p:cNvPr id="94" name="Line 163"/>
                <p:cNvSpPr>
                  <a:spLocks noChangeShapeType="1"/>
                </p:cNvSpPr>
                <p:nvPr/>
              </p:nvSpPr>
              <p:spPr bwMode="auto">
                <a:xfrm>
                  <a:off x="-422" y="3317"/>
                  <a:ext cx="230" cy="556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95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-1228" y="3872"/>
                  <a:ext cx="1036" cy="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96" name="Line 165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1" cy="111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97" name="Line 166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806" cy="2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86402" tIns="43201" rIns="86402" bIns="43201">
                  <a:spAutoFit/>
                </a:bodyPr>
                <a:lstStyle/>
                <a:p>
                  <a:endParaRPr lang="ru-RU" b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89" name="Rectangle 167"/>
            <p:cNvSpPr>
              <a:spLocks noChangeArrowheads="1"/>
            </p:cNvSpPr>
            <p:nvPr/>
          </p:nvSpPr>
          <p:spPr bwMode="auto">
            <a:xfrm>
              <a:off x="3630332" y="868504"/>
              <a:ext cx="266185" cy="212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8497" tIns="29252" rIns="58497" bIns="29252">
              <a:spAutoFit/>
            </a:bodyPr>
            <a:lstStyle/>
            <a:p>
              <a:pPr defTabSz="511289" eaLnBrk="0" hangingPunct="0"/>
              <a:r>
                <a:rPr lang="ru-RU" sz="500">
                  <a:solidFill>
                    <a:srgbClr val="000000"/>
                  </a:solidFill>
                  <a:latin typeface="Arial"/>
                </a:rPr>
                <a:t>ГУ МЧС</a:t>
              </a:r>
            </a:p>
          </p:txBody>
        </p:sp>
      </p:grpSp>
      <p:sp>
        <p:nvSpPr>
          <p:cNvPr id="98" name="Line 168"/>
          <p:cNvSpPr>
            <a:spLocks noChangeShapeType="1"/>
          </p:cNvSpPr>
          <p:nvPr/>
        </p:nvSpPr>
        <p:spPr bwMode="auto">
          <a:xfrm flipV="1">
            <a:off x="2388659" y="1025521"/>
            <a:ext cx="1178505" cy="72870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039" tIns="40003" rIns="80039" bIns="40003"/>
          <a:lstStyle/>
          <a:p>
            <a:endParaRPr lang="ru-RU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203656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88386" name="Picture 2" descr="Омская обл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48" y="309346"/>
            <a:ext cx="9144000" cy="4834154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088387" name="Rectangle 3"/>
          <p:cNvSpPr>
            <a:spLocks noChangeArrowheads="1"/>
          </p:cNvSpPr>
          <p:nvPr/>
        </p:nvSpPr>
        <p:spPr bwMode="auto">
          <a:xfrm>
            <a:off x="6646226" y="3509730"/>
            <a:ext cx="2497773" cy="163377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24879" tIns="13847" rIns="24879" bIns="13847" anchor="ctr"/>
          <a:lstStyle/>
          <a:p>
            <a:endParaRPr lang="ru-RU"/>
          </a:p>
        </p:txBody>
      </p:sp>
      <p:grpSp>
        <p:nvGrpSpPr>
          <p:cNvPr id="3088388" name="Group 4"/>
          <p:cNvGrpSpPr/>
          <p:nvPr/>
        </p:nvGrpSpPr>
        <p:grpSpPr>
          <a:xfrm>
            <a:off x="2596115" y="3257585"/>
            <a:ext cx="422852" cy="310341"/>
            <a:chOff x="384" y="3941"/>
            <a:chExt cx="441" cy="409"/>
          </a:xfrm>
        </p:grpSpPr>
        <p:grpSp>
          <p:nvGrpSpPr>
            <p:cNvPr id="3088389" name="Group 5"/>
            <p:cNvGrpSpPr/>
            <p:nvPr/>
          </p:nvGrpSpPr>
          <p:grpSpPr>
            <a:xfrm>
              <a:off x="409" y="3941"/>
              <a:ext cx="416" cy="409"/>
              <a:chOff x="2308" y="1392"/>
              <a:chExt cx="440" cy="432"/>
            </a:xfrm>
          </p:grpSpPr>
          <p:sp>
            <p:nvSpPr>
              <p:cNvPr id="3088390" name="Rectangle 6"/>
              <p:cNvSpPr>
                <a:spLocks noChangeArrowheads="1"/>
              </p:cNvSpPr>
              <p:nvPr/>
            </p:nvSpPr>
            <p:spPr bwMode="auto">
              <a:xfrm>
                <a:off x="2308" y="1396"/>
                <a:ext cx="440" cy="208"/>
              </a:xfrm>
              <a:prstGeom prst="rect">
                <a:avLst/>
              </a:prstGeom>
              <a:gradFill rotWithShape="0">
                <a:gsLst>
                  <a:gs pos="0">
                    <a:srgbClr val="FFBEAF"/>
                  </a:gs>
                  <a:gs pos="50000">
                    <a:srgbClr val="FFFFFF"/>
                  </a:gs>
                  <a:gs pos="100000">
                    <a:srgbClr val="FFBEA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391" name="Line 7"/>
              <p:cNvSpPr>
                <a:spLocks noChangeShapeType="1"/>
              </p:cNvSpPr>
              <p:nvPr/>
            </p:nvSpPr>
            <p:spPr bwMode="auto">
              <a:xfrm flipH="1">
                <a:off x="2312" y="1392"/>
                <a:ext cx="0" cy="43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392" name="Rectangle 8"/>
              <p:cNvSpPr>
                <a:spLocks noChangeArrowheads="1"/>
              </p:cNvSpPr>
              <p:nvPr/>
            </p:nvSpPr>
            <p:spPr bwMode="auto">
              <a:xfrm>
                <a:off x="2312" y="1392"/>
                <a:ext cx="432" cy="216"/>
              </a:xfrm>
              <a:prstGeom prst="rect">
                <a:avLst/>
              </a:prstGeom>
              <a:noFill/>
              <a:ln w="19050">
                <a:solidFill>
                  <a:srgbClr val="FF33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393" name="Line 9"/>
              <p:cNvSpPr>
                <a:spLocks noChangeShapeType="1"/>
              </p:cNvSpPr>
              <p:nvPr/>
            </p:nvSpPr>
            <p:spPr bwMode="auto">
              <a:xfrm flipH="1">
                <a:off x="2715" y="1392"/>
                <a:ext cx="0" cy="216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394" name="Text Box 10"/>
            <p:cNvSpPr txBox="1">
              <a:spLocks noChangeArrowheads="1"/>
            </p:cNvSpPr>
            <p:nvPr/>
          </p:nvSpPr>
          <p:spPr bwMode="auto">
            <a:xfrm>
              <a:off x="384" y="3975"/>
              <a:ext cx="387" cy="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616" tIns="32809" rIns="65616" bIns="32809">
              <a:spAutoFit/>
            </a:bodyPr>
            <a:lstStyle>
              <a:lvl1pPr defTabSz="58420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1pPr>
              <a:lvl2pPr marL="328613" defTabSz="58420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2pPr>
              <a:lvl3pPr marL="657225" defTabSz="58420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3pPr>
              <a:lvl4pPr marL="985838" defTabSz="58420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4pPr>
              <a:lvl5pPr marL="1312863" defTabSz="584200" eaLnBrk="0" hangingPunct="0"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5pPr>
              <a:lvl6pPr marL="1770063" algn="ctr" defTabSz="58420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6pPr>
              <a:lvl7pPr marL="2227263" algn="ctr" defTabSz="58420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7pPr>
              <a:lvl8pPr marL="2684463" algn="ctr" defTabSz="58420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8pPr>
              <a:lvl9pPr marL="3141663" algn="ctr" defTabSz="584200" eaLnBrk="0" fontAlgn="base" hangingPunct="0">
                <a:spcBef>
                  <a:spcPct val="50000"/>
                </a:spcBef>
                <a:spcAft>
                  <a:spcPct val="0"/>
                </a:spcAft>
                <a:defRPr sz="2300" b="1">
                  <a:solidFill>
                    <a:srgbClr val="0033CC"/>
                  </a:solidFill>
                  <a:latin typeface="Times New Roman" pitchFamily="18" charset="0"/>
                </a:defRPr>
              </a:lvl9pPr>
            </a:lstStyle>
            <a:p>
              <a:r>
                <a:rPr lang="ru-RU" sz="500">
                  <a:solidFill>
                    <a:srgbClr val="000000"/>
                  </a:solidFill>
                  <a:latin typeface="Arial"/>
                </a:rPr>
                <a:t>ГУ МЧС</a:t>
              </a:r>
            </a:p>
          </p:txBody>
        </p:sp>
      </p:grpSp>
      <p:sp>
        <p:nvSpPr>
          <p:cNvPr id="3088395" name="Text Box 11"/>
          <p:cNvSpPr txBox="1">
            <a:spLocks noChangeArrowheads="1"/>
          </p:cNvSpPr>
          <p:nvPr/>
        </p:nvSpPr>
        <p:spPr bwMode="auto">
          <a:xfrm rot="1505786">
            <a:off x="2330873" y="1386925"/>
            <a:ext cx="402653" cy="14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73" tIns="23887" rIns="47773" bIns="23887">
            <a:spAutoFit/>
          </a:bodyPr>
          <a:lstStyle>
            <a:lvl1pPr defTabSz="100012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309563" defTabSz="100012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619125" defTabSz="100012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930275" defTabSz="100012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1241425" defTabSz="1000125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1698625" algn="ctr" defTabSz="100012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155825" algn="ctr" defTabSz="100012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2613025" algn="ctr" defTabSz="100012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070225" algn="ctr" defTabSz="1000125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600" i="1">
                <a:solidFill>
                  <a:srgbClr val="333399"/>
                </a:solidFill>
                <a:latin typeface="Arial"/>
              </a:rPr>
              <a:t>Иртыш</a:t>
            </a:r>
            <a:endParaRPr lang="ru-RU" sz="500" b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88396" name="Group 12"/>
          <p:cNvGrpSpPr/>
          <p:nvPr/>
        </p:nvGrpSpPr>
        <p:grpSpPr>
          <a:xfrm rot="6098573">
            <a:off x="6692416" y="4349641"/>
            <a:ext cx="189984" cy="265511"/>
            <a:chOff x="857" y="4338"/>
            <a:chExt cx="130" cy="155"/>
          </a:xfrm>
        </p:grpSpPr>
        <p:sp>
          <p:nvSpPr>
            <p:cNvPr id="3088397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88398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3088399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88400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3088401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8402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8403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8404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088406" name="Text Box 157"/>
          <p:cNvSpPr txBox="1">
            <a:spLocks noChangeArrowheads="1"/>
          </p:cNvSpPr>
          <p:nvPr/>
        </p:nvSpPr>
        <p:spPr bwMode="auto">
          <a:xfrm>
            <a:off x="6865381" y="3750805"/>
            <a:ext cx="1911965" cy="9721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8C8C8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876" tIns="13847" rIns="24876" bIns="13847">
            <a:spAutoFit/>
          </a:bodyPr>
          <a:lstStyle>
            <a:lvl1pPr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742950" indent="-28416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11430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6002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2055813" indent="-22701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5130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9702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4274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8846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sz="900" u="sng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3088407" name="Text Box 166"/>
          <p:cNvSpPr txBox="1">
            <a:spLocks noChangeArrowheads="1"/>
          </p:cNvSpPr>
          <p:nvPr/>
        </p:nvSpPr>
        <p:spPr bwMode="auto">
          <a:xfrm>
            <a:off x="6993433" y="3977593"/>
            <a:ext cx="1550926" cy="9721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8C8C8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876" tIns="13847" rIns="24876" bIns="13847">
            <a:spAutoFit/>
          </a:bodyPr>
          <a:lstStyle>
            <a:lvl1pPr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742950" indent="-28416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11430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6002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2055813" indent="-22701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5130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9702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4274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8846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50000"/>
              </a:lnSpc>
            </a:pPr>
            <a:r>
              <a:rPr lang="ru-RU" sz="900" u="sng">
                <a:solidFill>
                  <a:srgbClr val="000000"/>
                </a:solidFill>
              </a:rPr>
              <a:t>ГИМС МЧС России</a:t>
            </a:r>
          </a:p>
        </p:txBody>
      </p:sp>
      <p:sp>
        <p:nvSpPr>
          <p:cNvPr id="3088408" name="Text Box 170"/>
          <p:cNvSpPr txBox="1">
            <a:spLocks noChangeArrowheads="1"/>
          </p:cNvSpPr>
          <p:nvPr/>
        </p:nvSpPr>
        <p:spPr bwMode="auto">
          <a:xfrm>
            <a:off x="7010077" y="4219303"/>
            <a:ext cx="1528449" cy="14773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8C8C8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1pPr>
            <a:lvl2pPr marL="742950" indent="-28416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2pPr>
            <a:lvl3pPr marL="11430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3pPr>
            <a:lvl4pPr marL="1600200" indent="-228600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4pPr>
            <a:lvl5pPr marL="2055813" indent="-227013" defTabSz="1058863" eaLnBrk="0" hangingPunct="0">
              <a:defRPr sz="2300" b="1">
                <a:solidFill>
                  <a:srgbClr val="0033CC"/>
                </a:solidFill>
                <a:latin typeface="Times New Roman" pitchFamily="18" charset="0"/>
              </a:defRPr>
            </a:lvl5pPr>
            <a:lvl6pPr marL="25130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6pPr>
            <a:lvl7pPr marL="29702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7pPr>
            <a:lvl8pPr marL="34274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8pPr>
            <a:lvl9pPr marL="3884613" indent="-227013" algn="ctr" defTabSz="1058863" eaLnBrk="0" fontAlgn="base" hangingPunct="0">
              <a:spcBef>
                <a:spcPct val="50000"/>
              </a:spcBef>
              <a:spcAft>
                <a:spcPct val="0"/>
              </a:spcAft>
              <a:defRPr sz="2300" b="1">
                <a:solidFill>
                  <a:srgbClr val="0033CC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60000"/>
              </a:lnSpc>
            </a:pPr>
            <a:r>
              <a:rPr lang="ru-RU" sz="800" b="0">
                <a:solidFill>
                  <a:srgbClr val="000000"/>
                </a:solidFill>
              </a:rPr>
              <a:t>- Места базирования спасательных катеров</a:t>
            </a:r>
          </a:p>
        </p:txBody>
      </p:sp>
      <p:pic>
        <p:nvPicPr>
          <p:cNvPr id="3088409" name="Picture 25" descr="c_nam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EF5"/>
              </a:clrFrom>
              <a:clrTo>
                <a:srgbClr val="FBFE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62"/>
          <a:stretch>
            <a:fillRect/>
          </a:stretch>
        </p:blipFill>
        <p:spPr bwMode="auto">
          <a:xfrm>
            <a:off x="6705225" y="3933828"/>
            <a:ext cx="224772" cy="15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88410" name="Group 26"/>
          <p:cNvGrpSpPr/>
          <p:nvPr/>
        </p:nvGrpSpPr>
        <p:grpSpPr>
          <a:xfrm>
            <a:off x="6646228" y="4185481"/>
            <a:ext cx="254273" cy="90516"/>
            <a:chOff x="793" y="2387"/>
            <a:chExt cx="499" cy="213"/>
          </a:xfrm>
        </p:grpSpPr>
        <p:grpSp>
          <p:nvGrpSpPr>
            <p:cNvPr id="3088411" name="Group 27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412" name="Rectangle 28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13" name="AutoShape 29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14" name="AutoShape 30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415" name="Oval 31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088416" name="Rectangle 32"/>
          <p:cNvSpPr>
            <a:spLocks noChangeArrowheads="1"/>
          </p:cNvSpPr>
          <p:nvPr/>
        </p:nvSpPr>
        <p:spPr bwMode="auto">
          <a:xfrm>
            <a:off x="6955286" y="4399341"/>
            <a:ext cx="2013112" cy="1510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AEAEA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878" tIns="13847" rIns="24878" bIns="13847">
            <a:spAutoFit/>
          </a:bodyPr>
          <a:lstStyle/>
          <a:p>
            <a:pPr defTabSz="815755">
              <a:buFontTx/>
              <a:buChar char="-"/>
            </a:pPr>
            <a:r>
              <a:rPr lang="ru-RU" sz="800" b="0">
                <a:solidFill>
                  <a:srgbClr val="000000"/>
                </a:solidFill>
              </a:rPr>
              <a:t> </a:t>
            </a:r>
            <a:r>
              <a:rPr lang="ru-RU" sz="800" b="0" smtClean="0">
                <a:solidFill>
                  <a:srgbClr val="000000"/>
                </a:solidFill>
              </a:rPr>
              <a:t>паромные переправы</a:t>
            </a:r>
            <a:endParaRPr lang="ru-RU" sz="800" b="0">
              <a:solidFill>
                <a:srgbClr val="000000"/>
              </a:solidFill>
            </a:endParaRPr>
          </a:p>
        </p:txBody>
      </p:sp>
      <p:sp>
        <p:nvSpPr>
          <p:cNvPr id="3088417" name="Rectangle 33"/>
          <p:cNvSpPr>
            <a:spLocks noChangeArrowheads="1"/>
          </p:cNvSpPr>
          <p:nvPr/>
        </p:nvSpPr>
        <p:spPr bwMode="auto">
          <a:xfrm>
            <a:off x="7036768" y="4614193"/>
            <a:ext cx="2045981" cy="1510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AEAEA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- </a:t>
            </a:r>
            <a:r>
              <a:rPr lang="ru-RU" sz="800" b="0" smtClean="0">
                <a:solidFill>
                  <a:srgbClr val="000000"/>
                </a:solidFill>
              </a:rPr>
              <a:t>места </a:t>
            </a:r>
            <a:r>
              <a:rPr lang="ru-RU" sz="800" b="0">
                <a:solidFill>
                  <a:srgbClr val="000000"/>
                </a:solidFill>
              </a:rPr>
              <a:t>массового выхода </a:t>
            </a:r>
            <a:r>
              <a:rPr lang="ru-RU" sz="800" b="0" smtClean="0">
                <a:solidFill>
                  <a:srgbClr val="000000"/>
                </a:solidFill>
              </a:rPr>
              <a:t>людей на лёд  (117)</a:t>
            </a:r>
            <a:endParaRPr lang="ru-RU" sz="800" b="0">
              <a:solidFill>
                <a:srgbClr val="000000"/>
              </a:solidFill>
            </a:endParaRPr>
          </a:p>
        </p:txBody>
      </p:sp>
      <p:grpSp>
        <p:nvGrpSpPr>
          <p:cNvPr id="3088418" name="Group 34"/>
          <p:cNvGrpSpPr/>
          <p:nvPr/>
        </p:nvGrpSpPr>
        <p:grpSpPr>
          <a:xfrm>
            <a:off x="6679939" y="4829043"/>
            <a:ext cx="269726" cy="190979"/>
            <a:chOff x="240" y="2400"/>
            <a:chExt cx="192" cy="192"/>
          </a:xfrm>
        </p:grpSpPr>
        <p:sp>
          <p:nvSpPr>
            <p:cNvPr id="3088419" name="Oval 35"/>
            <p:cNvSpPr>
              <a:spLocks noChangeArrowheads="1"/>
            </p:cNvSpPr>
            <p:nvPr/>
          </p:nvSpPr>
          <p:spPr bwMode="auto">
            <a:xfrm>
              <a:off x="240" y="2400"/>
              <a:ext cx="192" cy="19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420" name="Freeform 36"/>
            <p:cNvSpPr/>
            <p:nvPr/>
          </p:nvSpPr>
          <p:spPr bwMode="auto">
            <a:xfrm>
              <a:off x="288" y="2448"/>
              <a:ext cx="99" cy="103"/>
            </a:xfrm>
            <a:custGeom>
              <a:gdLst>
                <a:gd name="T0" fmla="*/ 55 w 120"/>
                <a:gd name="T1" fmla="*/ 38 h 125"/>
                <a:gd name="T2" fmla="*/ 44 w 120"/>
                <a:gd name="T3" fmla="*/ 31 h 125"/>
                <a:gd name="T4" fmla="*/ 40 w 120"/>
                <a:gd name="T5" fmla="*/ 19 h 125"/>
                <a:gd name="T6" fmla="*/ 46 w 120"/>
                <a:gd name="T7" fmla="*/ 5 h 125"/>
                <a:gd name="T8" fmla="*/ 61 w 120"/>
                <a:gd name="T9" fmla="*/ 0 h 125"/>
                <a:gd name="T10" fmla="*/ 71 w 120"/>
                <a:gd name="T11" fmla="*/ 2 h 125"/>
                <a:gd name="T12" fmla="*/ 78 w 120"/>
                <a:gd name="T13" fmla="*/ 10 h 125"/>
                <a:gd name="T14" fmla="*/ 80 w 120"/>
                <a:gd name="T15" fmla="*/ 18 h 125"/>
                <a:gd name="T16" fmla="*/ 76 w 120"/>
                <a:gd name="T17" fmla="*/ 31 h 125"/>
                <a:gd name="T18" fmla="*/ 65 w 120"/>
                <a:gd name="T19" fmla="*/ 37 h 125"/>
                <a:gd name="T20" fmla="*/ 65 w 120"/>
                <a:gd name="T21" fmla="*/ 113 h 125"/>
                <a:gd name="T22" fmla="*/ 80 w 120"/>
                <a:gd name="T23" fmla="*/ 109 h 125"/>
                <a:gd name="T24" fmla="*/ 93 w 120"/>
                <a:gd name="T25" fmla="*/ 99 h 125"/>
                <a:gd name="T26" fmla="*/ 102 w 120"/>
                <a:gd name="T27" fmla="*/ 89 h 125"/>
                <a:gd name="T28" fmla="*/ 97 w 120"/>
                <a:gd name="T29" fmla="*/ 85 h 125"/>
                <a:gd name="T30" fmla="*/ 95 w 120"/>
                <a:gd name="T31" fmla="*/ 84 h 125"/>
                <a:gd name="T32" fmla="*/ 96 w 120"/>
                <a:gd name="T33" fmla="*/ 83 h 125"/>
                <a:gd name="T34" fmla="*/ 97 w 120"/>
                <a:gd name="T35" fmla="*/ 82 h 125"/>
                <a:gd name="T36" fmla="*/ 98 w 120"/>
                <a:gd name="T37" fmla="*/ 81 h 125"/>
                <a:gd name="T38" fmla="*/ 118 w 120"/>
                <a:gd name="T39" fmla="*/ 72 h 125"/>
                <a:gd name="T40" fmla="*/ 120 w 120"/>
                <a:gd name="T41" fmla="*/ 86 h 125"/>
                <a:gd name="T42" fmla="*/ 119 w 120"/>
                <a:gd name="T43" fmla="*/ 97 h 125"/>
                <a:gd name="T44" fmla="*/ 117 w 120"/>
                <a:gd name="T45" fmla="*/ 97 h 125"/>
                <a:gd name="T46" fmla="*/ 111 w 120"/>
                <a:gd name="T47" fmla="*/ 94 h 125"/>
                <a:gd name="T48" fmla="*/ 102 w 120"/>
                <a:gd name="T49" fmla="*/ 106 h 125"/>
                <a:gd name="T50" fmla="*/ 89 w 120"/>
                <a:gd name="T51" fmla="*/ 116 h 125"/>
                <a:gd name="T52" fmla="*/ 74 w 120"/>
                <a:gd name="T53" fmla="*/ 123 h 125"/>
                <a:gd name="T54" fmla="*/ 60 w 120"/>
                <a:gd name="T55" fmla="*/ 125 h 125"/>
                <a:gd name="T56" fmla="*/ 40 w 120"/>
                <a:gd name="T57" fmla="*/ 121 h 125"/>
                <a:gd name="T58" fmla="*/ 21 w 120"/>
                <a:gd name="T59" fmla="*/ 109 h 125"/>
                <a:gd name="T60" fmla="*/ 9 w 120"/>
                <a:gd name="T61" fmla="*/ 94 h 125"/>
                <a:gd name="T62" fmla="*/ 3 w 120"/>
                <a:gd name="T63" fmla="*/ 98 h 125"/>
                <a:gd name="T64" fmla="*/ 1 w 120"/>
                <a:gd name="T65" fmla="*/ 98 h 125"/>
                <a:gd name="T66" fmla="*/ 0 w 120"/>
                <a:gd name="T67" fmla="*/ 95 h 125"/>
                <a:gd name="T68" fmla="*/ 2 w 120"/>
                <a:gd name="T69" fmla="*/ 72 h 125"/>
                <a:gd name="T70" fmla="*/ 12 w 120"/>
                <a:gd name="T71" fmla="*/ 76 h 125"/>
                <a:gd name="T72" fmla="*/ 22 w 120"/>
                <a:gd name="T73" fmla="*/ 81 h 125"/>
                <a:gd name="T74" fmla="*/ 25 w 120"/>
                <a:gd name="T75" fmla="*/ 84 h 125"/>
                <a:gd name="T76" fmla="*/ 23 w 120"/>
                <a:gd name="T77" fmla="*/ 86 h 125"/>
                <a:gd name="T78" fmla="*/ 18 w 120"/>
                <a:gd name="T79" fmla="*/ 89 h 125"/>
                <a:gd name="T80" fmla="*/ 35 w 120"/>
                <a:gd name="T81" fmla="*/ 107 h 125"/>
                <a:gd name="T82" fmla="*/ 55 w 120"/>
                <a:gd name="T83" fmla="*/ 113 h 125"/>
                <a:gd name="T84" fmla="*/ 55 w 120"/>
                <a:gd name="T85" fmla="*/ 38 h 125"/>
                <a:gd name="T86" fmla="*/ 70 w 120"/>
                <a:gd name="T87" fmla="*/ 18 h 125"/>
                <a:gd name="T88" fmla="*/ 67 w 120"/>
                <a:gd name="T89" fmla="*/ 12 h 125"/>
                <a:gd name="T90" fmla="*/ 60 w 120"/>
                <a:gd name="T91" fmla="*/ 9 h 125"/>
                <a:gd name="T92" fmla="*/ 54 w 120"/>
                <a:gd name="T93" fmla="*/ 12 h 125"/>
                <a:gd name="T94" fmla="*/ 51 w 120"/>
                <a:gd name="T95" fmla="*/ 19 h 125"/>
                <a:gd name="T96" fmla="*/ 54 w 120"/>
                <a:gd name="T97" fmla="*/ 25 h 125"/>
                <a:gd name="T98" fmla="*/ 61 w 120"/>
                <a:gd name="T99" fmla="*/ 28 h 125"/>
                <a:gd name="T100" fmla="*/ 67 w 120"/>
                <a:gd name="T101" fmla="*/ 26 h 125"/>
                <a:gd name="T102" fmla="*/ 70 w 120"/>
                <a:gd name="T103" fmla="*/ 18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0" h="125">
                  <a:moveTo>
                    <a:pt x="55" y="38"/>
                  </a:moveTo>
                  <a:cubicBezTo>
                    <a:pt x="50" y="35"/>
                    <a:pt x="46" y="33"/>
                    <a:pt x="44" y="31"/>
                  </a:cubicBezTo>
                  <a:cubicBezTo>
                    <a:pt x="41" y="28"/>
                    <a:pt x="40" y="24"/>
                    <a:pt x="40" y="19"/>
                  </a:cubicBezTo>
                  <a:cubicBezTo>
                    <a:pt x="40" y="13"/>
                    <a:pt x="42" y="9"/>
                    <a:pt x="46" y="5"/>
                  </a:cubicBezTo>
                  <a:cubicBezTo>
                    <a:pt x="50" y="1"/>
                    <a:pt x="54" y="0"/>
                    <a:pt x="61" y="0"/>
                  </a:cubicBezTo>
                  <a:cubicBezTo>
                    <a:pt x="64" y="0"/>
                    <a:pt x="68" y="1"/>
                    <a:pt x="71" y="2"/>
                  </a:cubicBezTo>
                  <a:cubicBezTo>
                    <a:pt x="74" y="4"/>
                    <a:pt x="76" y="7"/>
                    <a:pt x="78" y="10"/>
                  </a:cubicBezTo>
                  <a:cubicBezTo>
                    <a:pt x="79" y="13"/>
                    <a:pt x="80" y="15"/>
                    <a:pt x="80" y="18"/>
                  </a:cubicBezTo>
                  <a:cubicBezTo>
                    <a:pt x="80" y="23"/>
                    <a:pt x="78" y="28"/>
                    <a:pt x="76" y="31"/>
                  </a:cubicBezTo>
                  <a:cubicBezTo>
                    <a:pt x="73" y="34"/>
                    <a:pt x="70" y="37"/>
                    <a:pt x="65" y="37"/>
                  </a:cubicBezTo>
                  <a:lnTo>
                    <a:pt x="65" y="113"/>
                  </a:lnTo>
                  <a:cubicBezTo>
                    <a:pt x="70" y="113"/>
                    <a:pt x="75" y="112"/>
                    <a:pt x="80" y="109"/>
                  </a:cubicBezTo>
                  <a:cubicBezTo>
                    <a:pt x="85" y="106"/>
                    <a:pt x="90" y="103"/>
                    <a:pt x="93" y="99"/>
                  </a:cubicBezTo>
                  <a:cubicBezTo>
                    <a:pt x="97" y="96"/>
                    <a:pt x="100" y="92"/>
                    <a:pt x="102" y="89"/>
                  </a:cubicBezTo>
                  <a:lnTo>
                    <a:pt x="97" y="85"/>
                  </a:lnTo>
                  <a:cubicBezTo>
                    <a:pt x="96" y="85"/>
                    <a:pt x="95" y="84"/>
                    <a:pt x="95" y="84"/>
                  </a:cubicBezTo>
                  <a:cubicBezTo>
                    <a:pt x="95" y="84"/>
                    <a:pt x="95" y="83"/>
                    <a:pt x="96" y="83"/>
                  </a:cubicBezTo>
                  <a:cubicBezTo>
                    <a:pt x="96" y="83"/>
                    <a:pt x="96" y="83"/>
                    <a:pt x="97" y="82"/>
                  </a:cubicBezTo>
                  <a:cubicBezTo>
                    <a:pt x="97" y="82"/>
                    <a:pt x="98" y="81"/>
                    <a:pt x="98" y="81"/>
                  </a:cubicBezTo>
                  <a:cubicBezTo>
                    <a:pt x="106" y="76"/>
                    <a:pt x="113" y="73"/>
                    <a:pt x="118" y="72"/>
                  </a:cubicBezTo>
                  <a:cubicBezTo>
                    <a:pt x="119" y="76"/>
                    <a:pt x="120" y="81"/>
                    <a:pt x="120" y="86"/>
                  </a:cubicBezTo>
                  <a:cubicBezTo>
                    <a:pt x="120" y="92"/>
                    <a:pt x="119" y="95"/>
                    <a:pt x="119" y="97"/>
                  </a:cubicBezTo>
                  <a:cubicBezTo>
                    <a:pt x="119" y="97"/>
                    <a:pt x="118" y="97"/>
                    <a:pt x="117" y="97"/>
                  </a:cubicBezTo>
                  <a:lnTo>
                    <a:pt x="111" y="94"/>
                  </a:lnTo>
                  <a:cubicBezTo>
                    <a:pt x="109" y="98"/>
                    <a:pt x="106" y="102"/>
                    <a:pt x="102" y="106"/>
                  </a:cubicBezTo>
                  <a:cubicBezTo>
                    <a:pt x="98" y="110"/>
                    <a:pt x="94" y="113"/>
                    <a:pt x="89" y="116"/>
                  </a:cubicBezTo>
                  <a:cubicBezTo>
                    <a:pt x="84" y="119"/>
                    <a:pt x="79" y="121"/>
                    <a:pt x="74" y="123"/>
                  </a:cubicBezTo>
                  <a:cubicBezTo>
                    <a:pt x="69" y="124"/>
                    <a:pt x="64" y="125"/>
                    <a:pt x="60" y="125"/>
                  </a:cubicBezTo>
                  <a:cubicBezTo>
                    <a:pt x="53" y="125"/>
                    <a:pt x="47" y="124"/>
                    <a:pt x="40" y="121"/>
                  </a:cubicBezTo>
                  <a:cubicBezTo>
                    <a:pt x="33" y="118"/>
                    <a:pt x="27" y="114"/>
                    <a:pt x="21" y="109"/>
                  </a:cubicBezTo>
                  <a:cubicBezTo>
                    <a:pt x="16" y="104"/>
                    <a:pt x="12" y="99"/>
                    <a:pt x="9" y="94"/>
                  </a:cubicBezTo>
                  <a:lnTo>
                    <a:pt x="3" y="98"/>
                  </a:lnTo>
                  <a:cubicBezTo>
                    <a:pt x="2" y="98"/>
                    <a:pt x="1" y="98"/>
                    <a:pt x="1" y="98"/>
                  </a:cubicBezTo>
                  <a:cubicBezTo>
                    <a:pt x="1" y="98"/>
                    <a:pt x="0" y="97"/>
                    <a:pt x="0" y="95"/>
                  </a:cubicBezTo>
                  <a:cubicBezTo>
                    <a:pt x="0" y="82"/>
                    <a:pt x="1" y="74"/>
                    <a:pt x="2" y="72"/>
                  </a:cubicBezTo>
                  <a:cubicBezTo>
                    <a:pt x="4" y="73"/>
                    <a:pt x="8" y="74"/>
                    <a:pt x="12" y="76"/>
                  </a:cubicBezTo>
                  <a:cubicBezTo>
                    <a:pt x="16" y="77"/>
                    <a:pt x="19" y="79"/>
                    <a:pt x="22" y="81"/>
                  </a:cubicBezTo>
                  <a:cubicBezTo>
                    <a:pt x="24" y="82"/>
                    <a:pt x="25" y="83"/>
                    <a:pt x="25" y="84"/>
                  </a:cubicBezTo>
                  <a:cubicBezTo>
                    <a:pt x="25" y="84"/>
                    <a:pt x="24" y="85"/>
                    <a:pt x="23" y="86"/>
                  </a:cubicBezTo>
                  <a:lnTo>
                    <a:pt x="18" y="89"/>
                  </a:lnTo>
                  <a:cubicBezTo>
                    <a:pt x="23" y="96"/>
                    <a:pt x="28" y="102"/>
                    <a:pt x="35" y="107"/>
                  </a:cubicBezTo>
                  <a:cubicBezTo>
                    <a:pt x="41" y="111"/>
                    <a:pt x="48" y="113"/>
                    <a:pt x="55" y="113"/>
                  </a:cubicBezTo>
                  <a:lnTo>
                    <a:pt x="55" y="38"/>
                  </a:lnTo>
                  <a:moveTo>
                    <a:pt x="70" y="18"/>
                  </a:moveTo>
                  <a:cubicBezTo>
                    <a:pt x="70" y="15"/>
                    <a:pt x="69" y="13"/>
                    <a:pt x="67" y="12"/>
                  </a:cubicBezTo>
                  <a:cubicBezTo>
                    <a:pt x="65" y="10"/>
                    <a:pt x="63" y="9"/>
                    <a:pt x="60" y="9"/>
                  </a:cubicBezTo>
                  <a:cubicBezTo>
                    <a:pt x="58" y="9"/>
                    <a:pt x="56" y="10"/>
                    <a:pt x="54" y="12"/>
                  </a:cubicBezTo>
                  <a:cubicBezTo>
                    <a:pt x="52" y="14"/>
                    <a:pt x="51" y="16"/>
                    <a:pt x="51" y="19"/>
                  </a:cubicBezTo>
                  <a:cubicBezTo>
                    <a:pt x="51" y="21"/>
                    <a:pt x="52" y="24"/>
                    <a:pt x="54" y="25"/>
                  </a:cubicBezTo>
                  <a:cubicBezTo>
                    <a:pt x="56" y="27"/>
                    <a:pt x="58" y="28"/>
                    <a:pt x="61" y="28"/>
                  </a:cubicBezTo>
                  <a:cubicBezTo>
                    <a:pt x="63" y="28"/>
                    <a:pt x="65" y="27"/>
                    <a:pt x="67" y="26"/>
                  </a:cubicBezTo>
                  <a:cubicBezTo>
                    <a:pt x="69" y="24"/>
                    <a:pt x="70" y="21"/>
                    <a:pt x="70" y="18"/>
                  </a:cubicBezTo>
                </a:path>
              </a:pathLst>
            </a:custGeom>
            <a:solidFill>
              <a:srgbClr val="25221E"/>
            </a:solidFill>
            <a:ln w="0">
              <a:solidFill>
                <a:srgbClr val="25221E"/>
              </a:solidFill>
              <a:prstDash val="solid"/>
              <a:rou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88421" name="Rectangle 37"/>
          <p:cNvSpPr>
            <a:spLocks noChangeArrowheads="1"/>
          </p:cNvSpPr>
          <p:nvPr/>
        </p:nvSpPr>
        <p:spPr bwMode="auto">
          <a:xfrm>
            <a:off x="7057837" y="4833023"/>
            <a:ext cx="644956" cy="1510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AEAEA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- речной порт</a:t>
            </a:r>
          </a:p>
        </p:txBody>
      </p:sp>
      <p:pic>
        <p:nvPicPr>
          <p:cNvPr id="3088425" name="Picture 41" descr="ГИМС%20ГЛАВНЫЙ"/>
          <p:cNvPicPr preferRelativeResize="0"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8289" r="22708" b="8289"/>
          <a:stretch>
            <a:fillRect/>
          </a:stretch>
        </p:blipFill>
        <p:spPr bwMode="auto">
          <a:xfrm>
            <a:off x="838682" y="1028501"/>
            <a:ext cx="214938" cy="1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426" name="Picture 42" descr="ГИМС%20ГЛАВНЫЙ"/>
          <p:cNvPicPr preferRelativeResize="0"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8289" r="22708" b="8289"/>
          <a:stretch>
            <a:fillRect/>
          </a:stretch>
        </p:blipFill>
        <p:spPr bwMode="auto">
          <a:xfrm>
            <a:off x="2180291" y="1277175"/>
            <a:ext cx="216343" cy="14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427" name="Rectangle 43"/>
          <p:cNvSpPr>
            <a:spLocks noChangeArrowheads="1"/>
          </p:cNvSpPr>
          <p:nvPr/>
        </p:nvSpPr>
        <p:spPr bwMode="auto">
          <a:xfrm>
            <a:off x="1973783" y="1142894"/>
            <a:ext cx="1045707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Тевризский ИУ ГИМС</a:t>
            </a:r>
          </a:p>
        </p:txBody>
      </p:sp>
      <p:sp>
        <p:nvSpPr>
          <p:cNvPr id="3088432" name="Rectangle 48"/>
          <p:cNvSpPr>
            <a:spLocks noChangeArrowheads="1"/>
          </p:cNvSpPr>
          <p:nvPr/>
        </p:nvSpPr>
        <p:spPr bwMode="auto">
          <a:xfrm>
            <a:off x="2288686" y="2661772"/>
            <a:ext cx="1323026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Большереченский ИУ ГИМС</a:t>
            </a:r>
          </a:p>
        </p:txBody>
      </p:sp>
      <p:pic>
        <p:nvPicPr>
          <p:cNvPr id="3088434" name="Picture 50" descr="ГИМС%20ГЛАВНЫЙ"/>
          <p:cNvPicPr preferRelativeResize="0"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8289" r="22708" b="8289"/>
          <a:stretch>
            <a:fillRect/>
          </a:stretch>
        </p:blipFill>
        <p:spPr bwMode="auto">
          <a:xfrm>
            <a:off x="3807078" y="4331840"/>
            <a:ext cx="216343" cy="1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435" name="Rectangle 51"/>
          <p:cNvSpPr>
            <a:spLocks noChangeArrowheads="1"/>
          </p:cNvSpPr>
          <p:nvPr/>
        </p:nvSpPr>
        <p:spPr bwMode="auto">
          <a:xfrm>
            <a:off x="4058537" y="4286089"/>
            <a:ext cx="1053722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Черлакский ИУ ГИМС</a:t>
            </a:r>
          </a:p>
        </p:txBody>
      </p:sp>
      <p:sp>
        <p:nvSpPr>
          <p:cNvPr id="3088436" name="Rectangle 52"/>
          <p:cNvSpPr>
            <a:spLocks noChangeArrowheads="1"/>
          </p:cNvSpPr>
          <p:nvPr/>
        </p:nvSpPr>
        <p:spPr bwMode="auto">
          <a:xfrm>
            <a:off x="2743627" y="3715141"/>
            <a:ext cx="883803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>
                <a:solidFill>
                  <a:srgbClr val="000000"/>
                </a:solidFill>
              </a:rPr>
              <a:t>Омский ИУ ГИМС</a:t>
            </a:r>
          </a:p>
        </p:txBody>
      </p:sp>
      <p:pic>
        <p:nvPicPr>
          <p:cNvPr id="3088437" name="Picture 53" descr="ГИМС%20ГЛАВНЫЙ"/>
          <p:cNvPicPr preferRelativeResize="0"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8289" r="22708" b="8289"/>
          <a:stretch>
            <a:fillRect/>
          </a:stretch>
        </p:blipFill>
        <p:spPr bwMode="auto">
          <a:xfrm>
            <a:off x="2895348" y="3486363"/>
            <a:ext cx="216343" cy="14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88438" name="Group 54"/>
          <p:cNvGrpSpPr/>
          <p:nvPr/>
        </p:nvGrpSpPr>
        <p:grpSpPr>
          <a:xfrm>
            <a:off x="838681" y="2857721"/>
            <a:ext cx="252868" cy="90516"/>
            <a:chOff x="793" y="2387"/>
            <a:chExt cx="499" cy="213"/>
          </a:xfrm>
        </p:grpSpPr>
        <p:grpSp>
          <p:nvGrpSpPr>
            <p:cNvPr id="3088439" name="Group 55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440" name="Rectangle 56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41" name="AutoShape 57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42" name="AutoShape 58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443" name="Oval 59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88444" name="Group 60"/>
          <p:cNvGrpSpPr/>
          <p:nvPr/>
        </p:nvGrpSpPr>
        <p:grpSpPr>
          <a:xfrm>
            <a:off x="2666361" y="3428672"/>
            <a:ext cx="271131" cy="191973"/>
            <a:chOff x="240" y="2400"/>
            <a:chExt cx="192" cy="192"/>
          </a:xfrm>
        </p:grpSpPr>
        <p:sp>
          <p:nvSpPr>
            <p:cNvPr id="3088445" name="Oval 61"/>
            <p:cNvSpPr>
              <a:spLocks noChangeArrowheads="1"/>
            </p:cNvSpPr>
            <p:nvPr/>
          </p:nvSpPr>
          <p:spPr bwMode="auto">
            <a:xfrm>
              <a:off x="240" y="2400"/>
              <a:ext cx="192" cy="19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446" name="Freeform 62"/>
            <p:cNvSpPr/>
            <p:nvPr/>
          </p:nvSpPr>
          <p:spPr bwMode="auto">
            <a:xfrm>
              <a:off x="288" y="2448"/>
              <a:ext cx="99" cy="103"/>
            </a:xfrm>
            <a:custGeom>
              <a:gdLst>
                <a:gd name="T0" fmla="*/ 55 w 120"/>
                <a:gd name="T1" fmla="*/ 38 h 125"/>
                <a:gd name="T2" fmla="*/ 44 w 120"/>
                <a:gd name="T3" fmla="*/ 31 h 125"/>
                <a:gd name="T4" fmla="*/ 40 w 120"/>
                <a:gd name="T5" fmla="*/ 19 h 125"/>
                <a:gd name="T6" fmla="*/ 46 w 120"/>
                <a:gd name="T7" fmla="*/ 5 h 125"/>
                <a:gd name="T8" fmla="*/ 61 w 120"/>
                <a:gd name="T9" fmla="*/ 0 h 125"/>
                <a:gd name="T10" fmla="*/ 71 w 120"/>
                <a:gd name="T11" fmla="*/ 2 h 125"/>
                <a:gd name="T12" fmla="*/ 78 w 120"/>
                <a:gd name="T13" fmla="*/ 10 h 125"/>
                <a:gd name="T14" fmla="*/ 80 w 120"/>
                <a:gd name="T15" fmla="*/ 18 h 125"/>
                <a:gd name="T16" fmla="*/ 76 w 120"/>
                <a:gd name="T17" fmla="*/ 31 h 125"/>
                <a:gd name="T18" fmla="*/ 65 w 120"/>
                <a:gd name="T19" fmla="*/ 37 h 125"/>
                <a:gd name="T20" fmla="*/ 65 w 120"/>
                <a:gd name="T21" fmla="*/ 113 h 125"/>
                <a:gd name="T22" fmla="*/ 80 w 120"/>
                <a:gd name="T23" fmla="*/ 109 h 125"/>
                <a:gd name="T24" fmla="*/ 93 w 120"/>
                <a:gd name="T25" fmla="*/ 99 h 125"/>
                <a:gd name="T26" fmla="*/ 102 w 120"/>
                <a:gd name="T27" fmla="*/ 89 h 125"/>
                <a:gd name="T28" fmla="*/ 97 w 120"/>
                <a:gd name="T29" fmla="*/ 85 h 125"/>
                <a:gd name="T30" fmla="*/ 95 w 120"/>
                <a:gd name="T31" fmla="*/ 84 h 125"/>
                <a:gd name="T32" fmla="*/ 96 w 120"/>
                <a:gd name="T33" fmla="*/ 83 h 125"/>
                <a:gd name="T34" fmla="*/ 97 w 120"/>
                <a:gd name="T35" fmla="*/ 82 h 125"/>
                <a:gd name="T36" fmla="*/ 98 w 120"/>
                <a:gd name="T37" fmla="*/ 81 h 125"/>
                <a:gd name="T38" fmla="*/ 118 w 120"/>
                <a:gd name="T39" fmla="*/ 72 h 125"/>
                <a:gd name="T40" fmla="*/ 120 w 120"/>
                <a:gd name="T41" fmla="*/ 86 h 125"/>
                <a:gd name="T42" fmla="*/ 119 w 120"/>
                <a:gd name="T43" fmla="*/ 97 h 125"/>
                <a:gd name="T44" fmla="*/ 117 w 120"/>
                <a:gd name="T45" fmla="*/ 97 h 125"/>
                <a:gd name="T46" fmla="*/ 111 w 120"/>
                <a:gd name="T47" fmla="*/ 94 h 125"/>
                <a:gd name="T48" fmla="*/ 102 w 120"/>
                <a:gd name="T49" fmla="*/ 106 h 125"/>
                <a:gd name="T50" fmla="*/ 89 w 120"/>
                <a:gd name="T51" fmla="*/ 116 h 125"/>
                <a:gd name="T52" fmla="*/ 74 w 120"/>
                <a:gd name="T53" fmla="*/ 123 h 125"/>
                <a:gd name="T54" fmla="*/ 60 w 120"/>
                <a:gd name="T55" fmla="*/ 125 h 125"/>
                <a:gd name="T56" fmla="*/ 40 w 120"/>
                <a:gd name="T57" fmla="*/ 121 h 125"/>
                <a:gd name="T58" fmla="*/ 21 w 120"/>
                <a:gd name="T59" fmla="*/ 109 h 125"/>
                <a:gd name="T60" fmla="*/ 9 w 120"/>
                <a:gd name="T61" fmla="*/ 94 h 125"/>
                <a:gd name="T62" fmla="*/ 3 w 120"/>
                <a:gd name="T63" fmla="*/ 98 h 125"/>
                <a:gd name="T64" fmla="*/ 1 w 120"/>
                <a:gd name="T65" fmla="*/ 98 h 125"/>
                <a:gd name="T66" fmla="*/ 0 w 120"/>
                <a:gd name="T67" fmla="*/ 95 h 125"/>
                <a:gd name="T68" fmla="*/ 2 w 120"/>
                <a:gd name="T69" fmla="*/ 72 h 125"/>
                <a:gd name="T70" fmla="*/ 12 w 120"/>
                <a:gd name="T71" fmla="*/ 76 h 125"/>
                <a:gd name="T72" fmla="*/ 22 w 120"/>
                <a:gd name="T73" fmla="*/ 81 h 125"/>
                <a:gd name="T74" fmla="*/ 25 w 120"/>
                <a:gd name="T75" fmla="*/ 84 h 125"/>
                <a:gd name="T76" fmla="*/ 23 w 120"/>
                <a:gd name="T77" fmla="*/ 86 h 125"/>
                <a:gd name="T78" fmla="*/ 18 w 120"/>
                <a:gd name="T79" fmla="*/ 89 h 125"/>
                <a:gd name="T80" fmla="*/ 35 w 120"/>
                <a:gd name="T81" fmla="*/ 107 h 125"/>
                <a:gd name="T82" fmla="*/ 55 w 120"/>
                <a:gd name="T83" fmla="*/ 113 h 125"/>
                <a:gd name="T84" fmla="*/ 55 w 120"/>
                <a:gd name="T85" fmla="*/ 38 h 125"/>
                <a:gd name="T86" fmla="*/ 70 w 120"/>
                <a:gd name="T87" fmla="*/ 18 h 125"/>
                <a:gd name="T88" fmla="*/ 67 w 120"/>
                <a:gd name="T89" fmla="*/ 12 h 125"/>
                <a:gd name="T90" fmla="*/ 60 w 120"/>
                <a:gd name="T91" fmla="*/ 9 h 125"/>
                <a:gd name="T92" fmla="*/ 54 w 120"/>
                <a:gd name="T93" fmla="*/ 12 h 125"/>
                <a:gd name="T94" fmla="*/ 51 w 120"/>
                <a:gd name="T95" fmla="*/ 19 h 125"/>
                <a:gd name="T96" fmla="*/ 54 w 120"/>
                <a:gd name="T97" fmla="*/ 25 h 125"/>
                <a:gd name="T98" fmla="*/ 61 w 120"/>
                <a:gd name="T99" fmla="*/ 28 h 125"/>
                <a:gd name="T100" fmla="*/ 67 w 120"/>
                <a:gd name="T101" fmla="*/ 26 h 125"/>
                <a:gd name="T102" fmla="*/ 70 w 120"/>
                <a:gd name="T103" fmla="*/ 18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0" h="125">
                  <a:moveTo>
                    <a:pt x="55" y="38"/>
                  </a:moveTo>
                  <a:cubicBezTo>
                    <a:pt x="50" y="35"/>
                    <a:pt x="46" y="33"/>
                    <a:pt x="44" y="31"/>
                  </a:cubicBezTo>
                  <a:cubicBezTo>
                    <a:pt x="41" y="28"/>
                    <a:pt x="40" y="24"/>
                    <a:pt x="40" y="19"/>
                  </a:cubicBezTo>
                  <a:cubicBezTo>
                    <a:pt x="40" y="13"/>
                    <a:pt x="42" y="9"/>
                    <a:pt x="46" y="5"/>
                  </a:cubicBezTo>
                  <a:cubicBezTo>
                    <a:pt x="50" y="1"/>
                    <a:pt x="54" y="0"/>
                    <a:pt x="61" y="0"/>
                  </a:cubicBezTo>
                  <a:cubicBezTo>
                    <a:pt x="64" y="0"/>
                    <a:pt x="68" y="1"/>
                    <a:pt x="71" y="2"/>
                  </a:cubicBezTo>
                  <a:cubicBezTo>
                    <a:pt x="74" y="4"/>
                    <a:pt x="76" y="7"/>
                    <a:pt x="78" y="10"/>
                  </a:cubicBezTo>
                  <a:cubicBezTo>
                    <a:pt x="79" y="13"/>
                    <a:pt x="80" y="15"/>
                    <a:pt x="80" y="18"/>
                  </a:cubicBezTo>
                  <a:cubicBezTo>
                    <a:pt x="80" y="23"/>
                    <a:pt x="78" y="28"/>
                    <a:pt x="76" y="31"/>
                  </a:cubicBezTo>
                  <a:cubicBezTo>
                    <a:pt x="73" y="34"/>
                    <a:pt x="70" y="37"/>
                    <a:pt x="65" y="37"/>
                  </a:cubicBezTo>
                  <a:lnTo>
                    <a:pt x="65" y="113"/>
                  </a:lnTo>
                  <a:cubicBezTo>
                    <a:pt x="70" y="113"/>
                    <a:pt x="75" y="112"/>
                    <a:pt x="80" y="109"/>
                  </a:cubicBezTo>
                  <a:cubicBezTo>
                    <a:pt x="85" y="106"/>
                    <a:pt x="90" y="103"/>
                    <a:pt x="93" y="99"/>
                  </a:cubicBezTo>
                  <a:cubicBezTo>
                    <a:pt x="97" y="96"/>
                    <a:pt x="100" y="92"/>
                    <a:pt x="102" y="89"/>
                  </a:cubicBezTo>
                  <a:lnTo>
                    <a:pt x="97" y="85"/>
                  </a:lnTo>
                  <a:cubicBezTo>
                    <a:pt x="96" y="85"/>
                    <a:pt x="95" y="84"/>
                    <a:pt x="95" y="84"/>
                  </a:cubicBezTo>
                  <a:cubicBezTo>
                    <a:pt x="95" y="84"/>
                    <a:pt x="95" y="83"/>
                    <a:pt x="96" y="83"/>
                  </a:cubicBezTo>
                  <a:cubicBezTo>
                    <a:pt x="96" y="83"/>
                    <a:pt x="96" y="83"/>
                    <a:pt x="97" y="82"/>
                  </a:cubicBezTo>
                  <a:cubicBezTo>
                    <a:pt x="97" y="82"/>
                    <a:pt x="98" y="81"/>
                    <a:pt x="98" y="81"/>
                  </a:cubicBezTo>
                  <a:cubicBezTo>
                    <a:pt x="106" y="76"/>
                    <a:pt x="113" y="73"/>
                    <a:pt x="118" y="72"/>
                  </a:cubicBezTo>
                  <a:cubicBezTo>
                    <a:pt x="119" y="76"/>
                    <a:pt x="120" y="81"/>
                    <a:pt x="120" y="86"/>
                  </a:cubicBezTo>
                  <a:cubicBezTo>
                    <a:pt x="120" y="92"/>
                    <a:pt x="119" y="95"/>
                    <a:pt x="119" y="97"/>
                  </a:cubicBezTo>
                  <a:cubicBezTo>
                    <a:pt x="119" y="97"/>
                    <a:pt x="118" y="97"/>
                    <a:pt x="117" y="97"/>
                  </a:cubicBezTo>
                  <a:lnTo>
                    <a:pt x="111" y="94"/>
                  </a:lnTo>
                  <a:cubicBezTo>
                    <a:pt x="109" y="98"/>
                    <a:pt x="106" y="102"/>
                    <a:pt x="102" y="106"/>
                  </a:cubicBezTo>
                  <a:cubicBezTo>
                    <a:pt x="98" y="110"/>
                    <a:pt x="94" y="113"/>
                    <a:pt x="89" y="116"/>
                  </a:cubicBezTo>
                  <a:cubicBezTo>
                    <a:pt x="84" y="119"/>
                    <a:pt x="79" y="121"/>
                    <a:pt x="74" y="123"/>
                  </a:cubicBezTo>
                  <a:cubicBezTo>
                    <a:pt x="69" y="124"/>
                    <a:pt x="64" y="125"/>
                    <a:pt x="60" y="125"/>
                  </a:cubicBezTo>
                  <a:cubicBezTo>
                    <a:pt x="53" y="125"/>
                    <a:pt x="47" y="124"/>
                    <a:pt x="40" y="121"/>
                  </a:cubicBezTo>
                  <a:cubicBezTo>
                    <a:pt x="33" y="118"/>
                    <a:pt x="27" y="114"/>
                    <a:pt x="21" y="109"/>
                  </a:cubicBezTo>
                  <a:cubicBezTo>
                    <a:pt x="16" y="104"/>
                    <a:pt x="12" y="99"/>
                    <a:pt x="9" y="94"/>
                  </a:cubicBezTo>
                  <a:lnTo>
                    <a:pt x="3" y="98"/>
                  </a:lnTo>
                  <a:cubicBezTo>
                    <a:pt x="2" y="98"/>
                    <a:pt x="1" y="98"/>
                    <a:pt x="1" y="98"/>
                  </a:cubicBezTo>
                  <a:cubicBezTo>
                    <a:pt x="1" y="98"/>
                    <a:pt x="0" y="97"/>
                    <a:pt x="0" y="95"/>
                  </a:cubicBezTo>
                  <a:cubicBezTo>
                    <a:pt x="0" y="82"/>
                    <a:pt x="1" y="74"/>
                    <a:pt x="2" y="72"/>
                  </a:cubicBezTo>
                  <a:cubicBezTo>
                    <a:pt x="4" y="73"/>
                    <a:pt x="8" y="74"/>
                    <a:pt x="12" y="76"/>
                  </a:cubicBezTo>
                  <a:cubicBezTo>
                    <a:pt x="16" y="77"/>
                    <a:pt x="19" y="79"/>
                    <a:pt x="22" y="81"/>
                  </a:cubicBezTo>
                  <a:cubicBezTo>
                    <a:pt x="24" y="82"/>
                    <a:pt x="25" y="83"/>
                    <a:pt x="25" y="84"/>
                  </a:cubicBezTo>
                  <a:cubicBezTo>
                    <a:pt x="25" y="84"/>
                    <a:pt x="24" y="85"/>
                    <a:pt x="23" y="86"/>
                  </a:cubicBezTo>
                  <a:lnTo>
                    <a:pt x="18" y="89"/>
                  </a:lnTo>
                  <a:cubicBezTo>
                    <a:pt x="23" y="96"/>
                    <a:pt x="28" y="102"/>
                    <a:pt x="35" y="107"/>
                  </a:cubicBezTo>
                  <a:cubicBezTo>
                    <a:pt x="41" y="111"/>
                    <a:pt x="48" y="113"/>
                    <a:pt x="55" y="113"/>
                  </a:cubicBezTo>
                  <a:lnTo>
                    <a:pt x="55" y="38"/>
                  </a:lnTo>
                  <a:moveTo>
                    <a:pt x="70" y="18"/>
                  </a:moveTo>
                  <a:cubicBezTo>
                    <a:pt x="70" y="15"/>
                    <a:pt x="69" y="13"/>
                    <a:pt x="67" y="12"/>
                  </a:cubicBezTo>
                  <a:cubicBezTo>
                    <a:pt x="65" y="10"/>
                    <a:pt x="63" y="9"/>
                    <a:pt x="60" y="9"/>
                  </a:cubicBezTo>
                  <a:cubicBezTo>
                    <a:pt x="58" y="9"/>
                    <a:pt x="56" y="10"/>
                    <a:pt x="54" y="12"/>
                  </a:cubicBezTo>
                  <a:cubicBezTo>
                    <a:pt x="52" y="14"/>
                    <a:pt x="51" y="16"/>
                    <a:pt x="51" y="19"/>
                  </a:cubicBezTo>
                  <a:cubicBezTo>
                    <a:pt x="51" y="21"/>
                    <a:pt x="52" y="24"/>
                    <a:pt x="54" y="25"/>
                  </a:cubicBezTo>
                  <a:cubicBezTo>
                    <a:pt x="56" y="27"/>
                    <a:pt x="58" y="28"/>
                    <a:pt x="61" y="28"/>
                  </a:cubicBezTo>
                  <a:cubicBezTo>
                    <a:pt x="63" y="28"/>
                    <a:pt x="65" y="27"/>
                    <a:pt x="67" y="26"/>
                  </a:cubicBezTo>
                  <a:cubicBezTo>
                    <a:pt x="69" y="24"/>
                    <a:pt x="70" y="21"/>
                    <a:pt x="70" y="18"/>
                  </a:cubicBezTo>
                </a:path>
              </a:pathLst>
            </a:custGeom>
            <a:solidFill>
              <a:srgbClr val="25221E"/>
            </a:solidFill>
            <a:ln w="0">
              <a:solidFill>
                <a:srgbClr val="25221E"/>
              </a:solidFill>
              <a:prstDash val="solid"/>
              <a:rou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88478" name="Group 94"/>
          <p:cNvGrpSpPr/>
          <p:nvPr/>
        </p:nvGrpSpPr>
        <p:grpSpPr>
          <a:xfrm>
            <a:off x="685554" y="1257278"/>
            <a:ext cx="254274" cy="90516"/>
            <a:chOff x="793" y="2387"/>
            <a:chExt cx="499" cy="213"/>
          </a:xfrm>
        </p:grpSpPr>
        <p:grpSp>
          <p:nvGrpSpPr>
            <p:cNvPr id="3088479" name="Group 95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480" name="Rectangle 96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81" name="AutoShape 97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82" name="AutoShape 98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483" name="Oval 99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88484" name="Group 100"/>
          <p:cNvGrpSpPr/>
          <p:nvPr/>
        </p:nvGrpSpPr>
        <p:grpSpPr>
          <a:xfrm>
            <a:off x="1904941" y="1371666"/>
            <a:ext cx="254274" cy="90516"/>
            <a:chOff x="793" y="2387"/>
            <a:chExt cx="499" cy="213"/>
          </a:xfrm>
        </p:grpSpPr>
        <p:grpSp>
          <p:nvGrpSpPr>
            <p:cNvPr id="3088485" name="Group 101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486" name="Rectangle 102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87" name="AutoShape 103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88" name="AutoShape 104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489" name="Oval 105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88496" name="Group 112"/>
          <p:cNvGrpSpPr/>
          <p:nvPr/>
        </p:nvGrpSpPr>
        <p:grpSpPr>
          <a:xfrm>
            <a:off x="3809883" y="2572250"/>
            <a:ext cx="254274" cy="89521"/>
            <a:chOff x="793" y="2387"/>
            <a:chExt cx="499" cy="213"/>
          </a:xfrm>
        </p:grpSpPr>
        <p:grpSp>
          <p:nvGrpSpPr>
            <p:cNvPr id="3088497" name="Group 113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498" name="Rectangle 114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499" name="AutoShape 115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500" name="AutoShape 116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501" name="Oval 117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88502" name="Group 118"/>
          <p:cNvGrpSpPr/>
          <p:nvPr/>
        </p:nvGrpSpPr>
        <p:grpSpPr>
          <a:xfrm>
            <a:off x="2743623" y="3600749"/>
            <a:ext cx="254273" cy="90516"/>
            <a:chOff x="793" y="2387"/>
            <a:chExt cx="499" cy="213"/>
          </a:xfrm>
        </p:grpSpPr>
        <p:grpSp>
          <p:nvGrpSpPr>
            <p:cNvPr id="3088503" name="Group 119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504" name="Rectangle 120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505" name="AutoShape 121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506" name="AutoShape 122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507" name="Oval 123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88508" name="Group 124"/>
          <p:cNvGrpSpPr/>
          <p:nvPr/>
        </p:nvGrpSpPr>
        <p:grpSpPr>
          <a:xfrm>
            <a:off x="3963009" y="4458164"/>
            <a:ext cx="252868" cy="90516"/>
            <a:chOff x="793" y="2387"/>
            <a:chExt cx="499" cy="213"/>
          </a:xfrm>
        </p:grpSpPr>
        <p:grpSp>
          <p:nvGrpSpPr>
            <p:cNvPr id="3088509" name="Group 125"/>
            <p:cNvGrpSpPr/>
            <p:nvPr/>
          </p:nvGrpSpPr>
          <p:grpSpPr>
            <a:xfrm>
              <a:off x="793" y="2387"/>
              <a:ext cx="499" cy="182"/>
              <a:chOff x="793" y="2251"/>
              <a:chExt cx="772" cy="318"/>
            </a:xfrm>
          </p:grpSpPr>
          <p:sp>
            <p:nvSpPr>
              <p:cNvPr id="3088510" name="Rectangle 126"/>
              <p:cNvSpPr>
                <a:spLocks noChangeArrowheads="1"/>
              </p:cNvSpPr>
              <p:nvPr/>
            </p:nvSpPr>
            <p:spPr bwMode="auto">
              <a:xfrm>
                <a:off x="975" y="2387"/>
                <a:ext cx="590" cy="1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511" name="AutoShape 127"/>
              <p:cNvSpPr>
                <a:spLocks noChangeArrowheads="1"/>
              </p:cNvSpPr>
              <p:nvPr/>
            </p:nvSpPr>
            <p:spPr bwMode="auto">
              <a:xfrm rot="16200000">
                <a:off x="975" y="2251"/>
                <a:ext cx="136" cy="136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512" name="AutoShape 128"/>
              <p:cNvSpPr>
                <a:spLocks noChangeArrowheads="1"/>
              </p:cNvSpPr>
              <p:nvPr/>
            </p:nvSpPr>
            <p:spPr bwMode="auto">
              <a:xfrm rot="10800000">
                <a:off x="793" y="2387"/>
                <a:ext cx="182" cy="1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8513" name="Oval 129"/>
            <p:cNvSpPr>
              <a:spLocks noChangeArrowheads="1"/>
            </p:cNvSpPr>
            <p:nvPr/>
          </p:nvSpPr>
          <p:spPr bwMode="auto">
            <a:xfrm>
              <a:off x="1020" y="2432"/>
              <a:ext cx="181" cy="168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endParaRPr lang="ru-RU" sz="600" b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088525" name="Text Box 27"/>
          <p:cNvSpPr txBox="1">
            <a:spLocks noChangeArrowheads="1"/>
          </p:cNvSpPr>
          <p:nvPr/>
        </p:nvSpPr>
        <p:spPr bwMode="auto">
          <a:xfrm>
            <a:off x="0" y="1"/>
            <a:ext cx="9144000" cy="699542"/>
          </a:xfrm>
          <a:prstGeom prst="rect">
            <a:avLst/>
          </a:prstGeom>
          <a:solidFill>
            <a:srgbClr val="204D84"/>
          </a:solidFill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636" tIns="44825" rIns="89636" bIns="44825" anchor="ctr"/>
          <a:lstStyle>
            <a:defPPr>
              <a:defRPr lang="ru-RU"/>
            </a:defPPr>
            <a:lvl1pPr algn="ctr" defTabSz="3002762" eaLnBrk="0" hangingPunct="0">
              <a:defRPr b="0">
                <a:solidFill>
                  <a:schemeClr val="bg1"/>
                </a:solidFill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>
                <a:latin typeface="Times New Roman" pitchFamily="18" charset="0"/>
              </a:rPr>
              <a:t>МОДЕЛЬ РАЗВИТИЯ ВОЗМОЖНЫХ ЧС </a:t>
            </a:r>
          </a:p>
          <a:p>
            <a:r>
              <a:rPr lang="ru-RU">
                <a:latin typeface="Times New Roman" pitchFamily="18" charset="0"/>
              </a:rPr>
              <a:t>НА АКВАТОРИЯХ ОМСКОЙ ОБЛАСТИ</a:t>
            </a:r>
          </a:p>
          <a:p>
            <a:r>
              <a:rPr lang="ru-RU" smtClean="0">
                <a:latin typeface="Times New Roman" pitchFamily="18" charset="0"/>
              </a:rPr>
              <a:t>(на 14 июля 2024 г.)</a:t>
            </a:r>
            <a:endParaRPr lang="ru-RU">
              <a:latin typeface="Times New Roman" pitchFamily="18" charset="0"/>
            </a:endParaRPr>
          </a:p>
        </p:txBody>
      </p:sp>
      <p:graphicFrame>
        <p:nvGraphicFramePr>
          <p:cNvPr id="19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341784"/>
              </p:ext>
            </p:extLst>
          </p:nvPr>
        </p:nvGraphicFramePr>
        <p:xfrm>
          <a:off x="8140428" y="64858"/>
          <a:ext cx="956686" cy="274644"/>
        </p:xfrm>
        <a:graphic>
          <a:graphicData uri="http://schemas.openxmlformats.org/drawingml/2006/table">
            <a:tbl>
              <a:tblPr/>
              <a:tblGrid>
                <a:gridCol w="9566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Учетный номер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322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70213" algn="ctr"/>
                          <a:tab pos="5940425" algn="r"/>
                        </a:tabLst>
                      </a:pPr>
                      <a:r>
                        <a:rPr kumimoji="0" lang="ru-RU" sz="5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6.1.2</a:t>
                      </a:r>
                    </a:p>
                  </a:txBody>
                  <a:tcPr marL="80918" marR="80918" marT="28656" marB="28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088433" name="Picture 49" descr="ГИМС%20ГЛАВНЫЙ"/>
          <p:cNvPicPr preferRelativeResize="0"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8289" r="22708" b="8289"/>
          <a:stretch>
            <a:fillRect/>
          </a:stretch>
        </p:blipFill>
        <p:spPr bwMode="auto">
          <a:xfrm>
            <a:off x="3561235" y="2588165"/>
            <a:ext cx="216343" cy="14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AutoShape 619"/>
          <p:cNvSpPr>
            <a:spLocks noChangeArrowheads="1"/>
          </p:cNvSpPr>
          <p:nvPr/>
        </p:nvSpPr>
        <p:spPr bwMode="auto">
          <a:xfrm>
            <a:off x="6715335" y="4626987"/>
            <a:ext cx="185358" cy="107557"/>
          </a:xfrm>
          <a:prstGeom prst="flowChartExtract">
            <a:avLst/>
          </a:prstGeom>
          <a:solidFill>
            <a:srgbClr val="FF330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1183819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90" name="Group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813327"/>
              </p:ext>
            </p:extLst>
          </p:nvPr>
        </p:nvGraphicFramePr>
        <p:xfrm>
          <a:off x="4007800" y="830004"/>
          <a:ext cx="5065796" cy="743760"/>
        </p:xfrm>
        <a:graphic>
          <a:graphicData uri="http://schemas.openxmlformats.org/drawingml/2006/table">
            <a:tbl>
              <a:tblPr/>
              <a:tblGrid>
                <a:gridCol w="878015"/>
                <a:gridCol w="886444"/>
                <a:gridCol w="1099978"/>
                <a:gridCol w="810583"/>
                <a:gridCol w="762820"/>
                <a:gridCol w="627956"/>
              </a:tblGrid>
              <a:tr h="154142">
                <a:tc rowSpan="2"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традиционного зимнего лова рыбы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Открыто паромных переправ (за сутки)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переправ на территории Омской области (действующие)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 gridSpan="3"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них</a:t>
                      </a: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</a:tr>
              <a:tr h="435476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Паромные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наплавные мосты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зимники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154142"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9598" marR="79598" marT="29326" marB="2932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78898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98" marR="79598" marT="29326" marB="293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pSp>
        <p:nvGrpSpPr>
          <p:cNvPr id="92" name="Group 12"/>
          <p:cNvGrpSpPr/>
          <p:nvPr/>
        </p:nvGrpSpPr>
        <p:grpSpPr>
          <a:xfrm rot="6098573">
            <a:off x="3922794" y="4350026"/>
            <a:ext cx="189984" cy="265511"/>
            <a:chOff x="857" y="4338"/>
            <a:chExt cx="130" cy="155"/>
          </a:xfrm>
        </p:grpSpPr>
        <p:sp>
          <p:nvSpPr>
            <p:cNvPr id="93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95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6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97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9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0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1" name="Group 12"/>
          <p:cNvGrpSpPr/>
          <p:nvPr/>
        </p:nvGrpSpPr>
        <p:grpSpPr>
          <a:xfrm rot="6098573">
            <a:off x="755402" y="1115678"/>
            <a:ext cx="189984" cy="265511"/>
            <a:chOff x="857" y="4338"/>
            <a:chExt cx="130" cy="155"/>
          </a:xfrm>
        </p:grpSpPr>
        <p:sp>
          <p:nvSpPr>
            <p:cNvPr id="102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04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5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06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8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10" name="Group 12"/>
          <p:cNvGrpSpPr/>
          <p:nvPr/>
        </p:nvGrpSpPr>
        <p:grpSpPr>
          <a:xfrm rot="6098573">
            <a:off x="3786576" y="2419132"/>
            <a:ext cx="189984" cy="265511"/>
            <a:chOff x="857" y="4338"/>
            <a:chExt cx="130" cy="155"/>
          </a:xfrm>
        </p:grpSpPr>
        <p:sp>
          <p:nvSpPr>
            <p:cNvPr id="111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13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4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15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6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19" name="Group 12"/>
          <p:cNvGrpSpPr/>
          <p:nvPr/>
        </p:nvGrpSpPr>
        <p:grpSpPr>
          <a:xfrm rot="6098573">
            <a:off x="3367525" y="1821390"/>
            <a:ext cx="189984" cy="265511"/>
            <a:chOff x="857" y="4338"/>
            <a:chExt cx="130" cy="155"/>
          </a:xfrm>
        </p:grpSpPr>
        <p:sp>
          <p:nvSpPr>
            <p:cNvPr id="120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1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22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3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24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28" name="Group 12"/>
          <p:cNvGrpSpPr/>
          <p:nvPr/>
        </p:nvGrpSpPr>
        <p:grpSpPr>
          <a:xfrm rot="6098573">
            <a:off x="2941341" y="1593329"/>
            <a:ext cx="189984" cy="265511"/>
            <a:chOff x="857" y="4338"/>
            <a:chExt cx="130" cy="155"/>
          </a:xfrm>
        </p:grpSpPr>
        <p:sp>
          <p:nvSpPr>
            <p:cNvPr id="129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0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31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2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33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4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5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6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37" name="Group 12"/>
          <p:cNvGrpSpPr/>
          <p:nvPr/>
        </p:nvGrpSpPr>
        <p:grpSpPr>
          <a:xfrm rot="6098573">
            <a:off x="918149" y="1126888"/>
            <a:ext cx="189984" cy="265511"/>
            <a:chOff x="857" y="4338"/>
            <a:chExt cx="130" cy="155"/>
          </a:xfrm>
        </p:grpSpPr>
        <p:sp>
          <p:nvSpPr>
            <p:cNvPr id="138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9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40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1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42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5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46" name="Rectangle 43"/>
          <p:cNvSpPr>
            <a:spLocks noChangeArrowheads="1"/>
          </p:cNvSpPr>
          <p:nvPr/>
        </p:nvSpPr>
        <p:spPr bwMode="auto">
          <a:xfrm>
            <a:off x="472068" y="991819"/>
            <a:ext cx="1258906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 smtClean="0">
                <a:solidFill>
                  <a:srgbClr val="000000"/>
                </a:solidFill>
              </a:rPr>
              <a:t>Усть-Ишимский </a:t>
            </a:r>
            <a:r>
              <a:rPr lang="ru-RU" sz="800" b="0">
                <a:solidFill>
                  <a:srgbClr val="000000"/>
                </a:solidFill>
              </a:rPr>
              <a:t>ИУ ГИМС</a:t>
            </a:r>
          </a:p>
        </p:txBody>
      </p:sp>
      <p:sp>
        <p:nvSpPr>
          <p:cNvPr id="147" name="Rectangle 43"/>
          <p:cNvSpPr>
            <a:spLocks noChangeArrowheads="1"/>
          </p:cNvSpPr>
          <p:nvPr/>
        </p:nvSpPr>
        <p:spPr bwMode="auto">
          <a:xfrm>
            <a:off x="2887984" y="1507454"/>
            <a:ext cx="1060134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 smtClean="0">
                <a:solidFill>
                  <a:srgbClr val="000000"/>
                </a:solidFill>
              </a:rPr>
              <a:t>Знаменский </a:t>
            </a:r>
            <a:r>
              <a:rPr lang="ru-RU" sz="800" b="0">
                <a:solidFill>
                  <a:srgbClr val="000000"/>
                </a:solidFill>
              </a:rPr>
              <a:t>ИУ ГИМС</a:t>
            </a:r>
          </a:p>
        </p:txBody>
      </p:sp>
      <p:sp>
        <p:nvSpPr>
          <p:cNvPr id="148" name="Rectangle 43"/>
          <p:cNvSpPr>
            <a:spLocks noChangeArrowheads="1"/>
          </p:cNvSpPr>
          <p:nvPr/>
        </p:nvSpPr>
        <p:spPr bwMode="auto">
          <a:xfrm>
            <a:off x="3739693" y="1828954"/>
            <a:ext cx="903039" cy="1510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prstShdw prst="shdw17" dist="17961" dir="2700000">
              <a:srgbClr val="00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878" tIns="13847" rIns="24878" bIns="13847">
            <a:spAutoFit/>
          </a:bodyPr>
          <a:lstStyle/>
          <a:p>
            <a:pPr defTabSz="815755"/>
            <a:r>
              <a:rPr lang="ru-RU" sz="800" b="0" smtClean="0">
                <a:solidFill>
                  <a:srgbClr val="000000"/>
                </a:solidFill>
              </a:rPr>
              <a:t>Тарский </a:t>
            </a:r>
            <a:r>
              <a:rPr lang="ru-RU" sz="800" b="0">
                <a:solidFill>
                  <a:srgbClr val="000000"/>
                </a:solidFill>
              </a:rPr>
              <a:t>ИУ ГИМС</a:t>
            </a:r>
          </a:p>
        </p:txBody>
      </p:sp>
      <p:grpSp>
        <p:nvGrpSpPr>
          <p:cNvPr id="149" name="Group 12"/>
          <p:cNvGrpSpPr/>
          <p:nvPr/>
        </p:nvGrpSpPr>
        <p:grpSpPr>
          <a:xfrm rot="6098573">
            <a:off x="1711258" y="1204629"/>
            <a:ext cx="189984" cy="265511"/>
            <a:chOff x="857" y="4338"/>
            <a:chExt cx="130" cy="155"/>
          </a:xfrm>
        </p:grpSpPr>
        <p:sp>
          <p:nvSpPr>
            <p:cNvPr id="150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1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52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3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54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6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7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58" name="Group 12"/>
          <p:cNvGrpSpPr/>
          <p:nvPr/>
        </p:nvGrpSpPr>
        <p:grpSpPr>
          <a:xfrm rot="6098573">
            <a:off x="1809948" y="1273428"/>
            <a:ext cx="189984" cy="265511"/>
            <a:chOff x="857" y="4338"/>
            <a:chExt cx="130" cy="155"/>
          </a:xfrm>
        </p:grpSpPr>
        <p:sp>
          <p:nvSpPr>
            <p:cNvPr id="159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0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61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62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63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5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6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67" name="Group 12"/>
          <p:cNvGrpSpPr/>
          <p:nvPr/>
        </p:nvGrpSpPr>
        <p:grpSpPr>
          <a:xfrm rot="6098573">
            <a:off x="2041485" y="1311182"/>
            <a:ext cx="189984" cy="265511"/>
            <a:chOff x="857" y="4338"/>
            <a:chExt cx="130" cy="155"/>
          </a:xfrm>
        </p:grpSpPr>
        <p:sp>
          <p:nvSpPr>
            <p:cNvPr id="168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9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70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1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72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3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76" name="Group 12"/>
          <p:cNvGrpSpPr/>
          <p:nvPr/>
        </p:nvGrpSpPr>
        <p:grpSpPr>
          <a:xfrm rot="6098573">
            <a:off x="3036866" y="1654325"/>
            <a:ext cx="189984" cy="265511"/>
            <a:chOff x="857" y="4338"/>
            <a:chExt cx="130" cy="155"/>
          </a:xfrm>
        </p:grpSpPr>
        <p:sp>
          <p:nvSpPr>
            <p:cNvPr id="177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8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79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80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81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2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3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4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85" name="Group 12"/>
          <p:cNvGrpSpPr/>
          <p:nvPr/>
        </p:nvGrpSpPr>
        <p:grpSpPr>
          <a:xfrm rot="6098573">
            <a:off x="3946428" y="4472077"/>
            <a:ext cx="189984" cy="265511"/>
            <a:chOff x="857" y="4338"/>
            <a:chExt cx="130" cy="155"/>
          </a:xfrm>
        </p:grpSpPr>
        <p:sp>
          <p:nvSpPr>
            <p:cNvPr id="186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7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88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89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190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1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2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95" name="Group 12"/>
          <p:cNvGrpSpPr/>
          <p:nvPr/>
        </p:nvGrpSpPr>
        <p:grpSpPr>
          <a:xfrm rot="6098573">
            <a:off x="3542038" y="1899633"/>
            <a:ext cx="189984" cy="265511"/>
            <a:chOff x="857" y="4338"/>
            <a:chExt cx="130" cy="155"/>
          </a:xfrm>
        </p:grpSpPr>
        <p:sp>
          <p:nvSpPr>
            <p:cNvPr id="196" name="Line 13"/>
            <p:cNvSpPr>
              <a:spLocks noChangeShapeType="1"/>
            </p:cNvSpPr>
            <p:nvPr/>
          </p:nvSpPr>
          <p:spPr bwMode="auto">
            <a:xfrm>
              <a:off x="887" y="4392"/>
              <a:ext cx="71" cy="74"/>
            </a:xfrm>
            <a:prstGeom prst="line">
              <a:avLst/>
            </a:prstGeom>
            <a:noFill/>
            <a:ln w="19050">
              <a:solidFill>
                <a:srgbClr val="E6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7" name="Group 14"/>
            <p:cNvGrpSpPr/>
            <p:nvPr/>
          </p:nvGrpSpPr>
          <p:grpSpPr>
            <a:xfrm>
              <a:off x="857" y="4338"/>
              <a:ext cx="130" cy="155"/>
              <a:chOff x="857" y="4338"/>
              <a:chExt cx="130" cy="155"/>
            </a:xfrm>
          </p:grpSpPr>
          <p:sp>
            <p:nvSpPr>
              <p:cNvPr id="198" name="Line 15"/>
              <p:cNvSpPr>
                <a:spLocks noChangeShapeType="1"/>
              </p:cNvSpPr>
              <p:nvPr/>
            </p:nvSpPr>
            <p:spPr bwMode="auto">
              <a:xfrm>
                <a:off x="894" y="4378"/>
                <a:ext cx="71" cy="74"/>
              </a:xfrm>
              <a:prstGeom prst="line">
                <a:avLst/>
              </a:prstGeom>
              <a:noFill/>
              <a:ln w="19050">
                <a:solidFill>
                  <a:srgbClr val="E60000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9" name="Group 16"/>
              <p:cNvGrpSpPr/>
              <p:nvPr/>
            </p:nvGrpSpPr>
            <p:grpSpPr>
              <a:xfrm>
                <a:off x="857" y="4338"/>
                <a:ext cx="130" cy="155"/>
                <a:chOff x="857" y="4338"/>
                <a:chExt cx="130" cy="155"/>
              </a:xfrm>
            </p:grpSpPr>
            <p:sp>
              <p:nvSpPr>
                <p:cNvPr id="200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901" y="4338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1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943" y="4453"/>
                  <a:ext cx="0" cy="40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2" name="Line 19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73" y="443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3" name="Line 20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872" y="4381"/>
                  <a:ext cx="0" cy="29"/>
                </a:xfrm>
                <a:prstGeom prst="line">
                  <a:avLst/>
                </a:prstGeom>
                <a:noFill/>
                <a:ln w="19050">
                  <a:solidFill>
                    <a:srgbClr val="E60000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0854870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mchs</Company>
  <PresentationFormat>On-screen Show (16:9)</PresentationFormat>
  <Paragraphs>874</Paragraphs>
  <Slides>25</Slides>
  <Notes>3</Notes>
  <TotalTime>141586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Calibri</vt:lpstr>
      <vt:lpstr>Times New Roman</vt:lpstr>
      <vt:lpstr>Arial Unicode MS</vt:lpstr>
      <vt:lpstr>DejaVu Sans</vt:lpstr>
      <vt:lpstr>MS Gothic</vt:lpstr>
      <vt:lpstr>Times New Roman Cyr</vt:lpstr>
      <vt:lpstr>Оформление по умолчанию</vt:lpstr>
      <vt:lpstr>PowerPoint Presentation</vt:lpstr>
      <vt:lpstr>Прогноз по бытовым пожарам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Анализ Техрегламента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Слайд 1</dc:title>
  <dc:creator>inet</dc:creator>
  <cp:lastModifiedBy>Оператор №04</cp:lastModifiedBy>
  <cp:revision>25044</cp:revision>
  <cp:lastPrinted>2018-12-08T05:21:00.000</cp:lastPrinted>
  <dcterms:created xsi:type="dcterms:W3CDTF">2010-03-18T09:37:10Z</dcterms:created>
  <dcterms:modified xsi:type="dcterms:W3CDTF">2024-07-13T13:19:26Z</dcterms:modified>
</cp:coreProperties>
</file>